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7.jpg" ContentType="image/jpeg"/>
  <Override PartName="/ppt/media/image8.jpg" ContentType="image/jpeg"/>
  <Override PartName="/ppt/media/image11.jpg" ContentType="image/jpeg"/>
  <Override PartName="/ppt/media/image15.jpg" ContentType="image/jpeg"/>
  <Override PartName="/ppt/media/image31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</p:sldMasterIdLst>
  <p:notesMasterIdLst>
    <p:notesMasterId r:id="rId107"/>
  </p:notesMasterIdLst>
  <p:sldIdLst>
    <p:sldId id="4514" r:id="rId4"/>
    <p:sldId id="426" r:id="rId5"/>
    <p:sldId id="258" r:id="rId6"/>
    <p:sldId id="259" r:id="rId7"/>
    <p:sldId id="1228" r:id="rId8"/>
    <p:sldId id="263" r:id="rId9"/>
    <p:sldId id="265" r:id="rId10"/>
    <p:sldId id="1283" r:id="rId11"/>
    <p:sldId id="4515" r:id="rId12"/>
    <p:sldId id="4516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1270" r:id="rId24"/>
    <p:sldId id="4518" r:id="rId25"/>
    <p:sldId id="4519" r:id="rId26"/>
    <p:sldId id="4520" r:id="rId27"/>
    <p:sldId id="4521" r:id="rId28"/>
    <p:sldId id="4522" r:id="rId29"/>
    <p:sldId id="4523" r:id="rId30"/>
    <p:sldId id="4524" r:id="rId31"/>
    <p:sldId id="4525" r:id="rId32"/>
    <p:sldId id="4526" r:id="rId33"/>
    <p:sldId id="4527" r:id="rId34"/>
    <p:sldId id="4528" r:id="rId35"/>
    <p:sldId id="4529" r:id="rId36"/>
    <p:sldId id="4530" r:id="rId37"/>
    <p:sldId id="4531" r:id="rId38"/>
    <p:sldId id="4517" r:id="rId39"/>
    <p:sldId id="1269" r:id="rId40"/>
    <p:sldId id="1271" r:id="rId41"/>
    <p:sldId id="1272" r:id="rId42"/>
    <p:sldId id="1273" r:id="rId43"/>
    <p:sldId id="1274" r:id="rId44"/>
    <p:sldId id="1275" r:id="rId45"/>
    <p:sldId id="1276" r:id="rId46"/>
    <p:sldId id="1277" r:id="rId47"/>
    <p:sldId id="1278" r:id="rId48"/>
    <p:sldId id="1279" r:id="rId49"/>
    <p:sldId id="1281" r:id="rId50"/>
    <p:sldId id="1282" r:id="rId51"/>
    <p:sldId id="1284" r:id="rId52"/>
    <p:sldId id="1288" r:id="rId53"/>
    <p:sldId id="1289" r:id="rId54"/>
    <p:sldId id="1285" r:id="rId55"/>
    <p:sldId id="1286" r:id="rId56"/>
    <p:sldId id="1287" r:id="rId57"/>
    <p:sldId id="1290" r:id="rId58"/>
    <p:sldId id="1291" r:id="rId59"/>
    <p:sldId id="1292" r:id="rId60"/>
    <p:sldId id="1293" r:id="rId61"/>
    <p:sldId id="1294" r:id="rId62"/>
    <p:sldId id="1295" r:id="rId63"/>
    <p:sldId id="1296" r:id="rId64"/>
    <p:sldId id="1298" r:id="rId65"/>
    <p:sldId id="1297" r:id="rId66"/>
    <p:sldId id="1299" r:id="rId67"/>
    <p:sldId id="1300" r:id="rId68"/>
    <p:sldId id="1301" r:id="rId69"/>
    <p:sldId id="1302" r:id="rId70"/>
    <p:sldId id="1303" r:id="rId71"/>
    <p:sldId id="1304" r:id="rId72"/>
    <p:sldId id="1305" r:id="rId73"/>
    <p:sldId id="4192" r:id="rId74"/>
    <p:sldId id="4193" r:id="rId75"/>
    <p:sldId id="4194" r:id="rId76"/>
    <p:sldId id="4195" r:id="rId77"/>
    <p:sldId id="3927" r:id="rId78"/>
    <p:sldId id="3928" r:id="rId79"/>
    <p:sldId id="3929" r:id="rId80"/>
    <p:sldId id="3930" r:id="rId81"/>
    <p:sldId id="3931" r:id="rId82"/>
    <p:sldId id="3932" r:id="rId83"/>
    <p:sldId id="3933" r:id="rId84"/>
    <p:sldId id="3934" r:id="rId85"/>
    <p:sldId id="3935" r:id="rId86"/>
    <p:sldId id="3936" r:id="rId87"/>
    <p:sldId id="3941" r:id="rId88"/>
    <p:sldId id="3942" r:id="rId89"/>
    <p:sldId id="3943" r:id="rId90"/>
    <p:sldId id="3950" r:id="rId91"/>
    <p:sldId id="3951" r:id="rId92"/>
    <p:sldId id="3952" r:id="rId93"/>
    <p:sldId id="3953" r:id="rId94"/>
    <p:sldId id="3954" r:id="rId95"/>
    <p:sldId id="1818" r:id="rId96"/>
    <p:sldId id="4509" r:id="rId97"/>
    <p:sldId id="2147" r:id="rId98"/>
    <p:sldId id="2148" r:id="rId99"/>
    <p:sldId id="2149" r:id="rId100"/>
    <p:sldId id="2150" r:id="rId101"/>
    <p:sldId id="4510" r:id="rId102"/>
    <p:sldId id="2152" r:id="rId103"/>
    <p:sldId id="2153" r:id="rId104"/>
    <p:sldId id="2154" r:id="rId105"/>
    <p:sldId id="4511" r:id="rId10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00"/>
    <a:srgbClr val="1C9E99"/>
    <a:srgbClr val="77C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A81479-4646-430E-BD29-124B09C75469}" v="17" dt="2023-06-15T13:13:56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microsoft.com/office/2016/11/relationships/changesInfo" Target="changesInfos/changesInfo1.xml"/><Relationship Id="rId16" Type="http://schemas.openxmlformats.org/officeDocument/2006/relationships/slide" Target="slides/slide13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microsoft.com/office/2015/10/relationships/revisionInfo" Target="revisionInfo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emir souza" userId="dbdb498277919ce6" providerId="LiveId" clId="{B40554E2-F0E9-4D78-B46E-E776296A148C}"/>
    <pc:docChg chg="custSel addSld delSld modSld">
      <pc:chgData name="claudemir souza" userId="dbdb498277919ce6" providerId="LiveId" clId="{B40554E2-F0E9-4D78-B46E-E776296A148C}" dt="2023-03-22T10:18:31.275" v="537" actId="729"/>
      <pc:docMkLst>
        <pc:docMk/>
      </pc:docMkLst>
      <pc:sldChg chg="del">
        <pc:chgData name="claudemir souza" userId="dbdb498277919ce6" providerId="LiveId" clId="{B40554E2-F0E9-4D78-B46E-E776296A148C}" dt="2023-03-19T15:03:01.823" v="0" actId="47"/>
        <pc:sldMkLst>
          <pc:docMk/>
          <pc:sldMk cId="0" sldId="257"/>
        </pc:sldMkLst>
      </pc:sldChg>
      <pc:sldChg chg="modSp">
        <pc:chgData name="claudemir souza" userId="dbdb498277919ce6" providerId="LiveId" clId="{B40554E2-F0E9-4D78-B46E-E776296A148C}" dt="2023-03-19T16:56:49.804" v="533" actId="14826"/>
        <pc:sldMkLst>
          <pc:docMk/>
          <pc:sldMk cId="1161629583" sldId="426"/>
        </pc:sldMkLst>
        <pc:picChg chg="mod">
          <ac:chgData name="claudemir souza" userId="dbdb498277919ce6" providerId="LiveId" clId="{B40554E2-F0E9-4D78-B46E-E776296A148C}" dt="2023-03-19T16:56:49.804" v="533" actId="14826"/>
          <ac:picMkLst>
            <pc:docMk/>
            <pc:sldMk cId="1161629583" sldId="426"/>
            <ac:picMk id="6" creationId="{032AA5FB-EE6F-28A2-0BC2-46D52449D1A3}"/>
          </ac:picMkLst>
        </pc:picChg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187067035" sldId="181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60685966" sldId="214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944444874" sldId="214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39892754" sldId="214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44001292" sldId="215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9693542" sldId="215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24678215" sldId="215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69905468" sldId="215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96361107" sldId="379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92687705" sldId="380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01441192" sldId="380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92970690" sldId="380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011090483" sldId="380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03890530" sldId="380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48059746" sldId="380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91492733" sldId="380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8757058" sldId="380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54825191" sldId="381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79976787" sldId="381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24973890" sldId="381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65558722" sldId="381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742368007" sldId="381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91869543" sldId="381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8749052" sldId="382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939197420" sldId="382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201587381" sldId="382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518671452" sldId="382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794138511" sldId="382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286040844" sldId="382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720857240" sldId="383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64332980" sldId="383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40188951" sldId="383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880488030" sldId="383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22247288" sldId="383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152275067" sldId="383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63201665" sldId="383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840432969" sldId="383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98346835" sldId="384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13623325" sldId="384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07419251" sldId="384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83235581" sldId="3843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4072126721" sldId="3844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3912709671" sldId="3845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3673466544" sldId="3846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663592945" sldId="3847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4237222365" sldId="3848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1663163076" sldId="3868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1271649167" sldId="3869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863471894" sldId="3870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2908416099" sldId="3871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634639533" sldId="3872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2036312927" sldId="3873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991177267" sldId="3874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396811574" sldId="3875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91572475" sldId="3876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1099442070" sldId="3877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1961315326" sldId="3878"/>
        </pc:sldMkLst>
      </pc:sldChg>
      <pc:sldChg chg="mod modShow">
        <pc:chgData name="claudemir souza" userId="dbdb498277919ce6" providerId="LiveId" clId="{B40554E2-F0E9-4D78-B46E-E776296A148C}" dt="2023-03-20T23:50:07.225" v="534" actId="729"/>
        <pc:sldMkLst>
          <pc:docMk/>
          <pc:sldMk cId="3274430663" sldId="3879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743838138" sldId="3927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578669150" sldId="3928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52859717" sldId="3929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883523577" sldId="3930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873965645" sldId="3931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95410947" sldId="3932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802772045" sldId="3933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70049160" sldId="3934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118133758" sldId="3935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602152843" sldId="3936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51422686" sldId="3940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4254833761" sldId="3941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413465330" sldId="3942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83132793" sldId="3943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895132444" sldId="3945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462575829" sldId="3946"/>
        </pc:sldMkLst>
      </pc:sldChg>
      <pc:sldChg chg="modSp add mod">
        <pc:chgData name="claudemir souza" userId="dbdb498277919ce6" providerId="LiveId" clId="{B40554E2-F0E9-4D78-B46E-E776296A148C}" dt="2023-03-20T23:53:15.304" v="535" actId="20577"/>
        <pc:sldMkLst>
          <pc:docMk/>
          <pc:sldMk cId="2643325254" sldId="3947"/>
        </pc:sldMkLst>
        <pc:spChg chg="mod">
          <ac:chgData name="claudemir souza" userId="dbdb498277919ce6" providerId="LiveId" clId="{B40554E2-F0E9-4D78-B46E-E776296A148C}" dt="2023-03-20T23:53:15.304" v="535" actId="20577"/>
          <ac:spMkLst>
            <pc:docMk/>
            <pc:sldMk cId="2643325254" sldId="3947"/>
            <ac:spMk id="4" creationId="{00000000-0000-0000-0000-000000000000}"/>
          </ac:spMkLst>
        </pc:spChg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082990448" sldId="3948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556965009" sldId="3949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866337508" sldId="3950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77036945" sldId="3951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069362428" sldId="3952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4116698808" sldId="3953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658596778" sldId="395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46570" sldId="395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68415392" sldId="396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981321" sldId="396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42950569" sldId="396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790097362" sldId="397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95950415" sldId="397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2327240" sldId="397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659896971" sldId="397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14533395" sldId="397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27851194" sldId="397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96116015" sldId="398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7332325" sldId="398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8116651" sldId="399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26226639" sldId="399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982618808" sldId="399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00747748" sldId="400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64430609" sldId="400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38258175" sldId="400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90127288" sldId="401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967093115" sldId="401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608610718" sldId="401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17641925" sldId="401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46379968" sldId="401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119243711" sldId="401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49505429" sldId="401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822026840" sldId="402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31431147" sldId="402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803578617" sldId="402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879901779" sldId="402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148725210" sldId="4026"/>
        </pc:sldMkLst>
      </pc:sldChg>
      <pc:sldChg chg="add setBg">
        <pc:chgData name="claudemir souza" userId="dbdb498277919ce6" providerId="LiveId" clId="{B40554E2-F0E9-4D78-B46E-E776296A148C}" dt="2023-03-19T15:09:11.819" v="1"/>
        <pc:sldMkLst>
          <pc:docMk/>
          <pc:sldMk cId="3672236908" sldId="403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270952717" sldId="404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7962013" sldId="404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9335480" sldId="404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93669574" sldId="404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47469444" sldId="404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73173230" sldId="405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90420506" sldId="405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298069794" sldId="405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66946308" sldId="405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03283396" sldId="405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48781907" sldId="405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614406959" sldId="405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314580871" sldId="405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88281556" sldId="405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29063605" sldId="405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83820399" sldId="406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289178361" sldId="406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85066891" sldId="406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30551388" sldId="406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924924398" sldId="408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172486172" sldId="408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950617045" sldId="408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68712524" sldId="408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4427763" sldId="408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55213653" sldId="409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757906" sldId="409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09356396" sldId="409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47458179" sldId="409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370450557" sldId="409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551823472" sldId="409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57408544" sldId="409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729665595" sldId="409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59808736" sldId="412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01177566" sldId="412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306098412" sldId="412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79481385" sldId="4126"/>
        </pc:sldMkLst>
      </pc:sldChg>
      <pc:sldChg chg="add del">
        <pc:chgData name="claudemir souza" userId="dbdb498277919ce6" providerId="LiveId" clId="{B40554E2-F0E9-4D78-B46E-E776296A148C}" dt="2023-03-20T23:54:07.523" v="536" actId="47"/>
        <pc:sldMkLst>
          <pc:docMk/>
          <pc:sldMk cId="3429317079" sldId="412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038605305" sldId="422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38163414" sldId="422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06039679" sldId="422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72465085" sldId="423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158090504" sldId="423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546686347" sldId="423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836721013" sldId="423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34760262" sldId="423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542612516" sldId="423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9012522" sldId="4236"/>
        </pc:sldMkLst>
      </pc:sldChg>
      <pc:sldChg chg="add mod modShow">
        <pc:chgData name="claudemir souza" userId="dbdb498277919ce6" providerId="LiveId" clId="{B40554E2-F0E9-4D78-B46E-E776296A148C}" dt="2023-03-22T10:18:31.275" v="537" actId="729"/>
        <pc:sldMkLst>
          <pc:docMk/>
          <pc:sldMk cId="4232659714" sldId="4237"/>
        </pc:sldMkLst>
      </pc:sldChg>
      <pc:sldChg chg="add mod modShow">
        <pc:chgData name="claudemir souza" userId="dbdb498277919ce6" providerId="LiveId" clId="{B40554E2-F0E9-4D78-B46E-E776296A148C}" dt="2023-03-22T10:18:31.275" v="537" actId="729"/>
        <pc:sldMkLst>
          <pc:docMk/>
          <pc:sldMk cId="4149099696" sldId="4238"/>
        </pc:sldMkLst>
      </pc:sldChg>
      <pc:sldChg chg="add mod modShow">
        <pc:chgData name="claudemir souza" userId="dbdb498277919ce6" providerId="LiveId" clId="{B40554E2-F0E9-4D78-B46E-E776296A148C}" dt="2023-03-22T10:18:31.275" v="537" actId="729"/>
        <pc:sldMkLst>
          <pc:docMk/>
          <pc:sldMk cId="1857657431" sldId="4239"/>
        </pc:sldMkLst>
      </pc:sldChg>
      <pc:sldChg chg="add mod modShow">
        <pc:chgData name="claudemir souza" userId="dbdb498277919ce6" providerId="LiveId" clId="{B40554E2-F0E9-4D78-B46E-E776296A148C}" dt="2023-03-22T10:18:31.275" v="537" actId="729"/>
        <pc:sldMkLst>
          <pc:docMk/>
          <pc:sldMk cId="397840266" sldId="4240"/>
        </pc:sldMkLst>
      </pc:sldChg>
      <pc:sldChg chg="add mod modShow">
        <pc:chgData name="claudemir souza" userId="dbdb498277919ce6" providerId="LiveId" clId="{B40554E2-F0E9-4D78-B46E-E776296A148C}" dt="2023-03-22T10:18:31.275" v="537" actId="729"/>
        <pc:sldMkLst>
          <pc:docMk/>
          <pc:sldMk cId="481310431" sldId="4241"/>
        </pc:sldMkLst>
      </pc:sldChg>
      <pc:sldChg chg="add mod modShow">
        <pc:chgData name="claudemir souza" userId="dbdb498277919ce6" providerId="LiveId" clId="{B40554E2-F0E9-4D78-B46E-E776296A148C}" dt="2023-03-22T10:18:31.275" v="537" actId="729"/>
        <pc:sldMkLst>
          <pc:docMk/>
          <pc:sldMk cId="3256047926" sldId="424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03694250" sldId="424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79758861" sldId="424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153021505" sldId="424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86268213" sldId="424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71477999" sldId="424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9027670" sldId="424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76205951" sldId="424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562962562" sldId="425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849138734" sldId="425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068981005" sldId="425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033943871" sldId="425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81118855" sldId="425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2839105" sldId="425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94607158" sldId="425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29101392" sldId="425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727518726" sldId="425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062576716" sldId="425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97050848" sldId="426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85197832" sldId="426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5756676" sldId="426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447477684" sldId="426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81231619" sldId="426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892390191" sldId="426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93787875" sldId="426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7036895" sldId="426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517875049" sldId="426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419144966" sldId="426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516712177" sldId="427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805594747" sldId="427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043175049" sldId="427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70879150" sldId="427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215633816" sldId="427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39053940" sldId="427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881544357" sldId="427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023420408" sldId="427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98417440" sldId="427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780331984" sldId="427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26708695" sldId="428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59580989" sldId="428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16925705" sldId="428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873917453" sldId="428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60386596" sldId="428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81495325" sldId="428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281345079" sldId="428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713898991" sldId="428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182201830" sldId="428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13927994" sldId="428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886683596" sldId="429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3913461" sldId="429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27228673" sldId="429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67108195" sldId="429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65262920" sldId="429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833270839" sldId="429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7155167" sldId="429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838030" sldId="429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74632150" sldId="429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641828216" sldId="429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96859034" sldId="430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52254561" sldId="430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73465319" sldId="430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230385867" sldId="430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90462455" sldId="430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42414883" sldId="430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956214669" sldId="430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06573536" sldId="430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30872337" sldId="430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842023424" sldId="430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60524451" sldId="431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29047306" sldId="431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904022193" sldId="431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182934186" sldId="431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85110780" sldId="431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289053968" sldId="431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80406801" sldId="431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95294355" sldId="431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42401589" sldId="431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718166225" sldId="431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511780846" sldId="432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08202309" sldId="432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03209092" sldId="432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70638603" sldId="432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37796209" sldId="432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911678710" sldId="432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92144024" sldId="432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93392802" sldId="432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787048599" sldId="432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98370171" sldId="432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21292542" sldId="433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342085158" sldId="433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704229788" sldId="433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24297776" sldId="433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342867417" sldId="433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47840829" sldId="440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268056574" sldId="440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74440291" sldId="440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08842350" sldId="440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896649191" sldId="440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09166615" sldId="440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09683311" sldId="440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182674564" sldId="440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77568757" sldId="440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28134884" sldId="440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283052863" sldId="441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55238119" sldId="441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517887448" sldId="441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525769025" sldId="441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546571108" sldId="441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86642161" sldId="441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46273159" sldId="441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527759129" sldId="441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95859309" sldId="441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542006787" sldId="441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92023133" sldId="442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100542077" sldId="442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878596243" sldId="442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91175073" sldId="443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7873494" sldId="443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795210552" sldId="443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107367580" sldId="443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990123315" sldId="443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083872993" sldId="443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083882868" sldId="443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424930011" sldId="443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557071468" sldId="443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03077313" sldId="443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683646213" sldId="444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53455999" sldId="444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008732301" sldId="444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988477589" sldId="444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1490122" sldId="444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296561951" sldId="444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864438493" sldId="444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3661675" sldId="444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75725019" sldId="444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82451102" sldId="444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02599941" sldId="445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872868996" sldId="445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01047054" sldId="445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7562834" sldId="445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102941778" sldId="445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94150914" sldId="445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91886297" sldId="445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5965298" sldId="445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445653558" sldId="445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79422226" sldId="446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92839032" sldId="446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153201041" sldId="446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627416051" sldId="446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919702428" sldId="446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81164182" sldId="446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563427040" sldId="446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56467327" sldId="446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64820800" sldId="446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44220104" sldId="446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405591886" sldId="447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986172525" sldId="447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242720687" sldId="447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634449086" sldId="447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03016872" sldId="447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09837760" sldId="447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16606721" sldId="447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584257570" sldId="447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673618679" sldId="447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074350137" sldId="447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215012376" sldId="448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45238990" sldId="448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79861685" sldId="448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91573722" sldId="448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806028880" sldId="448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178795031" sldId="448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719880783" sldId="448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797278835" sldId="448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74192616" sldId="448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93968488" sldId="448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8278992" sldId="449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237020411" sldId="449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1329690" sldId="449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606806030" sldId="449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39795676" sldId="449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29620859" sldId="449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1812869" sldId="449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62292206" sldId="449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277681228" sldId="449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620565959" sldId="449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590768572" sldId="450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582836641" sldId="450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69065586" sldId="450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9663953" sldId="450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496786379" sldId="450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67731719" sldId="450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3889405" sldId="450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91128723" sldId="450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048241553" sldId="450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82472190" sldId="450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877490203" sldId="451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838507222" sldId="4511"/>
        </pc:sldMkLst>
      </pc:sldChg>
      <pc:sldChg chg="add del">
        <pc:chgData name="claudemir souza" userId="dbdb498277919ce6" providerId="LiveId" clId="{B40554E2-F0E9-4D78-B46E-E776296A148C}" dt="2023-03-19T15:22:47.626" v="9"/>
        <pc:sldMkLst>
          <pc:docMk/>
          <pc:sldMk cId="1306816718" sldId="4512"/>
        </pc:sldMkLst>
      </pc:sldChg>
      <pc:sldChg chg="new del">
        <pc:chgData name="claudemir souza" userId="dbdb498277919ce6" providerId="LiveId" clId="{B40554E2-F0E9-4D78-B46E-E776296A148C}" dt="2023-03-19T15:22:02.060" v="7" actId="47"/>
        <pc:sldMkLst>
          <pc:docMk/>
          <pc:sldMk cId="1651939702" sldId="4512"/>
        </pc:sldMkLst>
      </pc:sldChg>
      <pc:sldChg chg="addSp delSp modSp mod delAnim">
        <pc:chgData name="claudemir souza" userId="dbdb498277919ce6" providerId="LiveId" clId="{B40554E2-F0E9-4D78-B46E-E776296A148C}" dt="2023-03-19T16:44:12.740" v="532" actId="1076"/>
        <pc:sldMkLst>
          <pc:docMk/>
          <pc:sldMk cId="1762226125" sldId="4512"/>
        </pc:sldMkLst>
        <pc:spChg chg="add mod">
          <ac:chgData name="claudemir souza" userId="dbdb498277919ce6" providerId="LiveId" clId="{B40554E2-F0E9-4D78-B46E-E776296A148C}" dt="2023-03-19T16:44:12.740" v="532" actId="1076"/>
          <ac:spMkLst>
            <pc:docMk/>
            <pc:sldMk cId="1762226125" sldId="4512"/>
            <ac:spMk id="2" creationId="{DB67038D-07BC-B69E-5930-FC5B8DB6A5DE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5" creationId="{626855E8-2DEA-27D9-6444-EDD99048AE8D}"/>
          </ac:spMkLst>
        </pc:spChg>
        <pc:spChg chg="del mod">
          <ac:chgData name="claudemir souza" userId="dbdb498277919ce6" providerId="LiveId" clId="{B40554E2-F0E9-4D78-B46E-E776296A148C}" dt="2023-03-19T15:27:53.688" v="120"/>
          <ac:spMkLst>
            <pc:docMk/>
            <pc:sldMk cId="1762226125" sldId="4512"/>
            <ac:spMk id="12" creationId="{4BC0C540-3673-7F4A-D85D-ED2F26A32CF7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3" creationId="{40E571CD-7A27-3F3E-C875-B1A3F9EF5C67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4" creationId="{E9AED720-BC72-9C7F-6C2A-15D25719F454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5" creationId="{97531DC3-4EB1-723B-3940-F6BF378575A1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6" creationId="{2113728D-E400-D85A-3B94-E88B40C98059}"/>
          </ac:spMkLst>
        </pc:spChg>
      </pc:sldChg>
      <pc:sldChg chg="delSp modSp mod">
        <pc:chgData name="claudemir souza" userId="dbdb498277919ce6" providerId="LiveId" clId="{B40554E2-F0E9-4D78-B46E-E776296A148C}" dt="2023-03-19T15:33:08.040" v="223" actId="403"/>
        <pc:sldMkLst>
          <pc:docMk/>
          <pc:sldMk cId="3519319691" sldId="4513"/>
        </pc:sldMkLst>
        <pc:spChg chg="mod">
          <ac:chgData name="claudemir souza" userId="dbdb498277919ce6" providerId="LiveId" clId="{B40554E2-F0E9-4D78-B46E-E776296A148C}" dt="2023-03-19T15:33:08.040" v="223" actId="403"/>
          <ac:spMkLst>
            <pc:docMk/>
            <pc:sldMk cId="3519319691" sldId="4513"/>
            <ac:spMk id="3" creationId="{B7DDD03F-6CF0-5B5E-E0A6-2EFE449AA481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09" creationId="{0671A8AE-40A1-4631-A6B8-581AFF065482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11" creationId="{AB58EF07-17C2-48CF-ABB0-EEF1F17CB8F0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13" creationId="{AF2F604E-43BE-4DC3-B983-E071523364F8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15" creationId="{08C9B587-E65E-4B52-B37C-ABEBB6E87928}"/>
          </ac:spMkLst>
        </pc:spChg>
        <pc:picChg chg="mod ord">
          <ac:chgData name="claudemir souza" userId="dbdb498277919ce6" providerId="LiveId" clId="{B40554E2-F0E9-4D78-B46E-E776296A148C}" dt="2023-03-19T15:32:46.324" v="210" actId="27614"/>
          <ac:picMkLst>
            <pc:docMk/>
            <pc:sldMk cId="3519319691" sldId="4513"/>
            <ac:picMk id="11266" creationId="{5C1704A5-B6FE-816B-7B72-574D52C2131C}"/>
          </ac:picMkLst>
        </pc:picChg>
      </pc:sldChg>
    </pc:docChg>
  </pc:docChgLst>
  <pc:docChgLst>
    <pc:chgData name="claudemir souza" userId="dbdb498277919ce6" providerId="LiveId" clId="{0DA81479-4646-430E-BD29-124B09C75469}"/>
    <pc:docChg chg="undo redo custSel addSld delSld modSld sldOrd">
      <pc:chgData name="claudemir souza" userId="dbdb498277919ce6" providerId="LiveId" clId="{0DA81479-4646-430E-BD29-124B09C75469}" dt="2023-06-15T13:55:50.397" v="1360" actId="2890"/>
      <pc:docMkLst>
        <pc:docMk/>
      </pc:docMkLst>
      <pc:sldChg chg="del">
        <pc:chgData name="claudemir souza" userId="dbdb498277919ce6" providerId="LiveId" clId="{0DA81479-4646-430E-BD29-124B09C75469}" dt="2023-06-15T12:37:15.605" v="142" actId="47"/>
        <pc:sldMkLst>
          <pc:docMk/>
          <pc:sldMk cId="3877681139" sldId="261"/>
        </pc:sldMkLst>
      </pc:sldChg>
      <pc:sldChg chg="del">
        <pc:chgData name="claudemir souza" userId="dbdb498277919ce6" providerId="LiveId" clId="{0DA81479-4646-430E-BD29-124B09C75469}" dt="2023-06-15T12:37:44.755" v="143" actId="47"/>
        <pc:sldMkLst>
          <pc:docMk/>
          <pc:sldMk cId="326105954" sldId="264"/>
        </pc:sldMkLst>
      </pc:sldChg>
      <pc:sldChg chg="modSp mod">
        <pc:chgData name="claudemir souza" userId="dbdb498277919ce6" providerId="LiveId" clId="{0DA81479-4646-430E-BD29-124B09C75469}" dt="2023-06-15T12:43:54.222" v="164" actId="403"/>
        <pc:sldMkLst>
          <pc:docMk/>
          <pc:sldMk cId="4154819546" sldId="266"/>
        </pc:sldMkLst>
        <pc:spChg chg="mod">
          <ac:chgData name="claudemir souza" userId="dbdb498277919ce6" providerId="LiveId" clId="{0DA81479-4646-430E-BD29-124B09C75469}" dt="2023-06-15T12:43:22.065" v="162" actId="13926"/>
          <ac:spMkLst>
            <pc:docMk/>
            <pc:sldMk cId="4154819546" sldId="266"/>
            <ac:spMk id="2" creationId="{2CA0DCB7-CCEF-BFD8-0DE0-876E2FDF13CC}"/>
          </ac:spMkLst>
        </pc:spChg>
        <pc:spChg chg="mod">
          <ac:chgData name="claudemir souza" userId="dbdb498277919ce6" providerId="LiveId" clId="{0DA81479-4646-430E-BD29-124B09C75469}" dt="2023-06-15T12:43:54.222" v="164" actId="403"/>
          <ac:spMkLst>
            <pc:docMk/>
            <pc:sldMk cId="4154819546" sldId="266"/>
            <ac:spMk id="5" creationId="{424E792F-C4AB-9631-4A99-AED3C332051F}"/>
          </ac:spMkLst>
        </pc:spChg>
      </pc:sldChg>
      <pc:sldChg chg="modSp mod">
        <pc:chgData name="claudemir souza" userId="dbdb498277919ce6" providerId="LiveId" clId="{0DA81479-4646-430E-BD29-124B09C75469}" dt="2023-06-15T12:43:59.430" v="166" actId="403"/>
        <pc:sldMkLst>
          <pc:docMk/>
          <pc:sldMk cId="2824454731" sldId="267"/>
        </pc:sldMkLst>
        <pc:spChg chg="mod">
          <ac:chgData name="claudemir souza" userId="dbdb498277919ce6" providerId="LiveId" clId="{0DA81479-4646-430E-BD29-124B09C75469}" dt="2023-06-15T12:43:59.430" v="166" actId="403"/>
          <ac:spMkLst>
            <pc:docMk/>
            <pc:sldMk cId="2824454731" sldId="267"/>
            <ac:spMk id="5" creationId="{424E792F-C4AB-9631-4A99-AED3C332051F}"/>
          </ac:spMkLst>
        </pc:spChg>
      </pc:sldChg>
      <pc:sldChg chg="modSp mod">
        <pc:chgData name="claudemir souza" userId="dbdb498277919ce6" providerId="LiveId" clId="{0DA81479-4646-430E-BD29-124B09C75469}" dt="2023-06-15T12:44:03.942" v="168" actId="403"/>
        <pc:sldMkLst>
          <pc:docMk/>
          <pc:sldMk cId="1568471749" sldId="268"/>
        </pc:sldMkLst>
        <pc:spChg chg="mod">
          <ac:chgData name="claudemir souza" userId="dbdb498277919ce6" providerId="LiveId" clId="{0DA81479-4646-430E-BD29-124B09C75469}" dt="2023-06-15T12:44:03.942" v="168" actId="403"/>
          <ac:spMkLst>
            <pc:docMk/>
            <pc:sldMk cId="1568471749" sldId="268"/>
            <ac:spMk id="4" creationId="{CEF54C1E-40FC-02B6-94C1-08FAA74B0102}"/>
          </ac:spMkLst>
        </pc:spChg>
      </pc:sldChg>
      <pc:sldChg chg="modSp mod">
        <pc:chgData name="claudemir souza" userId="dbdb498277919ce6" providerId="LiveId" clId="{0DA81479-4646-430E-BD29-124B09C75469}" dt="2023-06-15T12:44:26.545" v="169" actId="13926"/>
        <pc:sldMkLst>
          <pc:docMk/>
          <pc:sldMk cId="2056154164" sldId="270"/>
        </pc:sldMkLst>
        <pc:spChg chg="mod">
          <ac:chgData name="claudemir souza" userId="dbdb498277919ce6" providerId="LiveId" clId="{0DA81479-4646-430E-BD29-124B09C75469}" dt="2023-06-15T12:44:26.545" v="169" actId="13926"/>
          <ac:spMkLst>
            <pc:docMk/>
            <pc:sldMk cId="2056154164" sldId="270"/>
            <ac:spMk id="3" creationId="{0EBD9480-10D8-B947-4477-62E69154DD41}"/>
          </ac:spMkLst>
        </pc:spChg>
      </pc:sldChg>
      <pc:sldChg chg="del">
        <pc:chgData name="claudemir souza" userId="dbdb498277919ce6" providerId="LiveId" clId="{0DA81479-4646-430E-BD29-124B09C75469}" dt="2023-06-15T12:45:16.667" v="170" actId="47"/>
        <pc:sldMkLst>
          <pc:docMk/>
          <pc:sldMk cId="2396092611" sldId="276"/>
        </pc:sldMkLst>
      </pc:sldChg>
      <pc:sldChg chg="del">
        <pc:chgData name="claudemir souza" userId="dbdb498277919ce6" providerId="LiveId" clId="{0DA81479-4646-430E-BD29-124B09C75469}" dt="2023-06-15T12:45:18.719" v="171" actId="47"/>
        <pc:sldMkLst>
          <pc:docMk/>
          <pc:sldMk cId="1634686859" sldId="277"/>
        </pc:sldMkLst>
      </pc:sldChg>
      <pc:sldChg chg="del">
        <pc:chgData name="claudemir souza" userId="dbdb498277919ce6" providerId="LiveId" clId="{0DA81479-4646-430E-BD29-124B09C75469}" dt="2023-06-15T12:45:22.552" v="172" actId="47"/>
        <pc:sldMkLst>
          <pc:docMk/>
          <pc:sldMk cId="490405075" sldId="278"/>
        </pc:sldMkLst>
      </pc:sldChg>
      <pc:sldChg chg="del">
        <pc:chgData name="claudemir souza" userId="dbdb498277919ce6" providerId="LiveId" clId="{0DA81479-4646-430E-BD29-124B09C75469}" dt="2023-06-15T12:45:24.247" v="173" actId="47"/>
        <pc:sldMkLst>
          <pc:docMk/>
          <pc:sldMk cId="1376663173" sldId="279"/>
        </pc:sldMkLst>
      </pc:sldChg>
      <pc:sldChg chg="del">
        <pc:chgData name="claudemir souza" userId="dbdb498277919ce6" providerId="LiveId" clId="{0DA81479-4646-430E-BD29-124B09C75469}" dt="2023-06-15T12:45:29.273" v="174" actId="47"/>
        <pc:sldMkLst>
          <pc:docMk/>
          <pc:sldMk cId="1096813492" sldId="280"/>
        </pc:sldMkLst>
      </pc:sldChg>
      <pc:sldChg chg="del">
        <pc:chgData name="claudemir souza" userId="dbdb498277919ce6" providerId="LiveId" clId="{0DA81479-4646-430E-BD29-124B09C75469}" dt="2023-06-15T12:46:05.128" v="198" actId="47"/>
        <pc:sldMkLst>
          <pc:docMk/>
          <pc:sldMk cId="4252202428" sldId="1227"/>
        </pc:sldMkLst>
      </pc:sldChg>
      <pc:sldChg chg="del">
        <pc:chgData name="claudemir souza" userId="dbdb498277919ce6" providerId="LiveId" clId="{0DA81479-4646-430E-BD29-124B09C75469}" dt="2023-06-15T12:45:31.500" v="175" actId="47"/>
        <pc:sldMkLst>
          <pc:docMk/>
          <pc:sldMk cId="1980006694" sldId="1229"/>
        </pc:sldMkLst>
      </pc:sldChg>
      <pc:sldChg chg="del">
        <pc:chgData name="claudemir souza" userId="dbdb498277919ce6" providerId="LiveId" clId="{0DA81479-4646-430E-BD29-124B09C75469}" dt="2023-06-15T12:45:32.809" v="176" actId="47"/>
        <pc:sldMkLst>
          <pc:docMk/>
          <pc:sldMk cId="1906829825" sldId="1230"/>
        </pc:sldMkLst>
      </pc:sldChg>
      <pc:sldChg chg="del">
        <pc:chgData name="claudemir souza" userId="dbdb498277919ce6" providerId="LiveId" clId="{0DA81479-4646-430E-BD29-124B09C75469}" dt="2023-06-15T12:45:34.198" v="177" actId="47"/>
        <pc:sldMkLst>
          <pc:docMk/>
          <pc:sldMk cId="3134435823" sldId="1231"/>
        </pc:sldMkLst>
      </pc:sldChg>
      <pc:sldChg chg="del">
        <pc:chgData name="claudemir souza" userId="dbdb498277919ce6" providerId="LiveId" clId="{0DA81479-4646-430E-BD29-124B09C75469}" dt="2023-06-15T12:45:35.113" v="178" actId="47"/>
        <pc:sldMkLst>
          <pc:docMk/>
          <pc:sldMk cId="3179737384" sldId="1232"/>
        </pc:sldMkLst>
      </pc:sldChg>
      <pc:sldChg chg="del">
        <pc:chgData name="claudemir souza" userId="dbdb498277919ce6" providerId="LiveId" clId="{0DA81479-4646-430E-BD29-124B09C75469}" dt="2023-06-15T12:45:36.587" v="179" actId="47"/>
        <pc:sldMkLst>
          <pc:docMk/>
          <pc:sldMk cId="463093554" sldId="1233"/>
        </pc:sldMkLst>
      </pc:sldChg>
      <pc:sldChg chg="del">
        <pc:chgData name="claudemir souza" userId="dbdb498277919ce6" providerId="LiveId" clId="{0DA81479-4646-430E-BD29-124B09C75469}" dt="2023-06-15T12:45:37.537" v="180" actId="47"/>
        <pc:sldMkLst>
          <pc:docMk/>
          <pc:sldMk cId="868986201" sldId="1234"/>
        </pc:sldMkLst>
      </pc:sldChg>
      <pc:sldChg chg="del">
        <pc:chgData name="claudemir souza" userId="dbdb498277919ce6" providerId="LiveId" clId="{0DA81479-4646-430E-BD29-124B09C75469}" dt="2023-06-15T12:45:39.500" v="181" actId="47"/>
        <pc:sldMkLst>
          <pc:docMk/>
          <pc:sldMk cId="3517903834" sldId="1235"/>
        </pc:sldMkLst>
      </pc:sldChg>
      <pc:sldChg chg="del">
        <pc:chgData name="claudemir souza" userId="dbdb498277919ce6" providerId="LiveId" clId="{0DA81479-4646-430E-BD29-124B09C75469}" dt="2023-06-15T12:45:42.347" v="182" actId="47"/>
        <pc:sldMkLst>
          <pc:docMk/>
          <pc:sldMk cId="3848758359" sldId="1236"/>
        </pc:sldMkLst>
      </pc:sldChg>
      <pc:sldChg chg="del">
        <pc:chgData name="claudemir souza" userId="dbdb498277919ce6" providerId="LiveId" clId="{0DA81479-4646-430E-BD29-124B09C75469}" dt="2023-06-15T12:45:43.087" v="183" actId="47"/>
        <pc:sldMkLst>
          <pc:docMk/>
          <pc:sldMk cId="89759870" sldId="1237"/>
        </pc:sldMkLst>
      </pc:sldChg>
      <pc:sldChg chg="del">
        <pc:chgData name="claudemir souza" userId="dbdb498277919ce6" providerId="LiveId" clId="{0DA81479-4646-430E-BD29-124B09C75469}" dt="2023-06-15T12:45:44.122" v="184" actId="47"/>
        <pc:sldMkLst>
          <pc:docMk/>
          <pc:sldMk cId="776042340" sldId="1238"/>
        </pc:sldMkLst>
      </pc:sldChg>
      <pc:sldChg chg="del">
        <pc:chgData name="claudemir souza" userId="dbdb498277919ce6" providerId="LiveId" clId="{0DA81479-4646-430E-BD29-124B09C75469}" dt="2023-06-15T12:45:44.908" v="185" actId="47"/>
        <pc:sldMkLst>
          <pc:docMk/>
          <pc:sldMk cId="1305573047" sldId="1239"/>
        </pc:sldMkLst>
      </pc:sldChg>
      <pc:sldChg chg="del">
        <pc:chgData name="claudemir souza" userId="dbdb498277919ce6" providerId="LiveId" clId="{0DA81479-4646-430E-BD29-124B09C75469}" dt="2023-06-15T12:45:45.818" v="186" actId="47"/>
        <pc:sldMkLst>
          <pc:docMk/>
          <pc:sldMk cId="147283357" sldId="1240"/>
        </pc:sldMkLst>
      </pc:sldChg>
      <pc:sldChg chg="del">
        <pc:chgData name="claudemir souza" userId="dbdb498277919ce6" providerId="LiveId" clId="{0DA81479-4646-430E-BD29-124B09C75469}" dt="2023-06-15T12:45:46.757" v="187" actId="47"/>
        <pc:sldMkLst>
          <pc:docMk/>
          <pc:sldMk cId="399692758" sldId="1241"/>
        </pc:sldMkLst>
      </pc:sldChg>
      <pc:sldChg chg="del">
        <pc:chgData name="claudemir souza" userId="dbdb498277919ce6" providerId="LiveId" clId="{0DA81479-4646-430E-BD29-124B09C75469}" dt="2023-06-15T12:45:47.801" v="188" actId="47"/>
        <pc:sldMkLst>
          <pc:docMk/>
          <pc:sldMk cId="2525621864" sldId="1242"/>
        </pc:sldMkLst>
      </pc:sldChg>
      <pc:sldChg chg="del">
        <pc:chgData name="claudemir souza" userId="dbdb498277919ce6" providerId="LiveId" clId="{0DA81479-4646-430E-BD29-124B09C75469}" dt="2023-06-15T12:45:48.748" v="189" actId="47"/>
        <pc:sldMkLst>
          <pc:docMk/>
          <pc:sldMk cId="3369502953" sldId="1243"/>
        </pc:sldMkLst>
      </pc:sldChg>
      <pc:sldChg chg="del">
        <pc:chgData name="claudemir souza" userId="dbdb498277919ce6" providerId="LiveId" clId="{0DA81479-4646-430E-BD29-124B09C75469}" dt="2023-06-15T12:45:50.278" v="190" actId="47"/>
        <pc:sldMkLst>
          <pc:docMk/>
          <pc:sldMk cId="3479138955" sldId="1244"/>
        </pc:sldMkLst>
      </pc:sldChg>
      <pc:sldChg chg="del">
        <pc:chgData name="claudemir souza" userId="dbdb498277919ce6" providerId="LiveId" clId="{0DA81479-4646-430E-BD29-124B09C75469}" dt="2023-06-15T12:45:52.058" v="191" actId="47"/>
        <pc:sldMkLst>
          <pc:docMk/>
          <pc:sldMk cId="3932858274" sldId="1245"/>
        </pc:sldMkLst>
      </pc:sldChg>
      <pc:sldChg chg="del">
        <pc:chgData name="claudemir souza" userId="dbdb498277919ce6" providerId="LiveId" clId="{0DA81479-4646-430E-BD29-124B09C75469}" dt="2023-06-15T12:45:55.037" v="192" actId="47"/>
        <pc:sldMkLst>
          <pc:docMk/>
          <pc:sldMk cId="3239486004" sldId="1246"/>
        </pc:sldMkLst>
      </pc:sldChg>
      <pc:sldChg chg="del">
        <pc:chgData name="claudemir souza" userId="dbdb498277919ce6" providerId="LiveId" clId="{0DA81479-4646-430E-BD29-124B09C75469}" dt="2023-06-15T12:45:56.947" v="193" actId="47"/>
        <pc:sldMkLst>
          <pc:docMk/>
          <pc:sldMk cId="3312748815" sldId="1247"/>
        </pc:sldMkLst>
      </pc:sldChg>
      <pc:sldChg chg="del">
        <pc:chgData name="claudemir souza" userId="dbdb498277919ce6" providerId="LiveId" clId="{0DA81479-4646-430E-BD29-124B09C75469}" dt="2023-06-15T12:45:58.238" v="194" actId="47"/>
        <pc:sldMkLst>
          <pc:docMk/>
          <pc:sldMk cId="818779743" sldId="1248"/>
        </pc:sldMkLst>
      </pc:sldChg>
      <pc:sldChg chg="del">
        <pc:chgData name="claudemir souza" userId="dbdb498277919ce6" providerId="LiveId" clId="{0DA81479-4646-430E-BD29-124B09C75469}" dt="2023-06-15T12:45:59.648" v="195" actId="47"/>
        <pc:sldMkLst>
          <pc:docMk/>
          <pc:sldMk cId="564611828" sldId="1249"/>
        </pc:sldMkLst>
      </pc:sldChg>
      <pc:sldChg chg="del">
        <pc:chgData name="claudemir souza" userId="dbdb498277919ce6" providerId="LiveId" clId="{0DA81479-4646-430E-BD29-124B09C75469}" dt="2023-06-15T12:46:01.847" v="196" actId="47"/>
        <pc:sldMkLst>
          <pc:docMk/>
          <pc:sldMk cId="760583371" sldId="1250"/>
        </pc:sldMkLst>
      </pc:sldChg>
      <pc:sldChg chg="del">
        <pc:chgData name="claudemir souza" userId="dbdb498277919ce6" providerId="LiveId" clId="{0DA81479-4646-430E-BD29-124B09C75469}" dt="2023-06-15T12:46:03.763" v="197" actId="47"/>
        <pc:sldMkLst>
          <pc:docMk/>
          <pc:sldMk cId="3265579890" sldId="1251"/>
        </pc:sldMkLst>
      </pc:sldChg>
      <pc:sldChg chg="del">
        <pc:chgData name="claudemir souza" userId="dbdb498277919ce6" providerId="LiveId" clId="{0DA81479-4646-430E-BD29-124B09C75469}" dt="2023-06-15T12:46:06.048" v="199" actId="47"/>
        <pc:sldMkLst>
          <pc:docMk/>
          <pc:sldMk cId="2747535713" sldId="1252"/>
        </pc:sldMkLst>
      </pc:sldChg>
      <pc:sldChg chg="del">
        <pc:chgData name="claudemir souza" userId="dbdb498277919ce6" providerId="LiveId" clId="{0DA81479-4646-430E-BD29-124B09C75469}" dt="2023-06-15T12:46:07.003" v="200" actId="47"/>
        <pc:sldMkLst>
          <pc:docMk/>
          <pc:sldMk cId="1487799078" sldId="1253"/>
        </pc:sldMkLst>
      </pc:sldChg>
      <pc:sldChg chg="del">
        <pc:chgData name="claudemir souza" userId="dbdb498277919ce6" providerId="LiveId" clId="{0DA81479-4646-430E-BD29-124B09C75469}" dt="2023-06-15T12:46:07.868" v="201" actId="47"/>
        <pc:sldMkLst>
          <pc:docMk/>
          <pc:sldMk cId="1813380794" sldId="1254"/>
        </pc:sldMkLst>
      </pc:sldChg>
      <pc:sldChg chg="del">
        <pc:chgData name="claudemir souza" userId="dbdb498277919ce6" providerId="LiveId" clId="{0DA81479-4646-430E-BD29-124B09C75469}" dt="2023-06-15T12:46:08.658" v="202" actId="47"/>
        <pc:sldMkLst>
          <pc:docMk/>
          <pc:sldMk cId="1508586202" sldId="1255"/>
        </pc:sldMkLst>
      </pc:sldChg>
      <pc:sldChg chg="del">
        <pc:chgData name="claudemir souza" userId="dbdb498277919ce6" providerId="LiveId" clId="{0DA81479-4646-430E-BD29-124B09C75469}" dt="2023-06-15T12:46:10.608" v="204" actId="47"/>
        <pc:sldMkLst>
          <pc:docMk/>
          <pc:sldMk cId="956802675" sldId="1256"/>
        </pc:sldMkLst>
      </pc:sldChg>
      <pc:sldChg chg="del">
        <pc:chgData name="claudemir souza" userId="dbdb498277919ce6" providerId="LiveId" clId="{0DA81479-4646-430E-BD29-124B09C75469}" dt="2023-06-15T12:46:11.397" v="205" actId="47"/>
        <pc:sldMkLst>
          <pc:docMk/>
          <pc:sldMk cId="3656624562" sldId="1257"/>
        </pc:sldMkLst>
      </pc:sldChg>
      <pc:sldChg chg="del">
        <pc:chgData name="claudemir souza" userId="dbdb498277919ce6" providerId="LiveId" clId="{0DA81479-4646-430E-BD29-124B09C75469}" dt="2023-06-15T12:46:09.921" v="203" actId="47"/>
        <pc:sldMkLst>
          <pc:docMk/>
          <pc:sldMk cId="4129476470" sldId="1258"/>
        </pc:sldMkLst>
      </pc:sldChg>
      <pc:sldChg chg="del">
        <pc:chgData name="claudemir souza" userId="dbdb498277919ce6" providerId="LiveId" clId="{0DA81479-4646-430E-BD29-124B09C75469}" dt="2023-06-15T12:46:12.101" v="206" actId="47"/>
        <pc:sldMkLst>
          <pc:docMk/>
          <pc:sldMk cId="2900601335" sldId="1259"/>
        </pc:sldMkLst>
      </pc:sldChg>
      <pc:sldChg chg="del">
        <pc:chgData name="claudemir souza" userId="dbdb498277919ce6" providerId="LiveId" clId="{0DA81479-4646-430E-BD29-124B09C75469}" dt="2023-06-15T12:46:12.913" v="207" actId="47"/>
        <pc:sldMkLst>
          <pc:docMk/>
          <pc:sldMk cId="799456763" sldId="1260"/>
        </pc:sldMkLst>
      </pc:sldChg>
      <pc:sldChg chg="del">
        <pc:chgData name="claudemir souza" userId="dbdb498277919ce6" providerId="LiveId" clId="{0DA81479-4646-430E-BD29-124B09C75469}" dt="2023-06-15T12:46:13.778" v="208" actId="47"/>
        <pc:sldMkLst>
          <pc:docMk/>
          <pc:sldMk cId="3128715832" sldId="1261"/>
        </pc:sldMkLst>
      </pc:sldChg>
      <pc:sldChg chg="del">
        <pc:chgData name="claudemir souza" userId="dbdb498277919ce6" providerId="LiveId" clId="{0DA81479-4646-430E-BD29-124B09C75469}" dt="2023-06-15T12:46:14.858" v="209" actId="47"/>
        <pc:sldMkLst>
          <pc:docMk/>
          <pc:sldMk cId="4132588186" sldId="1262"/>
        </pc:sldMkLst>
      </pc:sldChg>
      <pc:sldChg chg="del">
        <pc:chgData name="claudemir souza" userId="dbdb498277919ce6" providerId="LiveId" clId="{0DA81479-4646-430E-BD29-124B09C75469}" dt="2023-06-15T12:46:15.781" v="210" actId="47"/>
        <pc:sldMkLst>
          <pc:docMk/>
          <pc:sldMk cId="3603294117" sldId="1263"/>
        </pc:sldMkLst>
      </pc:sldChg>
      <pc:sldChg chg="del">
        <pc:chgData name="claudemir souza" userId="dbdb498277919ce6" providerId="LiveId" clId="{0DA81479-4646-430E-BD29-124B09C75469}" dt="2023-06-15T12:46:16.868" v="211" actId="47"/>
        <pc:sldMkLst>
          <pc:docMk/>
          <pc:sldMk cId="2740992203" sldId="1264"/>
        </pc:sldMkLst>
      </pc:sldChg>
      <pc:sldChg chg="del">
        <pc:chgData name="claudemir souza" userId="dbdb498277919ce6" providerId="LiveId" clId="{0DA81479-4646-430E-BD29-124B09C75469}" dt="2023-06-15T12:46:18.119" v="212" actId="47"/>
        <pc:sldMkLst>
          <pc:docMk/>
          <pc:sldMk cId="2128284341" sldId="1265"/>
        </pc:sldMkLst>
      </pc:sldChg>
      <pc:sldChg chg="del">
        <pc:chgData name="claudemir souza" userId="dbdb498277919ce6" providerId="LiveId" clId="{0DA81479-4646-430E-BD29-124B09C75469}" dt="2023-06-15T12:46:19.508" v="213" actId="47"/>
        <pc:sldMkLst>
          <pc:docMk/>
          <pc:sldMk cId="449336237" sldId="1266"/>
        </pc:sldMkLst>
      </pc:sldChg>
      <pc:sldChg chg="del">
        <pc:chgData name="claudemir souza" userId="dbdb498277919ce6" providerId="LiveId" clId="{0DA81479-4646-430E-BD29-124B09C75469}" dt="2023-06-15T12:46:20.643" v="214" actId="47"/>
        <pc:sldMkLst>
          <pc:docMk/>
          <pc:sldMk cId="664397809" sldId="1267"/>
        </pc:sldMkLst>
      </pc:sldChg>
      <pc:sldChg chg="del">
        <pc:chgData name="claudemir souza" userId="dbdb498277919ce6" providerId="LiveId" clId="{0DA81479-4646-430E-BD29-124B09C75469}" dt="2023-06-15T12:46:21.449" v="215" actId="47"/>
        <pc:sldMkLst>
          <pc:docMk/>
          <pc:sldMk cId="2310720746" sldId="1268"/>
        </pc:sldMkLst>
      </pc:sldChg>
      <pc:sldChg chg="modSp mod">
        <pc:chgData name="claudemir souza" userId="dbdb498277919ce6" providerId="LiveId" clId="{0DA81479-4646-430E-BD29-124B09C75469}" dt="2023-06-15T13:13:56.225" v="1235" actId="14100"/>
        <pc:sldMkLst>
          <pc:docMk/>
          <pc:sldMk cId="529954604" sldId="1270"/>
        </pc:sldMkLst>
        <pc:spChg chg="mod">
          <ac:chgData name="claudemir souza" userId="dbdb498277919ce6" providerId="LiveId" clId="{0DA81479-4646-430E-BD29-124B09C75469}" dt="2023-06-15T13:12:44.825" v="1228" actId="1076"/>
          <ac:spMkLst>
            <pc:docMk/>
            <pc:sldMk cId="529954604" sldId="1270"/>
            <ac:spMk id="3" creationId="{4B03E1EB-0829-985D-6294-D26E01CBBDB1}"/>
          </ac:spMkLst>
        </pc:spChg>
        <pc:picChg chg="mod">
          <ac:chgData name="claudemir souza" userId="dbdb498277919ce6" providerId="LiveId" clId="{0DA81479-4646-430E-BD29-124B09C75469}" dt="2023-06-15T13:13:56.225" v="1235" actId="14100"/>
          <ac:picMkLst>
            <pc:docMk/>
            <pc:sldMk cId="529954604" sldId="1270"/>
            <ac:picMk id="11266" creationId="{5C1704A5-B6FE-816B-7B72-574D52C2131C}"/>
          </ac:picMkLst>
        </pc:picChg>
      </pc:sldChg>
      <pc:sldChg chg="modSp add del mod">
        <pc:chgData name="claudemir souza" userId="dbdb498277919ce6" providerId="LiveId" clId="{0DA81479-4646-430E-BD29-124B09C75469}" dt="2023-06-15T12:56:35.654" v="683" actId="20577"/>
        <pc:sldMkLst>
          <pc:docMk/>
          <pc:sldMk cId="2187067035" sldId="1818"/>
        </pc:sldMkLst>
        <pc:spChg chg="mod">
          <ac:chgData name="claudemir souza" userId="dbdb498277919ce6" providerId="LiveId" clId="{0DA81479-4646-430E-BD29-124B09C75469}" dt="2023-06-15T12:56:35.654" v="683" actId="20577"/>
          <ac:spMkLst>
            <pc:docMk/>
            <pc:sldMk cId="2187067035" sldId="1818"/>
            <ac:spMk id="4" creationId="{AD562453-43BB-45A5-9FA7-0B3AFED6606C}"/>
          </ac:spMkLst>
        </pc:spChg>
      </pc:sldChg>
      <pc:sldChg chg="modSp add del mod">
        <pc:chgData name="claudemir souza" userId="dbdb498277919ce6" providerId="LiveId" clId="{0DA81479-4646-430E-BD29-124B09C75469}" dt="2023-06-15T12:57:02.081" v="721" actId="20577"/>
        <pc:sldMkLst>
          <pc:docMk/>
          <pc:sldMk cId="1860685966" sldId="2147"/>
        </pc:sldMkLst>
        <pc:spChg chg="mod">
          <ac:chgData name="claudemir souza" userId="dbdb498277919ce6" providerId="LiveId" clId="{0DA81479-4646-430E-BD29-124B09C75469}" dt="2023-06-15T12:57:02.081" v="721" actId="20577"/>
          <ac:spMkLst>
            <pc:docMk/>
            <pc:sldMk cId="1860685966" sldId="2147"/>
            <ac:spMk id="5" creationId="{5F9885F2-846B-FB08-1890-DC02B54D8E0C}"/>
          </ac:spMkLst>
        </pc:spChg>
      </pc:sldChg>
      <pc:sldChg chg="modSp add del mod">
        <pc:chgData name="claudemir souza" userId="dbdb498277919ce6" providerId="LiveId" clId="{0DA81479-4646-430E-BD29-124B09C75469}" dt="2023-06-15T12:57:12.565" v="740" actId="20577"/>
        <pc:sldMkLst>
          <pc:docMk/>
          <pc:sldMk cId="944444874" sldId="2148"/>
        </pc:sldMkLst>
        <pc:spChg chg="mod">
          <ac:chgData name="claudemir souza" userId="dbdb498277919ce6" providerId="LiveId" clId="{0DA81479-4646-430E-BD29-124B09C75469}" dt="2023-06-15T12:57:12.565" v="740" actId="20577"/>
          <ac:spMkLst>
            <pc:docMk/>
            <pc:sldMk cId="944444874" sldId="2148"/>
            <ac:spMk id="6" creationId="{161B7278-985B-B824-FA31-62272D3C53CA}"/>
          </ac:spMkLst>
        </pc:spChg>
      </pc:sldChg>
      <pc:sldChg chg="modSp add del mod">
        <pc:chgData name="claudemir souza" userId="dbdb498277919ce6" providerId="LiveId" clId="{0DA81479-4646-430E-BD29-124B09C75469}" dt="2023-06-15T12:57:23.511" v="759" actId="20577"/>
        <pc:sldMkLst>
          <pc:docMk/>
          <pc:sldMk cId="3239892754" sldId="2149"/>
        </pc:sldMkLst>
        <pc:spChg chg="mod">
          <ac:chgData name="claudemir souza" userId="dbdb498277919ce6" providerId="LiveId" clId="{0DA81479-4646-430E-BD29-124B09C75469}" dt="2023-06-15T12:57:23.511" v="759" actId="20577"/>
          <ac:spMkLst>
            <pc:docMk/>
            <pc:sldMk cId="3239892754" sldId="2149"/>
            <ac:spMk id="6" creationId="{E2033AEF-BC19-33E2-0F9B-0515B992F8EF}"/>
          </ac:spMkLst>
        </pc:spChg>
      </pc:sldChg>
      <pc:sldChg chg="modSp add del mod">
        <pc:chgData name="claudemir souza" userId="dbdb498277919ce6" providerId="LiveId" clId="{0DA81479-4646-430E-BD29-124B09C75469}" dt="2023-06-15T12:57:38.674" v="778" actId="20577"/>
        <pc:sldMkLst>
          <pc:docMk/>
          <pc:sldMk cId="1044001292" sldId="2150"/>
        </pc:sldMkLst>
        <pc:spChg chg="mod">
          <ac:chgData name="claudemir souza" userId="dbdb498277919ce6" providerId="LiveId" clId="{0DA81479-4646-430E-BD29-124B09C75469}" dt="2023-06-15T12:57:38.674" v="778" actId="20577"/>
          <ac:spMkLst>
            <pc:docMk/>
            <pc:sldMk cId="1044001292" sldId="2150"/>
            <ac:spMk id="6" creationId="{18D22397-7C73-7EC8-CF3E-0BCEAEF9A2B3}"/>
          </ac:spMkLst>
        </pc:spChg>
      </pc:sldChg>
      <pc:sldChg chg="modSp mod">
        <pc:chgData name="claudemir souza" userId="dbdb498277919ce6" providerId="LiveId" clId="{0DA81479-4646-430E-BD29-124B09C75469}" dt="2023-06-15T12:58:10.504" v="816" actId="20577"/>
        <pc:sldMkLst>
          <pc:docMk/>
          <pc:sldMk cId="359693542" sldId="2152"/>
        </pc:sldMkLst>
        <pc:spChg chg="mod">
          <ac:chgData name="claudemir souza" userId="dbdb498277919ce6" providerId="LiveId" clId="{0DA81479-4646-430E-BD29-124B09C75469}" dt="2023-06-15T12:58:10.504" v="816" actId="20577"/>
          <ac:spMkLst>
            <pc:docMk/>
            <pc:sldMk cId="359693542" sldId="2152"/>
            <ac:spMk id="6" creationId="{9E9E3FFF-05D2-F90F-84A2-6E274D976DC4}"/>
          </ac:spMkLst>
        </pc:spChg>
      </pc:sldChg>
      <pc:sldChg chg="delSp modSp mod">
        <pc:chgData name="claudemir souza" userId="dbdb498277919ce6" providerId="LiveId" clId="{0DA81479-4646-430E-BD29-124B09C75469}" dt="2023-06-15T12:58:34.572" v="840" actId="478"/>
        <pc:sldMkLst>
          <pc:docMk/>
          <pc:sldMk cId="124678215" sldId="2153"/>
        </pc:sldMkLst>
        <pc:spChg chg="mod">
          <ac:chgData name="claudemir souza" userId="dbdb498277919ce6" providerId="LiveId" clId="{0DA81479-4646-430E-BD29-124B09C75469}" dt="2023-06-15T12:58:30.031" v="839" actId="20577"/>
          <ac:spMkLst>
            <pc:docMk/>
            <pc:sldMk cId="124678215" sldId="2153"/>
            <ac:spMk id="5" creationId="{BD5AAACC-889E-18FB-294A-1F3636A35897}"/>
          </ac:spMkLst>
        </pc:spChg>
        <pc:picChg chg="del">
          <ac:chgData name="claudemir souza" userId="dbdb498277919ce6" providerId="LiveId" clId="{0DA81479-4646-430E-BD29-124B09C75469}" dt="2023-06-15T12:58:34.572" v="840" actId="478"/>
          <ac:picMkLst>
            <pc:docMk/>
            <pc:sldMk cId="124678215" sldId="2153"/>
            <ac:picMk id="9" creationId="{E5C8CEB5-C1AE-4583-953C-67291C731F38}"/>
          </ac:picMkLst>
        </pc:picChg>
      </pc:sldChg>
      <pc:sldChg chg="modSp add del mod">
        <pc:chgData name="claudemir souza" userId="dbdb498277919ce6" providerId="LiveId" clId="{0DA81479-4646-430E-BD29-124B09C75469}" dt="2023-06-15T13:01:27" v="1194" actId="47"/>
        <pc:sldMkLst>
          <pc:docMk/>
          <pc:sldMk cId="3469905468" sldId="2154"/>
        </pc:sldMkLst>
        <pc:spChg chg="mod">
          <ac:chgData name="claudemir souza" userId="dbdb498277919ce6" providerId="LiveId" clId="{0DA81479-4646-430E-BD29-124B09C75469}" dt="2023-06-15T12:58:48.646" v="859" actId="20577"/>
          <ac:spMkLst>
            <pc:docMk/>
            <pc:sldMk cId="3469905468" sldId="2154"/>
            <ac:spMk id="6" creationId="{B1A8C4A0-A3FB-8365-EA1A-0A87F0D3617C}"/>
          </ac:spMkLst>
        </pc:spChg>
      </pc:sldChg>
      <pc:sldChg chg="del">
        <pc:chgData name="claudemir souza" userId="dbdb498277919ce6" providerId="LiveId" clId="{0DA81479-4646-430E-BD29-124B09C75469}" dt="2023-06-15T12:54:12.180" v="523" actId="47"/>
        <pc:sldMkLst>
          <pc:docMk/>
          <pc:sldMk cId="3952195580" sldId="3739"/>
        </pc:sldMkLst>
      </pc:sldChg>
      <pc:sldChg chg="del">
        <pc:chgData name="claudemir souza" userId="dbdb498277919ce6" providerId="LiveId" clId="{0DA81479-4646-430E-BD29-124B09C75469}" dt="2023-06-15T12:54:13.965" v="524" actId="47"/>
        <pc:sldMkLst>
          <pc:docMk/>
          <pc:sldMk cId="3158701655" sldId="3740"/>
        </pc:sldMkLst>
      </pc:sldChg>
      <pc:sldChg chg="del">
        <pc:chgData name="claudemir souza" userId="dbdb498277919ce6" providerId="LiveId" clId="{0DA81479-4646-430E-BD29-124B09C75469}" dt="2023-06-15T12:54:14.975" v="525" actId="47"/>
        <pc:sldMkLst>
          <pc:docMk/>
          <pc:sldMk cId="2914231390" sldId="3741"/>
        </pc:sldMkLst>
      </pc:sldChg>
      <pc:sldChg chg="del">
        <pc:chgData name="claudemir souza" userId="dbdb498277919ce6" providerId="LiveId" clId="{0DA81479-4646-430E-BD29-124B09C75469}" dt="2023-06-15T12:54:21.575" v="534" actId="47"/>
        <pc:sldMkLst>
          <pc:docMk/>
          <pc:sldMk cId="2597445130" sldId="3742"/>
        </pc:sldMkLst>
      </pc:sldChg>
      <pc:sldChg chg="del">
        <pc:chgData name="claudemir souza" userId="dbdb498277919ce6" providerId="LiveId" clId="{0DA81479-4646-430E-BD29-124B09C75469}" dt="2023-06-15T12:54:22.355" v="535" actId="47"/>
        <pc:sldMkLst>
          <pc:docMk/>
          <pc:sldMk cId="4100081617" sldId="3743"/>
        </pc:sldMkLst>
      </pc:sldChg>
      <pc:sldChg chg="del">
        <pc:chgData name="claudemir souza" userId="dbdb498277919ce6" providerId="LiveId" clId="{0DA81479-4646-430E-BD29-124B09C75469}" dt="2023-06-15T12:54:22.992" v="536" actId="47"/>
        <pc:sldMkLst>
          <pc:docMk/>
          <pc:sldMk cId="1124873255" sldId="3744"/>
        </pc:sldMkLst>
      </pc:sldChg>
      <pc:sldChg chg="del">
        <pc:chgData name="claudemir souza" userId="dbdb498277919ce6" providerId="LiveId" clId="{0DA81479-4646-430E-BD29-124B09C75469}" dt="2023-06-15T12:54:23.636" v="537" actId="47"/>
        <pc:sldMkLst>
          <pc:docMk/>
          <pc:sldMk cId="1597456605" sldId="3745"/>
        </pc:sldMkLst>
      </pc:sldChg>
      <pc:sldChg chg="del">
        <pc:chgData name="claudemir souza" userId="dbdb498277919ce6" providerId="LiveId" clId="{0DA81479-4646-430E-BD29-124B09C75469}" dt="2023-06-15T12:54:24.745" v="538" actId="47"/>
        <pc:sldMkLst>
          <pc:docMk/>
          <pc:sldMk cId="951537998" sldId="3746"/>
        </pc:sldMkLst>
      </pc:sldChg>
      <pc:sldChg chg="del">
        <pc:chgData name="claudemir souza" userId="dbdb498277919ce6" providerId="LiveId" clId="{0DA81479-4646-430E-BD29-124B09C75469}" dt="2023-06-15T12:54:25.275" v="539" actId="47"/>
        <pc:sldMkLst>
          <pc:docMk/>
          <pc:sldMk cId="1599295450" sldId="3747"/>
        </pc:sldMkLst>
      </pc:sldChg>
      <pc:sldChg chg="del">
        <pc:chgData name="claudemir souza" userId="dbdb498277919ce6" providerId="LiveId" clId="{0DA81479-4646-430E-BD29-124B09C75469}" dt="2023-06-15T12:54:25.920" v="540" actId="47"/>
        <pc:sldMkLst>
          <pc:docMk/>
          <pc:sldMk cId="422538525" sldId="3748"/>
        </pc:sldMkLst>
      </pc:sldChg>
      <pc:sldChg chg="del">
        <pc:chgData name="claudemir souza" userId="dbdb498277919ce6" providerId="LiveId" clId="{0DA81479-4646-430E-BD29-124B09C75469}" dt="2023-06-15T12:54:26.534" v="541" actId="47"/>
        <pc:sldMkLst>
          <pc:docMk/>
          <pc:sldMk cId="3137777633" sldId="3749"/>
        </pc:sldMkLst>
      </pc:sldChg>
      <pc:sldChg chg="del">
        <pc:chgData name="claudemir souza" userId="dbdb498277919ce6" providerId="LiveId" clId="{0DA81479-4646-430E-BD29-124B09C75469}" dt="2023-06-15T12:54:27.560" v="542" actId="47"/>
        <pc:sldMkLst>
          <pc:docMk/>
          <pc:sldMk cId="354045408" sldId="3751"/>
        </pc:sldMkLst>
      </pc:sldChg>
      <pc:sldChg chg="del">
        <pc:chgData name="claudemir souza" userId="dbdb498277919ce6" providerId="LiveId" clId="{0DA81479-4646-430E-BD29-124B09C75469}" dt="2023-06-15T12:54:28.215" v="543" actId="47"/>
        <pc:sldMkLst>
          <pc:docMk/>
          <pc:sldMk cId="3682963962" sldId="3752"/>
        </pc:sldMkLst>
      </pc:sldChg>
      <pc:sldChg chg="del">
        <pc:chgData name="claudemir souza" userId="dbdb498277919ce6" providerId="LiveId" clId="{0DA81479-4646-430E-BD29-124B09C75469}" dt="2023-06-15T12:54:28.905" v="544" actId="47"/>
        <pc:sldMkLst>
          <pc:docMk/>
          <pc:sldMk cId="2206853829" sldId="3753"/>
        </pc:sldMkLst>
      </pc:sldChg>
      <pc:sldChg chg="del">
        <pc:chgData name="claudemir souza" userId="dbdb498277919ce6" providerId="LiveId" clId="{0DA81479-4646-430E-BD29-124B09C75469}" dt="2023-06-15T12:54:29.860" v="545" actId="47"/>
        <pc:sldMkLst>
          <pc:docMk/>
          <pc:sldMk cId="95706765" sldId="3754"/>
        </pc:sldMkLst>
      </pc:sldChg>
      <pc:sldChg chg="del">
        <pc:chgData name="claudemir souza" userId="dbdb498277919ce6" providerId="LiveId" clId="{0DA81479-4646-430E-BD29-124B09C75469}" dt="2023-06-15T12:54:30.650" v="546" actId="47"/>
        <pc:sldMkLst>
          <pc:docMk/>
          <pc:sldMk cId="1469923362" sldId="3755"/>
        </pc:sldMkLst>
      </pc:sldChg>
      <pc:sldChg chg="del">
        <pc:chgData name="claudemir souza" userId="dbdb498277919ce6" providerId="LiveId" clId="{0DA81479-4646-430E-BD29-124B09C75469}" dt="2023-06-15T12:54:31.270" v="547" actId="47"/>
        <pc:sldMkLst>
          <pc:docMk/>
          <pc:sldMk cId="548489252" sldId="3756"/>
        </pc:sldMkLst>
      </pc:sldChg>
      <pc:sldChg chg="add del">
        <pc:chgData name="claudemir souza" userId="dbdb498277919ce6" providerId="LiveId" clId="{0DA81479-4646-430E-BD29-124B09C75469}" dt="2023-06-15T12:55:01.662" v="564" actId="47"/>
        <pc:sldMkLst>
          <pc:docMk/>
          <pc:sldMk cId="2996323194" sldId="3757"/>
        </pc:sldMkLst>
      </pc:sldChg>
      <pc:sldChg chg="del">
        <pc:chgData name="claudemir souza" userId="dbdb498277919ce6" providerId="LiveId" clId="{0DA81479-4646-430E-BD29-124B09C75469}" dt="2023-06-15T12:59:34.351" v="898" actId="47"/>
        <pc:sldMkLst>
          <pc:docMk/>
          <pc:sldMk cId="1896361107" sldId="3799"/>
        </pc:sldMkLst>
      </pc:sldChg>
      <pc:sldChg chg="del">
        <pc:chgData name="claudemir souza" userId="dbdb498277919ce6" providerId="LiveId" clId="{0DA81479-4646-430E-BD29-124B09C75469}" dt="2023-06-15T12:59:34.992" v="899" actId="47"/>
        <pc:sldMkLst>
          <pc:docMk/>
          <pc:sldMk cId="1092687705" sldId="3800"/>
        </pc:sldMkLst>
      </pc:sldChg>
      <pc:sldChg chg="del">
        <pc:chgData name="claudemir souza" userId="dbdb498277919ce6" providerId="LiveId" clId="{0DA81479-4646-430E-BD29-124B09C75469}" dt="2023-06-15T12:59:35.715" v="901" actId="47"/>
        <pc:sldMkLst>
          <pc:docMk/>
          <pc:sldMk cId="2601441192" sldId="3802"/>
        </pc:sldMkLst>
      </pc:sldChg>
      <pc:sldChg chg="del">
        <pc:chgData name="claudemir souza" userId="dbdb498277919ce6" providerId="LiveId" clId="{0DA81479-4646-430E-BD29-124B09C75469}" dt="2023-06-15T12:59:35.943" v="902" actId="47"/>
        <pc:sldMkLst>
          <pc:docMk/>
          <pc:sldMk cId="792970690" sldId="3803"/>
        </pc:sldMkLst>
      </pc:sldChg>
      <pc:sldChg chg="del">
        <pc:chgData name="claudemir souza" userId="dbdb498277919ce6" providerId="LiveId" clId="{0DA81479-4646-430E-BD29-124B09C75469}" dt="2023-06-15T12:59:36.156" v="903" actId="47"/>
        <pc:sldMkLst>
          <pc:docMk/>
          <pc:sldMk cId="2011090483" sldId="3804"/>
        </pc:sldMkLst>
      </pc:sldChg>
      <pc:sldChg chg="del">
        <pc:chgData name="claudemir souza" userId="dbdb498277919ce6" providerId="LiveId" clId="{0DA81479-4646-430E-BD29-124B09C75469}" dt="2023-06-15T12:59:36.392" v="904" actId="47"/>
        <pc:sldMkLst>
          <pc:docMk/>
          <pc:sldMk cId="3003890530" sldId="3805"/>
        </pc:sldMkLst>
      </pc:sldChg>
      <pc:sldChg chg="del">
        <pc:chgData name="claudemir souza" userId="dbdb498277919ce6" providerId="LiveId" clId="{0DA81479-4646-430E-BD29-124B09C75469}" dt="2023-06-15T12:59:36.581" v="905" actId="47"/>
        <pc:sldMkLst>
          <pc:docMk/>
          <pc:sldMk cId="2548059746" sldId="3807"/>
        </pc:sldMkLst>
      </pc:sldChg>
      <pc:sldChg chg="del">
        <pc:chgData name="claudemir souza" userId="dbdb498277919ce6" providerId="LiveId" clId="{0DA81479-4646-430E-BD29-124B09C75469}" dt="2023-06-15T12:59:36.988" v="906" actId="47"/>
        <pc:sldMkLst>
          <pc:docMk/>
          <pc:sldMk cId="2391492733" sldId="3808"/>
        </pc:sldMkLst>
      </pc:sldChg>
      <pc:sldChg chg="del">
        <pc:chgData name="claudemir souza" userId="dbdb498277919ce6" providerId="LiveId" clId="{0DA81479-4646-430E-BD29-124B09C75469}" dt="2023-06-15T12:59:37.227" v="907" actId="47"/>
        <pc:sldMkLst>
          <pc:docMk/>
          <pc:sldMk cId="108757058" sldId="3809"/>
        </pc:sldMkLst>
      </pc:sldChg>
      <pc:sldChg chg="del">
        <pc:chgData name="claudemir souza" userId="dbdb498277919ce6" providerId="LiveId" clId="{0DA81479-4646-430E-BD29-124B09C75469}" dt="2023-06-15T12:59:37.411" v="908" actId="47"/>
        <pc:sldMkLst>
          <pc:docMk/>
          <pc:sldMk cId="3454825191" sldId="3810"/>
        </pc:sldMkLst>
      </pc:sldChg>
      <pc:sldChg chg="del">
        <pc:chgData name="claudemir souza" userId="dbdb498277919ce6" providerId="LiveId" clId="{0DA81479-4646-430E-BD29-124B09C75469}" dt="2023-06-15T12:59:37.931" v="909" actId="47"/>
        <pc:sldMkLst>
          <pc:docMk/>
          <pc:sldMk cId="1179976787" sldId="3811"/>
        </pc:sldMkLst>
      </pc:sldChg>
      <pc:sldChg chg="del">
        <pc:chgData name="claudemir souza" userId="dbdb498277919ce6" providerId="LiveId" clId="{0DA81479-4646-430E-BD29-124B09C75469}" dt="2023-06-15T12:59:38.171" v="910" actId="47"/>
        <pc:sldMkLst>
          <pc:docMk/>
          <pc:sldMk cId="3024973890" sldId="3812"/>
        </pc:sldMkLst>
      </pc:sldChg>
      <pc:sldChg chg="del">
        <pc:chgData name="claudemir souza" userId="dbdb498277919ce6" providerId="LiveId" clId="{0DA81479-4646-430E-BD29-124B09C75469}" dt="2023-06-15T12:59:38.947" v="912" actId="47"/>
        <pc:sldMkLst>
          <pc:docMk/>
          <pc:sldMk cId="2565558722" sldId="3817"/>
        </pc:sldMkLst>
      </pc:sldChg>
      <pc:sldChg chg="del">
        <pc:chgData name="claudemir souza" userId="dbdb498277919ce6" providerId="LiveId" clId="{0DA81479-4646-430E-BD29-124B09C75469}" dt="2023-06-15T12:59:39.222" v="913" actId="47"/>
        <pc:sldMkLst>
          <pc:docMk/>
          <pc:sldMk cId="2742368007" sldId="3818"/>
        </pc:sldMkLst>
      </pc:sldChg>
      <pc:sldChg chg="del">
        <pc:chgData name="claudemir souza" userId="dbdb498277919ce6" providerId="LiveId" clId="{0DA81479-4646-430E-BD29-124B09C75469}" dt="2023-06-15T12:59:39.394" v="914" actId="47"/>
        <pc:sldMkLst>
          <pc:docMk/>
          <pc:sldMk cId="1491869543" sldId="3819"/>
        </pc:sldMkLst>
      </pc:sldChg>
      <pc:sldChg chg="del">
        <pc:chgData name="claudemir souza" userId="dbdb498277919ce6" providerId="LiveId" clId="{0DA81479-4646-430E-BD29-124B09C75469}" dt="2023-06-15T12:59:39.872" v="915" actId="47"/>
        <pc:sldMkLst>
          <pc:docMk/>
          <pc:sldMk cId="358749052" sldId="3821"/>
        </pc:sldMkLst>
      </pc:sldChg>
      <pc:sldChg chg="del">
        <pc:chgData name="claudemir souza" userId="dbdb498277919ce6" providerId="LiveId" clId="{0DA81479-4646-430E-BD29-124B09C75469}" dt="2023-06-15T12:59:40.152" v="916" actId="47"/>
        <pc:sldMkLst>
          <pc:docMk/>
          <pc:sldMk cId="3939197420" sldId="3822"/>
        </pc:sldMkLst>
      </pc:sldChg>
      <pc:sldChg chg="del">
        <pc:chgData name="claudemir souza" userId="dbdb498277919ce6" providerId="LiveId" clId="{0DA81479-4646-430E-BD29-124B09C75469}" dt="2023-06-15T12:59:40.371" v="917" actId="47"/>
        <pc:sldMkLst>
          <pc:docMk/>
          <pc:sldMk cId="2201587381" sldId="3826"/>
        </pc:sldMkLst>
      </pc:sldChg>
      <pc:sldChg chg="del">
        <pc:chgData name="claudemir souza" userId="dbdb498277919ce6" providerId="LiveId" clId="{0DA81479-4646-430E-BD29-124B09C75469}" dt="2023-06-15T12:59:40.591" v="918" actId="47"/>
        <pc:sldMkLst>
          <pc:docMk/>
          <pc:sldMk cId="518671452" sldId="3827"/>
        </pc:sldMkLst>
      </pc:sldChg>
      <pc:sldChg chg="del">
        <pc:chgData name="claudemir souza" userId="dbdb498277919ce6" providerId="LiveId" clId="{0DA81479-4646-430E-BD29-124B09C75469}" dt="2023-06-15T12:59:40.715" v="919" actId="47"/>
        <pc:sldMkLst>
          <pc:docMk/>
          <pc:sldMk cId="2794138511" sldId="3828"/>
        </pc:sldMkLst>
      </pc:sldChg>
      <pc:sldChg chg="del">
        <pc:chgData name="claudemir souza" userId="dbdb498277919ce6" providerId="LiveId" clId="{0DA81479-4646-430E-BD29-124B09C75469}" dt="2023-06-15T12:59:40.912" v="920" actId="47"/>
        <pc:sldMkLst>
          <pc:docMk/>
          <pc:sldMk cId="4286040844" sldId="3829"/>
        </pc:sldMkLst>
      </pc:sldChg>
      <pc:sldChg chg="del">
        <pc:chgData name="claudemir souza" userId="dbdb498277919ce6" providerId="LiveId" clId="{0DA81479-4646-430E-BD29-124B09C75469}" dt="2023-06-15T13:01:10.772" v="1136" actId="47"/>
        <pc:sldMkLst>
          <pc:docMk/>
          <pc:sldMk cId="1720857240" sldId="3830"/>
        </pc:sldMkLst>
      </pc:sldChg>
      <pc:sldChg chg="del">
        <pc:chgData name="claudemir souza" userId="dbdb498277919ce6" providerId="LiveId" clId="{0DA81479-4646-430E-BD29-124B09C75469}" dt="2023-06-15T13:01:10.952" v="1137" actId="47"/>
        <pc:sldMkLst>
          <pc:docMk/>
          <pc:sldMk cId="3564332980" sldId="3831"/>
        </pc:sldMkLst>
      </pc:sldChg>
      <pc:sldChg chg="del">
        <pc:chgData name="claudemir souza" userId="dbdb498277919ce6" providerId="LiveId" clId="{0DA81479-4646-430E-BD29-124B09C75469}" dt="2023-06-15T13:01:11.752" v="1141" actId="47"/>
        <pc:sldMkLst>
          <pc:docMk/>
          <pc:sldMk cId="740188951" sldId="3832"/>
        </pc:sldMkLst>
      </pc:sldChg>
      <pc:sldChg chg="del">
        <pc:chgData name="claudemir souza" userId="dbdb498277919ce6" providerId="LiveId" clId="{0DA81479-4646-430E-BD29-124B09C75469}" dt="2023-06-15T13:01:11.972" v="1142" actId="47"/>
        <pc:sldMkLst>
          <pc:docMk/>
          <pc:sldMk cId="3880488030" sldId="3833"/>
        </pc:sldMkLst>
      </pc:sldChg>
      <pc:sldChg chg="del">
        <pc:chgData name="claudemir souza" userId="dbdb498277919ce6" providerId="LiveId" clId="{0DA81479-4646-430E-BD29-124B09C75469}" dt="2023-06-15T13:01:12.182" v="1143" actId="47"/>
        <pc:sldMkLst>
          <pc:docMk/>
          <pc:sldMk cId="622247288" sldId="3834"/>
        </pc:sldMkLst>
      </pc:sldChg>
      <pc:sldChg chg="del">
        <pc:chgData name="claudemir souza" userId="dbdb498277919ce6" providerId="LiveId" clId="{0DA81479-4646-430E-BD29-124B09C75469}" dt="2023-06-15T13:01:12.622" v="1145" actId="47"/>
        <pc:sldMkLst>
          <pc:docMk/>
          <pc:sldMk cId="2152275067" sldId="3835"/>
        </pc:sldMkLst>
      </pc:sldChg>
      <pc:sldChg chg="del">
        <pc:chgData name="claudemir souza" userId="dbdb498277919ce6" providerId="LiveId" clId="{0DA81479-4646-430E-BD29-124B09C75469}" dt="2023-06-15T13:01:21.072" v="1186" actId="47"/>
        <pc:sldMkLst>
          <pc:docMk/>
          <pc:sldMk cId="2363201665" sldId="3837"/>
        </pc:sldMkLst>
      </pc:sldChg>
      <pc:sldChg chg="del">
        <pc:chgData name="claudemir souza" userId="dbdb498277919ce6" providerId="LiveId" clId="{0DA81479-4646-430E-BD29-124B09C75469}" dt="2023-06-15T13:01:21.284" v="1187" actId="47"/>
        <pc:sldMkLst>
          <pc:docMk/>
          <pc:sldMk cId="3840432969" sldId="3839"/>
        </pc:sldMkLst>
      </pc:sldChg>
      <pc:sldChg chg="del">
        <pc:chgData name="claudemir souza" userId="dbdb498277919ce6" providerId="LiveId" clId="{0DA81479-4646-430E-BD29-124B09C75469}" dt="2023-06-15T13:01:21.862" v="1188" actId="47"/>
        <pc:sldMkLst>
          <pc:docMk/>
          <pc:sldMk cId="1898346835" sldId="3840"/>
        </pc:sldMkLst>
      </pc:sldChg>
      <pc:sldChg chg="del">
        <pc:chgData name="claudemir souza" userId="dbdb498277919ce6" providerId="LiveId" clId="{0DA81479-4646-430E-BD29-124B09C75469}" dt="2023-06-15T13:01:22.142" v="1189" actId="47"/>
        <pc:sldMkLst>
          <pc:docMk/>
          <pc:sldMk cId="213623325" sldId="3841"/>
        </pc:sldMkLst>
      </pc:sldChg>
      <pc:sldChg chg="del">
        <pc:chgData name="claudemir souza" userId="dbdb498277919ce6" providerId="LiveId" clId="{0DA81479-4646-430E-BD29-124B09C75469}" dt="2023-06-15T13:01:22.401" v="1190" actId="47"/>
        <pc:sldMkLst>
          <pc:docMk/>
          <pc:sldMk cId="607419251" sldId="3842"/>
        </pc:sldMkLst>
      </pc:sldChg>
      <pc:sldChg chg="add del">
        <pc:chgData name="claudemir souza" userId="dbdb498277919ce6" providerId="LiveId" clId="{0DA81479-4646-430E-BD29-124B09C75469}" dt="2023-06-15T13:02:03.954" v="1197" actId="47"/>
        <pc:sldMkLst>
          <pc:docMk/>
          <pc:sldMk cId="3283235581" sldId="3843"/>
        </pc:sldMkLst>
      </pc:sldChg>
      <pc:sldChg chg="del">
        <pc:chgData name="claudemir souza" userId="dbdb498277919ce6" providerId="LiveId" clId="{0DA81479-4646-430E-BD29-124B09C75469}" dt="2023-06-15T12:47:49.968" v="217" actId="47"/>
        <pc:sldMkLst>
          <pc:docMk/>
          <pc:sldMk cId="1663163076" sldId="3868"/>
        </pc:sldMkLst>
      </pc:sldChg>
      <pc:sldChg chg="del">
        <pc:chgData name="claudemir souza" userId="dbdb498277919ce6" providerId="LiveId" clId="{0DA81479-4646-430E-BD29-124B09C75469}" dt="2023-06-15T12:47:50.742" v="218" actId="47"/>
        <pc:sldMkLst>
          <pc:docMk/>
          <pc:sldMk cId="1271649167" sldId="3869"/>
        </pc:sldMkLst>
      </pc:sldChg>
      <pc:sldChg chg="del">
        <pc:chgData name="claudemir souza" userId="dbdb498277919ce6" providerId="LiveId" clId="{0DA81479-4646-430E-BD29-124B09C75469}" dt="2023-06-15T12:47:51.748" v="219" actId="47"/>
        <pc:sldMkLst>
          <pc:docMk/>
          <pc:sldMk cId="863471894" sldId="3870"/>
        </pc:sldMkLst>
      </pc:sldChg>
      <pc:sldChg chg="del">
        <pc:chgData name="claudemir souza" userId="dbdb498277919ce6" providerId="LiveId" clId="{0DA81479-4646-430E-BD29-124B09C75469}" dt="2023-06-15T12:47:52.718" v="220" actId="47"/>
        <pc:sldMkLst>
          <pc:docMk/>
          <pc:sldMk cId="2908416099" sldId="3871"/>
        </pc:sldMkLst>
      </pc:sldChg>
      <pc:sldChg chg="del">
        <pc:chgData name="claudemir souza" userId="dbdb498277919ce6" providerId="LiveId" clId="{0DA81479-4646-430E-BD29-124B09C75469}" dt="2023-06-15T12:47:53.298" v="221" actId="47"/>
        <pc:sldMkLst>
          <pc:docMk/>
          <pc:sldMk cId="634639533" sldId="3872"/>
        </pc:sldMkLst>
      </pc:sldChg>
      <pc:sldChg chg="del">
        <pc:chgData name="claudemir souza" userId="dbdb498277919ce6" providerId="LiveId" clId="{0DA81479-4646-430E-BD29-124B09C75469}" dt="2023-06-15T12:47:53.878" v="222" actId="47"/>
        <pc:sldMkLst>
          <pc:docMk/>
          <pc:sldMk cId="2036312927" sldId="3873"/>
        </pc:sldMkLst>
      </pc:sldChg>
      <pc:sldChg chg="add del">
        <pc:chgData name="claudemir souza" userId="dbdb498277919ce6" providerId="LiveId" clId="{0DA81479-4646-430E-BD29-124B09C75469}" dt="2023-06-15T12:48:48.752" v="259" actId="47"/>
        <pc:sldMkLst>
          <pc:docMk/>
          <pc:sldMk cId="991177267" sldId="3874"/>
        </pc:sldMkLst>
      </pc:sldChg>
      <pc:sldChg chg="add del">
        <pc:chgData name="claudemir souza" userId="dbdb498277919ce6" providerId="LiveId" clId="{0DA81479-4646-430E-BD29-124B09C75469}" dt="2023-06-15T12:48:49.528" v="260" actId="47"/>
        <pc:sldMkLst>
          <pc:docMk/>
          <pc:sldMk cId="396811574" sldId="3875"/>
        </pc:sldMkLst>
      </pc:sldChg>
      <pc:sldChg chg="add del">
        <pc:chgData name="claudemir souza" userId="dbdb498277919ce6" providerId="LiveId" clId="{0DA81479-4646-430E-BD29-124B09C75469}" dt="2023-06-15T12:48:50.218" v="261" actId="47"/>
        <pc:sldMkLst>
          <pc:docMk/>
          <pc:sldMk cId="91572475" sldId="3876"/>
        </pc:sldMkLst>
      </pc:sldChg>
      <pc:sldChg chg="add del">
        <pc:chgData name="claudemir souza" userId="dbdb498277919ce6" providerId="LiveId" clId="{0DA81479-4646-430E-BD29-124B09C75469}" dt="2023-06-15T12:48:50.836" v="262" actId="47"/>
        <pc:sldMkLst>
          <pc:docMk/>
          <pc:sldMk cId="1099442070" sldId="3877"/>
        </pc:sldMkLst>
      </pc:sldChg>
      <pc:sldChg chg="add del">
        <pc:chgData name="claudemir souza" userId="dbdb498277919ce6" providerId="LiveId" clId="{0DA81479-4646-430E-BD29-124B09C75469}" dt="2023-06-15T12:48:51.578" v="263" actId="47"/>
        <pc:sldMkLst>
          <pc:docMk/>
          <pc:sldMk cId="1961315326" sldId="3878"/>
        </pc:sldMkLst>
      </pc:sldChg>
      <pc:sldChg chg="add del">
        <pc:chgData name="claudemir souza" userId="dbdb498277919ce6" providerId="LiveId" clId="{0DA81479-4646-430E-BD29-124B09C75469}" dt="2023-06-15T12:48:55.168" v="264" actId="47"/>
        <pc:sldMkLst>
          <pc:docMk/>
          <pc:sldMk cId="3274430663" sldId="3879"/>
        </pc:sldMkLst>
      </pc:sldChg>
      <pc:sldChg chg="modSp add del mod">
        <pc:chgData name="claudemir souza" userId="dbdb498277919ce6" providerId="LiveId" clId="{0DA81479-4646-430E-BD29-124B09C75469}" dt="2023-06-15T12:49:17.342" v="290" actId="20577"/>
        <pc:sldMkLst>
          <pc:docMk/>
          <pc:sldMk cId="3743838138" sldId="3927"/>
        </pc:sldMkLst>
        <pc:spChg chg="mod">
          <ac:chgData name="claudemir souza" userId="dbdb498277919ce6" providerId="LiveId" clId="{0DA81479-4646-430E-BD29-124B09C75469}" dt="2023-06-15T12:49:17.342" v="290" actId="20577"/>
          <ac:spMkLst>
            <pc:docMk/>
            <pc:sldMk cId="3743838138" sldId="3927"/>
            <ac:spMk id="8" creationId="{B1243BE4-1824-44A5-940D-3C1980F03295}"/>
          </ac:spMkLst>
        </pc:spChg>
      </pc:sldChg>
      <pc:sldChg chg="addSp delSp modSp add del mod">
        <pc:chgData name="claudemir souza" userId="dbdb498277919ce6" providerId="LiveId" clId="{0DA81479-4646-430E-BD29-124B09C75469}" dt="2023-06-15T12:50:41.140" v="334" actId="14100"/>
        <pc:sldMkLst>
          <pc:docMk/>
          <pc:sldMk cId="2578669150" sldId="3928"/>
        </pc:sldMkLst>
        <pc:spChg chg="add del mod">
          <ac:chgData name="claudemir souza" userId="dbdb498277919ce6" providerId="LiveId" clId="{0DA81479-4646-430E-BD29-124B09C75469}" dt="2023-06-15T12:49:31.165" v="292" actId="478"/>
          <ac:spMkLst>
            <pc:docMk/>
            <pc:sldMk cId="2578669150" sldId="3928"/>
            <ac:spMk id="2" creationId="{7F6D7240-2283-8F68-58B8-4E2F2D42EA43}"/>
          </ac:spMkLst>
        </pc:spChg>
        <pc:spChg chg="add mod">
          <ac:chgData name="claudemir souza" userId="dbdb498277919ce6" providerId="LiveId" clId="{0DA81479-4646-430E-BD29-124B09C75469}" dt="2023-06-15T12:50:41.140" v="334" actId="14100"/>
          <ac:spMkLst>
            <pc:docMk/>
            <pc:sldMk cId="2578669150" sldId="3928"/>
            <ac:spMk id="6" creationId="{A43B561C-EDDD-A413-375B-1DF5B33BDAB5}"/>
          </ac:spMkLst>
        </pc:spChg>
        <pc:spChg chg="del mod">
          <ac:chgData name="claudemir souza" userId="dbdb498277919ce6" providerId="LiveId" clId="{0DA81479-4646-430E-BD29-124B09C75469}" dt="2023-06-15T12:49:44.429" v="294" actId="478"/>
          <ac:spMkLst>
            <pc:docMk/>
            <pc:sldMk cId="2578669150" sldId="3928"/>
            <ac:spMk id="9" creationId="{B1243BE4-1824-44A5-940D-3C1980F03295}"/>
          </ac:spMkLst>
        </pc:spChg>
      </pc:sldChg>
      <pc:sldChg chg="addSp delSp modSp add del mod">
        <pc:chgData name="claudemir souza" userId="dbdb498277919ce6" providerId="LiveId" clId="{0DA81479-4646-430E-BD29-124B09C75469}" dt="2023-06-15T12:50:52.694" v="354" actId="20577"/>
        <pc:sldMkLst>
          <pc:docMk/>
          <pc:sldMk cId="3352859717" sldId="3929"/>
        </pc:sldMkLst>
        <pc:spChg chg="add del mod">
          <ac:chgData name="claudemir souza" userId="dbdb498277919ce6" providerId="LiveId" clId="{0DA81479-4646-430E-BD29-124B09C75469}" dt="2023-06-15T12:50:38.487" v="331"/>
          <ac:spMkLst>
            <pc:docMk/>
            <pc:sldMk cId="3352859717" sldId="3929"/>
            <ac:spMk id="2" creationId="{3D88E332-8C68-2C0A-BF39-E9BA22B3D9F8}"/>
          </ac:spMkLst>
        </pc:spChg>
        <pc:spChg chg="add del">
          <ac:chgData name="claudemir souza" userId="dbdb498277919ce6" providerId="LiveId" clId="{0DA81479-4646-430E-BD29-124B09C75469}" dt="2023-06-15T12:50:37.752" v="329" actId="478"/>
          <ac:spMkLst>
            <pc:docMk/>
            <pc:sldMk cId="3352859717" sldId="3929"/>
            <ac:spMk id="7" creationId="{00000000-0000-0000-0000-000000000000}"/>
          </ac:spMkLst>
        </pc:spChg>
        <pc:spChg chg="mod">
          <ac:chgData name="claudemir souza" userId="dbdb498277919ce6" providerId="LiveId" clId="{0DA81479-4646-430E-BD29-124B09C75469}" dt="2023-06-15T12:50:52.694" v="354" actId="20577"/>
          <ac:spMkLst>
            <pc:docMk/>
            <pc:sldMk cId="3352859717" sldId="3929"/>
            <ac:spMk id="8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1:07.425" v="374" actId="20577"/>
        <pc:sldMkLst>
          <pc:docMk/>
          <pc:sldMk cId="2883523577" sldId="3930"/>
        </pc:sldMkLst>
        <pc:spChg chg="mod">
          <ac:chgData name="claudemir souza" userId="dbdb498277919ce6" providerId="LiveId" clId="{0DA81479-4646-430E-BD29-124B09C75469}" dt="2023-06-15T12:51:07.425" v="374" actId="20577"/>
          <ac:spMkLst>
            <pc:docMk/>
            <pc:sldMk cId="2883523577" sldId="3930"/>
            <ac:spMk id="8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1:21.789" v="394" actId="20577"/>
        <pc:sldMkLst>
          <pc:docMk/>
          <pc:sldMk cId="3873965645" sldId="3931"/>
        </pc:sldMkLst>
        <pc:spChg chg="mod">
          <ac:chgData name="claudemir souza" userId="dbdb498277919ce6" providerId="LiveId" clId="{0DA81479-4646-430E-BD29-124B09C75469}" dt="2023-06-15T12:51:21.789" v="394" actId="20577"/>
          <ac:spMkLst>
            <pc:docMk/>
            <pc:sldMk cId="3873965645" sldId="3931"/>
            <ac:spMk id="9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1:38.494" v="414" actId="20577"/>
        <pc:sldMkLst>
          <pc:docMk/>
          <pc:sldMk cId="3395410947" sldId="3932"/>
        </pc:sldMkLst>
        <pc:spChg chg="mod">
          <ac:chgData name="claudemir souza" userId="dbdb498277919ce6" providerId="LiveId" clId="{0DA81479-4646-430E-BD29-124B09C75469}" dt="2023-06-15T12:51:38.494" v="414" actId="20577"/>
          <ac:spMkLst>
            <pc:docMk/>
            <pc:sldMk cId="3395410947" sldId="3932"/>
            <ac:spMk id="7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2:00.539" v="434" actId="20577"/>
        <pc:sldMkLst>
          <pc:docMk/>
          <pc:sldMk cId="1802772045" sldId="3933"/>
        </pc:sldMkLst>
        <pc:spChg chg="mod">
          <ac:chgData name="claudemir souza" userId="dbdb498277919ce6" providerId="LiveId" clId="{0DA81479-4646-430E-BD29-124B09C75469}" dt="2023-06-15T12:52:00.539" v="434" actId="20577"/>
          <ac:spMkLst>
            <pc:docMk/>
            <pc:sldMk cId="1802772045" sldId="3933"/>
            <ac:spMk id="9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2:13.259" v="454" actId="20577"/>
        <pc:sldMkLst>
          <pc:docMk/>
          <pc:sldMk cId="3370049160" sldId="3934"/>
        </pc:sldMkLst>
        <pc:spChg chg="mod">
          <ac:chgData name="claudemir souza" userId="dbdb498277919ce6" providerId="LiveId" clId="{0DA81479-4646-430E-BD29-124B09C75469}" dt="2023-06-15T12:52:13.259" v="454" actId="20577"/>
          <ac:spMkLst>
            <pc:docMk/>
            <pc:sldMk cId="3370049160" sldId="3934"/>
            <ac:spMk id="8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2:23.239" v="474" actId="20577"/>
        <pc:sldMkLst>
          <pc:docMk/>
          <pc:sldMk cId="2118133758" sldId="3935"/>
        </pc:sldMkLst>
        <pc:spChg chg="mod">
          <ac:chgData name="claudemir souza" userId="dbdb498277919ce6" providerId="LiveId" clId="{0DA81479-4646-430E-BD29-124B09C75469}" dt="2023-06-15T12:52:23.239" v="474" actId="20577"/>
          <ac:spMkLst>
            <pc:docMk/>
            <pc:sldMk cId="2118133758" sldId="3935"/>
            <ac:spMk id="8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2:35.891" v="494" actId="20577"/>
        <pc:sldMkLst>
          <pc:docMk/>
          <pc:sldMk cId="1602152843" sldId="3936"/>
        </pc:sldMkLst>
        <pc:spChg chg="mod">
          <ac:chgData name="claudemir souza" userId="dbdb498277919ce6" providerId="LiveId" clId="{0DA81479-4646-430E-BD29-124B09C75469}" dt="2023-06-15T12:52:35.891" v="494" actId="20577"/>
          <ac:spMkLst>
            <pc:docMk/>
            <pc:sldMk cId="1602152843" sldId="3936"/>
            <ac:spMk id="9" creationId="{B1243BE4-1824-44A5-940D-3C1980F03295}"/>
          </ac:spMkLst>
        </pc:spChg>
      </pc:sldChg>
      <pc:sldChg chg="add del">
        <pc:chgData name="claudemir souza" userId="dbdb498277919ce6" providerId="LiveId" clId="{0DA81479-4646-430E-BD29-124B09C75469}" dt="2023-06-15T12:52:51.034" v="495" actId="47"/>
        <pc:sldMkLst>
          <pc:docMk/>
          <pc:sldMk cId="3351422686" sldId="3940"/>
        </pc:sldMkLst>
      </pc:sldChg>
      <pc:sldChg chg="modSp add del mod">
        <pc:chgData name="claudemir souza" userId="dbdb498277919ce6" providerId="LiveId" clId="{0DA81479-4646-430E-BD29-124B09C75469}" dt="2023-06-15T12:53:05.949" v="515" actId="20577"/>
        <pc:sldMkLst>
          <pc:docMk/>
          <pc:sldMk cId="4254833761" sldId="3941"/>
        </pc:sldMkLst>
        <pc:spChg chg="mod">
          <ac:chgData name="claudemir souza" userId="dbdb498277919ce6" providerId="LiveId" clId="{0DA81479-4646-430E-BD29-124B09C75469}" dt="2023-06-15T12:53:05.949" v="515" actId="20577"/>
          <ac:spMkLst>
            <pc:docMk/>
            <pc:sldMk cId="4254833761" sldId="3941"/>
            <ac:spMk id="6" creationId="{B1243BE4-1824-44A5-940D-3C1980F03295}"/>
          </ac:spMkLst>
        </pc:spChg>
      </pc:sldChg>
      <pc:sldChg chg="modSp mod">
        <pc:chgData name="claudemir souza" userId="dbdb498277919ce6" providerId="LiveId" clId="{0DA81479-4646-430E-BD29-124B09C75469}" dt="2023-06-15T12:55:36.510" v="584" actId="20577"/>
        <pc:sldMkLst>
          <pc:docMk/>
          <pc:sldMk cId="2413465330" sldId="3942"/>
        </pc:sldMkLst>
        <pc:spChg chg="mod">
          <ac:chgData name="claudemir souza" userId="dbdb498277919ce6" providerId="LiveId" clId="{0DA81479-4646-430E-BD29-124B09C75469}" dt="2023-06-15T12:55:36.510" v="584" actId="20577"/>
          <ac:spMkLst>
            <pc:docMk/>
            <pc:sldMk cId="2413465330" sldId="3942"/>
            <ac:spMk id="8" creationId="{B1243BE4-1824-44A5-940D-3C1980F03295}"/>
          </ac:spMkLst>
        </pc:spChg>
      </pc:sldChg>
      <pc:sldChg chg="del">
        <pc:chgData name="claudemir souza" userId="dbdb498277919ce6" providerId="LiveId" clId="{0DA81479-4646-430E-BD29-124B09C75469}" dt="2023-06-15T12:53:18.960" v="516" actId="47"/>
        <pc:sldMkLst>
          <pc:docMk/>
          <pc:sldMk cId="2895132444" sldId="3945"/>
        </pc:sldMkLst>
      </pc:sldChg>
      <pc:sldChg chg="del">
        <pc:chgData name="claudemir souza" userId="dbdb498277919ce6" providerId="LiveId" clId="{0DA81479-4646-430E-BD29-124B09C75469}" dt="2023-06-15T12:53:22.050" v="517" actId="47"/>
        <pc:sldMkLst>
          <pc:docMk/>
          <pc:sldMk cId="1462575829" sldId="3946"/>
        </pc:sldMkLst>
      </pc:sldChg>
      <pc:sldChg chg="del">
        <pc:chgData name="claudemir souza" userId="dbdb498277919ce6" providerId="LiveId" clId="{0DA81479-4646-430E-BD29-124B09C75469}" dt="2023-06-15T12:53:23.524" v="518" actId="47"/>
        <pc:sldMkLst>
          <pc:docMk/>
          <pc:sldMk cId="2643325254" sldId="3947"/>
        </pc:sldMkLst>
      </pc:sldChg>
      <pc:sldChg chg="del">
        <pc:chgData name="claudemir souza" userId="dbdb498277919ce6" providerId="LiveId" clId="{0DA81479-4646-430E-BD29-124B09C75469}" dt="2023-06-15T12:53:25.930" v="519" actId="47"/>
        <pc:sldMkLst>
          <pc:docMk/>
          <pc:sldMk cId="1082990448" sldId="3948"/>
        </pc:sldMkLst>
      </pc:sldChg>
      <pc:sldChg chg="del">
        <pc:chgData name="claudemir souza" userId="dbdb498277919ce6" providerId="LiveId" clId="{0DA81479-4646-430E-BD29-124B09C75469}" dt="2023-06-15T12:53:28.739" v="520" actId="47"/>
        <pc:sldMkLst>
          <pc:docMk/>
          <pc:sldMk cId="2556965009" sldId="3949"/>
        </pc:sldMkLst>
      </pc:sldChg>
      <pc:sldChg chg="modSp mod">
        <pc:chgData name="claudemir souza" userId="dbdb498277919ce6" providerId="LiveId" clId="{0DA81479-4646-430E-BD29-124B09C75469}" dt="2023-06-15T12:55:49.960" v="604" actId="20577"/>
        <pc:sldMkLst>
          <pc:docMk/>
          <pc:sldMk cId="3866337508" sldId="3950"/>
        </pc:sldMkLst>
        <pc:spChg chg="mod">
          <ac:chgData name="claudemir souza" userId="dbdb498277919ce6" providerId="LiveId" clId="{0DA81479-4646-430E-BD29-124B09C75469}" dt="2023-06-15T12:55:49.960" v="604" actId="20577"/>
          <ac:spMkLst>
            <pc:docMk/>
            <pc:sldMk cId="3866337508" sldId="3950"/>
            <ac:spMk id="5" creationId="{B1243BE4-1824-44A5-940D-3C1980F03295}"/>
          </ac:spMkLst>
        </pc:spChg>
      </pc:sldChg>
      <pc:sldChg chg="modSp add del mod">
        <pc:chgData name="claudemir souza" userId="dbdb498277919ce6" providerId="LiveId" clId="{0DA81479-4646-430E-BD29-124B09C75469}" dt="2023-06-15T12:55:59.744" v="624" actId="20577"/>
        <pc:sldMkLst>
          <pc:docMk/>
          <pc:sldMk cId="277036945" sldId="3951"/>
        </pc:sldMkLst>
        <pc:spChg chg="mod">
          <ac:chgData name="claudemir souza" userId="dbdb498277919ce6" providerId="LiveId" clId="{0DA81479-4646-430E-BD29-124B09C75469}" dt="2023-06-15T12:55:59.744" v="624" actId="20577"/>
          <ac:spMkLst>
            <pc:docMk/>
            <pc:sldMk cId="277036945" sldId="3951"/>
            <ac:spMk id="9" creationId="{B1243BE4-1824-44A5-940D-3C1980F03295}"/>
          </ac:spMkLst>
        </pc:spChg>
      </pc:sldChg>
      <pc:sldChg chg="modSp mod">
        <pc:chgData name="claudemir souza" userId="dbdb498277919ce6" providerId="LiveId" clId="{0DA81479-4646-430E-BD29-124B09C75469}" dt="2023-06-15T12:56:09.720" v="644" actId="20577"/>
        <pc:sldMkLst>
          <pc:docMk/>
          <pc:sldMk cId="2069362428" sldId="3952"/>
        </pc:sldMkLst>
        <pc:spChg chg="mod">
          <ac:chgData name="claudemir souza" userId="dbdb498277919ce6" providerId="LiveId" clId="{0DA81479-4646-430E-BD29-124B09C75469}" dt="2023-06-15T12:56:09.720" v="644" actId="20577"/>
          <ac:spMkLst>
            <pc:docMk/>
            <pc:sldMk cId="2069362428" sldId="3952"/>
            <ac:spMk id="9" creationId="{B1243BE4-1824-44A5-940D-3C1980F03295}"/>
          </ac:spMkLst>
        </pc:spChg>
      </pc:sldChg>
      <pc:sldChg chg="modSp mod">
        <pc:chgData name="claudemir souza" userId="dbdb498277919ce6" providerId="LiveId" clId="{0DA81479-4646-430E-BD29-124B09C75469}" dt="2023-06-15T12:56:20.310" v="664" actId="20577"/>
        <pc:sldMkLst>
          <pc:docMk/>
          <pc:sldMk cId="4116698808" sldId="3953"/>
        </pc:sldMkLst>
        <pc:spChg chg="mod">
          <ac:chgData name="claudemir souza" userId="dbdb498277919ce6" providerId="LiveId" clId="{0DA81479-4646-430E-BD29-124B09C75469}" dt="2023-06-15T12:56:20.310" v="664" actId="20577"/>
          <ac:spMkLst>
            <pc:docMk/>
            <pc:sldMk cId="4116698808" sldId="3953"/>
            <ac:spMk id="8" creationId="{B1243BE4-1824-44A5-940D-3C1980F03295}"/>
          </ac:spMkLst>
        </pc:spChg>
      </pc:sldChg>
      <pc:sldChg chg="del">
        <pc:chgData name="claudemir souza" userId="dbdb498277919ce6" providerId="LiveId" clId="{0DA81479-4646-430E-BD29-124B09C75469}" dt="2023-06-15T13:01:20.862" v="1185" actId="47"/>
        <pc:sldMkLst>
          <pc:docMk/>
          <pc:sldMk cId="1046570" sldId="3959"/>
        </pc:sldMkLst>
      </pc:sldChg>
      <pc:sldChg chg="del">
        <pc:chgData name="claudemir souza" userId="dbdb498277919ce6" providerId="LiveId" clId="{0DA81479-4646-430E-BD29-124B09C75469}" dt="2023-06-15T13:01:11.152" v="1138" actId="47"/>
        <pc:sldMkLst>
          <pc:docMk/>
          <pc:sldMk cId="1468415392" sldId="3965"/>
        </pc:sldMkLst>
      </pc:sldChg>
      <pc:sldChg chg="del">
        <pc:chgData name="claudemir souza" userId="dbdb498277919ce6" providerId="LiveId" clId="{0DA81479-4646-430E-BD29-124B09C75469}" dt="2023-06-15T13:01:11.332" v="1139" actId="47"/>
        <pc:sldMkLst>
          <pc:docMk/>
          <pc:sldMk cId="4981321" sldId="3966"/>
        </pc:sldMkLst>
      </pc:sldChg>
      <pc:sldChg chg="del">
        <pc:chgData name="claudemir souza" userId="dbdb498277919ce6" providerId="LiveId" clId="{0DA81479-4646-430E-BD29-124B09C75469}" dt="2023-06-15T13:01:11.552" v="1140" actId="47"/>
        <pc:sldMkLst>
          <pc:docMk/>
          <pc:sldMk cId="2642950569" sldId="3967"/>
        </pc:sldMkLst>
      </pc:sldChg>
      <pc:sldChg chg="del">
        <pc:chgData name="claudemir souza" userId="dbdb498277919ce6" providerId="LiveId" clId="{0DA81479-4646-430E-BD29-124B09C75469}" dt="2023-06-15T12:59:35.471" v="900" actId="47"/>
        <pc:sldMkLst>
          <pc:docMk/>
          <pc:sldMk cId="2790097362" sldId="3971"/>
        </pc:sldMkLst>
      </pc:sldChg>
      <pc:sldChg chg="del">
        <pc:chgData name="claudemir souza" userId="dbdb498277919ce6" providerId="LiveId" clId="{0DA81479-4646-430E-BD29-124B09C75469}" dt="2023-06-15T12:59:38.411" v="911" actId="47"/>
        <pc:sldMkLst>
          <pc:docMk/>
          <pc:sldMk cId="2395950415" sldId="3972"/>
        </pc:sldMkLst>
      </pc:sldChg>
      <pc:sldChg chg="del">
        <pc:chgData name="claudemir souza" userId="dbdb498277919ce6" providerId="LiveId" clId="{0DA81479-4646-430E-BD29-124B09C75469}" dt="2023-06-15T12:59:41.093" v="921" actId="47"/>
        <pc:sldMkLst>
          <pc:docMk/>
          <pc:sldMk cId="72327240" sldId="3973"/>
        </pc:sldMkLst>
      </pc:sldChg>
      <pc:sldChg chg="del">
        <pc:chgData name="claudemir souza" userId="dbdb498277919ce6" providerId="LiveId" clId="{0DA81479-4646-430E-BD29-124B09C75469}" dt="2023-06-15T12:59:41.227" v="922" actId="47"/>
        <pc:sldMkLst>
          <pc:docMk/>
          <pc:sldMk cId="3659896971" sldId="3974"/>
        </pc:sldMkLst>
      </pc:sldChg>
      <pc:sldChg chg="del">
        <pc:chgData name="claudemir souza" userId="dbdb498277919ce6" providerId="LiveId" clId="{0DA81479-4646-430E-BD29-124B09C75469}" dt="2023-06-15T12:59:41.807" v="923" actId="47"/>
        <pc:sldMkLst>
          <pc:docMk/>
          <pc:sldMk cId="3414533395" sldId="3975"/>
        </pc:sldMkLst>
      </pc:sldChg>
      <pc:sldChg chg="del">
        <pc:chgData name="claudemir souza" userId="dbdb498277919ce6" providerId="LiveId" clId="{0DA81479-4646-430E-BD29-124B09C75469}" dt="2023-06-15T12:59:42.401" v="924" actId="47"/>
        <pc:sldMkLst>
          <pc:docMk/>
          <pc:sldMk cId="2327851194" sldId="3976"/>
        </pc:sldMkLst>
      </pc:sldChg>
      <pc:sldChg chg="del">
        <pc:chgData name="claudemir souza" userId="dbdb498277919ce6" providerId="LiveId" clId="{0DA81479-4646-430E-BD29-124B09C75469}" dt="2023-06-15T12:47:45.948" v="216" actId="47"/>
        <pc:sldMkLst>
          <pc:docMk/>
          <pc:sldMk cId="4024840232" sldId="3979"/>
        </pc:sldMkLst>
      </pc:sldChg>
      <pc:sldChg chg="del">
        <pc:chgData name="claudemir souza" userId="dbdb498277919ce6" providerId="LiveId" clId="{0DA81479-4646-430E-BD29-124B09C75469}" dt="2023-06-15T12:54:15.905" v="526" actId="47"/>
        <pc:sldMkLst>
          <pc:docMk/>
          <pc:sldMk cId="139700807" sldId="3980"/>
        </pc:sldMkLst>
      </pc:sldChg>
      <pc:sldChg chg="del">
        <pc:chgData name="claudemir souza" userId="dbdb498277919ce6" providerId="LiveId" clId="{0DA81479-4646-430E-BD29-124B09C75469}" dt="2023-06-15T12:54:16.822" v="527" actId="47"/>
        <pc:sldMkLst>
          <pc:docMk/>
          <pc:sldMk cId="2251027294" sldId="3981"/>
        </pc:sldMkLst>
      </pc:sldChg>
      <pc:sldChg chg="del">
        <pc:chgData name="claudemir souza" userId="dbdb498277919ce6" providerId="LiveId" clId="{0DA81479-4646-430E-BD29-124B09C75469}" dt="2023-06-15T12:54:17.555" v="528" actId="47"/>
        <pc:sldMkLst>
          <pc:docMk/>
          <pc:sldMk cId="3622348550" sldId="3982"/>
        </pc:sldMkLst>
      </pc:sldChg>
      <pc:sldChg chg="del">
        <pc:chgData name="claudemir souza" userId="dbdb498277919ce6" providerId="LiveId" clId="{0DA81479-4646-430E-BD29-124B09C75469}" dt="2023-06-15T12:54:18.950" v="530" actId="47"/>
        <pc:sldMkLst>
          <pc:docMk/>
          <pc:sldMk cId="3223175619" sldId="3983"/>
        </pc:sldMkLst>
      </pc:sldChg>
      <pc:sldChg chg="del">
        <pc:chgData name="claudemir souza" userId="dbdb498277919ce6" providerId="LiveId" clId="{0DA81479-4646-430E-BD29-124B09C75469}" dt="2023-06-15T12:54:18.287" v="529" actId="47"/>
        <pc:sldMkLst>
          <pc:docMk/>
          <pc:sldMk cId="1062851827" sldId="3985"/>
        </pc:sldMkLst>
      </pc:sldChg>
      <pc:sldChg chg="del">
        <pc:chgData name="claudemir souza" userId="dbdb498277919ce6" providerId="LiveId" clId="{0DA81479-4646-430E-BD29-124B09C75469}" dt="2023-06-15T12:54:20.292" v="532" actId="47"/>
        <pc:sldMkLst>
          <pc:docMk/>
          <pc:sldMk cId="2940545484" sldId="3986"/>
        </pc:sldMkLst>
      </pc:sldChg>
      <pc:sldChg chg="del">
        <pc:chgData name="claudemir souza" userId="dbdb498277919ce6" providerId="LiveId" clId="{0DA81479-4646-430E-BD29-124B09C75469}" dt="2023-06-15T12:54:20.930" v="533" actId="47"/>
        <pc:sldMkLst>
          <pc:docMk/>
          <pc:sldMk cId="3331082966" sldId="3987"/>
        </pc:sldMkLst>
      </pc:sldChg>
      <pc:sldChg chg="del">
        <pc:chgData name="claudemir souza" userId="dbdb498277919ce6" providerId="LiveId" clId="{0DA81479-4646-430E-BD29-124B09C75469}" dt="2023-06-15T13:01:12.382" v="1144" actId="47"/>
        <pc:sldMkLst>
          <pc:docMk/>
          <pc:sldMk cId="1096116015" sldId="3988"/>
        </pc:sldMkLst>
      </pc:sldChg>
      <pc:sldChg chg="del">
        <pc:chgData name="claudemir souza" userId="dbdb498277919ce6" providerId="LiveId" clId="{0DA81479-4646-430E-BD29-124B09C75469}" dt="2023-06-15T13:01:12.827" v="1146" actId="47"/>
        <pc:sldMkLst>
          <pc:docMk/>
          <pc:sldMk cId="117332325" sldId="3989"/>
        </pc:sldMkLst>
      </pc:sldChg>
      <pc:sldChg chg="del">
        <pc:chgData name="claudemir souza" userId="dbdb498277919ce6" providerId="LiveId" clId="{0DA81479-4646-430E-BD29-124B09C75469}" dt="2023-06-15T13:01:13.052" v="1147" actId="47"/>
        <pc:sldMkLst>
          <pc:docMk/>
          <pc:sldMk cId="268116651" sldId="3990"/>
        </pc:sldMkLst>
      </pc:sldChg>
      <pc:sldChg chg="del">
        <pc:chgData name="claudemir souza" userId="dbdb498277919ce6" providerId="LiveId" clId="{0DA81479-4646-430E-BD29-124B09C75469}" dt="2023-06-15T13:01:13.252" v="1148" actId="47"/>
        <pc:sldMkLst>
          <pc:docMk/>
          <pc:sldMk cId="3526226639" sldId="3991"/>
        </pc:sldMkLst>
      </pc:sldChg>
      <pc:sldChg chg="del">
        <pc:chgData name="claudemir souza" userId="dbdb498277919ce6" providerId="LiveId" clId="{0DA81479-4646-430E-BD29-124B09C75469}" dt="2023-06-15T13:01:13.452" v="1149" actId="47"/>
        <pc:sldMkLst>
          <pc:docMk/>
          <pc:sldMk cId="2982618808" sldId="3992"/>
        </pc:sldMkLst>
      </pc:sldChg>
      <pc:sldChg chg="del">
        <pc:chgData name="claudemir souza" userId="dbdb498277919ce6" providerId="LiveId" clId="{0DA81479-4646-430E-BD29-124B09C75469}" dt="2023-06-15T13:01:14.752" v="1155" actId="47"/>
        <pc:sldMkLst>
          <pc:docMk/>
          <pc:sldMk cId="3400747748" sldId="4007"/>
        </pc:sldMkLst>
      </pc:sldChg>
      <pc:sldChg chg="del">
        <pc:chgData name="claudemir souza" userId="dbdb498277919ce6" providerId="LiveId" clId="{0DA81479-4646-430E-BD29-124B09C75469}" dt="2023-06-15T13:01:14.957" v="1156" actId="47"/>
        <pc:sldMkLst>
          <pc:docMk/>
          <pc:sldMk cId="3264430609" sldId="4008"/>
        </pc:sldMkLst>
      </pc:sldChg>
      <pc:sldChg chg="del">
        <pc:chgData name="claudemir souza" userId="dbdb498277919ce6" providerId="LiveId" clId="{0DA81479-4646-430E-BD29-124B09C75469}" dt="2023-06-15T13:01:15.182" v="1157" actId="47"/>
        <pc:sldMkLst>
          <pc:docMk/>
          <pc:sldMk cId="1138258175" sldId="4009"/>
        </pc:sldMkLst>
      </pc:sldChg>
      <pc:sldChg chg="del">
        <pc:chgData name="claudemir souza" userId="dbdb498277919ce6" providerId="LiveId" clId="{0DA81479-4646-430E-BD29-124B09C75469}" dt="2023-06-15T13:01:15.392" v="1158" actId="47"/>
        <pc:sldMkLst>
          <pc:docMk/>
          <pc:sldMk cId="2690127288" sldId="4010"/>
        </pc:sldMkLst>
      </pc:sldChg>
      <pc:sldChg chg="del">
        <pc:chgData name="claudemir souza" userId="dbdb498277919ce6" providerId="LiveId" clId="{0DA81479-4646-430E-BD29-124B09C75469}" dt="2023-06-15T13:01:15.622" v="1159" actId="47"/>
        <pc:sldMkLst>
          <pc:docMk/>
          <pc:sldMk cId="967093115" sldId="4011"/>
        </pc:sldMkLst>
      </pc:sldChg>
      <pc:sldChg chg="del">
        <pc:chgData name="claudemir souza" userId="dbdb498277919ce6" providerId="LiveId" clId="{0DA81479-4646-430E-BD29-124B09C75469}" dt="2023-06-15T13:01:15.827" v="1160" actId="47"/>
        <pc:sldMkLst>
          <pc:docMk/>
          <pc:sldMk cId="3608610718" sldId="4012"/>
        </pc:sldMkLst>
      </pc:sldChg>
      <pc:sldChg chg="del">
        <pc:chgData name="claudemir souza" userId="dbdb498277919ce6" providerId="LiveId" clId="{0DA81479-4646-430E-BD29-124B09C75469}" dt="2023-06-15T13:01:16.047" v="1161" actId="47"/>
        <pc:sldMkLst>
          <pc:docMk/>
          <pc:sldMk cId="717641925" sldId="4013"/>
        </pc:sldMkLst>
      </pc:sldChg>
      <pc:sldChg chg="del">
        <pc:chgData name="claudemir souza" userId="dbdb498277919ce6" providerId="LiveId" clId="{0DA81479-4646-430E-BD29-124B09C75469}" dt="2023-06-15T13:01:16.218" v="1162" actId="47"/>
        <pc:sldMkLst>
          <pc:docMk/>
          <pc:sldMk cId="3546379968" sldId="4014"/>
        </pc:sldMkLst>
      </pc:sldChg>
      <pc:sldChg chg="del">
        <pc:chgData name="claudemir souza" userId="dbdb498277919ce6" providerId="LiveId" clId="{0DA81479-4646-430E-BD29-124B09C75469}" dt="2023-06-15T13:01:16.432" v="1163" actId="47"/>
        <pc:sldMkLst>
          <pc:docMk/>
          <pc:sldMk cId="4119243711" sldId="4015"/>
        </pc:sldMkLst>
      </pc:sldChg>
      <pc:sldChg chg="del">
        <pc:chgData name="claudemir souza" userId="dbdb498277919ce6" providerId="LiveId" clId="{0DA81479-4646-430E-BD29-124B09C75469}" dt="2023-06-15T13:01:18.832" v="1175" actId="47"/>
        <pc:sldMkLst>
          <pc:docMk/>
          <pc:sldMk cId="2649505429" sldId="4019"/>
        </pc:sldMkLst>
      </pc:sldChg>
      <pc:sldChg chg="del">
        <pc:chgData name="claudemir souza" userId="dbdb498277919ce6" providerId="LiveId" clId="{0DA81479-4646-430E-BD29-124B09C75469}" dt="2023-06-15T13:01:19.022" v="1176" actId="47"/>
        <pc:sldMkLst>
          <pc:docMk/>
          <pc:sldMk cId="2822026840" sldId="4022"/>
        </pc:sldMkLst>
      </pc:sldChg>
      <pc:sldChg chg="del">
        <pc:chgData name="claudemir souza" userId="dbdb498277919ce6" providerId="LiveId" clId="{0DA81479-4646-430E-BD29-124B09C75469}" dt="2023-06-15T13:01:19.217" v="1177" actId="47"/>
        <pc:sldMkLst>
          <pc:docMk/>
          <pc:sldMk cId="631431147" sldId="4023"/>
        </pc:sldMkLst>
      </pc:sldChg>
      <pc:sldChg chg="del">
        <pc:chgData name="claudemir souza" userId="dbdb498277919ce6" providerId="LiveId" clId="{0DA81479-4646-430E-BD29-124B09C75469}" dt="2023-06-15T13:01:19.422" v="1178" actId="47"/>
        <pc:sldMkLst>
          <pc:docMk/>
          <pc:sldMk cId="3803578617" sldId="4024"/>
        </pc:sldMkLst>
      </pc:sldChg>
      <pc:sldChg chg="del">
        <pc:chgData name="claudemir souza" userId="dbdb498277919ce6" providerId="LiveId" clId="{0DA81479-4646-430E-BD29-124B09C75469}" dt="2023-06-15T13:01:19.612" v="1179" actId="47"/>
        <pc:sldMkLst>
          <pc:docMk/>
          <pc:sldMk cId="2879901779" sldId="4025"/>
        </pc:sldMkLst>
      </pc:sldChg>
      <pc:sldChg chg="del">
        <pc:chgData name="claudemir souza" userId="dbdb498277919ce6" providerId="LiveId" clId="{0DA81479-4646-430E-BD29-124B09C75469}" dt="2023-06-15T13:01:19.822" v="1180" actId="47"/>
        <pc:sldMkLst>
          <pc:docMk/>
          <pc:sldMk cId="4148725210" sldId="4026"/>
        </pc:sldMkLst>
      </pc:sldChg>
      <pc:sldChg chg="del">
        <pc:chgData name="claudemir souza" userId="dbdb498277919ce6" providerId="LiveId" clId="{0DA81479-4646-430E-BD29-124B09C75469}" dt="2023-06-15T13:01:18.232" v="1172" actId="47"/>
        <pc:sldMkLst>
          <pc:docMk/>
          <pc:sldMk cId="3672236908" sldId="4036"/>
        </pc:sldMkLst>
      </pc:sldChg>
      <pc:sldChg chg="del">
        <pc:chgData name="claudemir souza" userId="dbdb498277919ce6" providerId="LiveId" clId="{0DA81479-4646-430E-BD29-124B09C75469}" dt="2023-06-15T13:01:20.017" v="1181" actId="47"/>
        <pc:sldMkLst>
          <pc:docMk/>
          <pc:sldMk cId="1270952717" sldId="4040"/>
        </pc:sldMkLst>
      </pc:sldChg>
      <pc:sldChg chg="del">
        <pc:chgData name="claudemir souza" userId="dbdb498277919ce6" providerId="LiveId" clId="{0DA81479-4646-430E-BD29-124B09C75469}" dt="2023-06-15T13:01:20.222" v="1182" actId="47"/>
        <pc:sldMkLst>
          <pc:docMk/>
          <pc:sldMk cId="237962013" sldId="4041"/>
        </pc:sldMkLst>
      </pc:sldChg>
      <pc:sldChg chg="del">
        <pc:chgData name="claudemir souza" userId="dbdb498277919ce6" providerId="LiveId" clId="{0DA81479-4646-430E-BD29-124B09C75469}" dt="2023-06-15T13:01:13.662" v="1150" actId="47"/>
        <pc:sldMkLst>
          <pc:docMk/>
          <pc:sldMk cId="19335480" sldId="4042"/>
        </pc:sldMkLst>
      </pc:sldChg>
      <pc:sldChg chg="del">
        <pc:chgData name="claudemir souza" userId="dbdb498277919ce6" providerId="LiveId" clId="{0DA81479-4646-430E-BD29-124B09C75469}" dt="2023-06-15T13:01:13.867" v="1151" actId="47"/>
        <pc:sldMkLst>
          <pc:docMk/>
          <pc:sldMk cId="293669574" sldId="4043"/>
        </pc:sldMkLst>
      </pc:sldChg>
      <pc:sldChg chg="del">
        <pc:chgData name="claudemir souza" userId="dbdb498277919ce6" providerId="LiveId" clId="{0DA81479-4646-430E-BD29-124B09C75469}" dt="2023-06-15T13:01:14.072" v="1152" actId="47"/>
        <pc:sldMkLst>
          <pc:docMk/>
          <pc:sldMk cId="2547469444" sldId="4044"/>
        </pc:sldMkLst>
      </pc:sldChg>
      <pc:sldChg chg="del">
        <pc:chgData name="claudemir souza" userId="dbdb498277919ce6" providerId="LiveId" clId="{0DA81479-4646-430E-BD29-124B09C75469}" dt="2023-06-15T13:01:14.292" v="1153" actId="47"/>
        <pc:sldMkLst>
          <pc:docMk/>
          <pc:sldMk cId="3073173230" sldId="4050"/>
        </pc:sldMkLst>
      </pc:sldChg>
      <pc:sldChg chg="del">
        <pc:chgData name="claudemir souza" userId="dbdb498277919ce6" providerId="LiveId" clId="{0DA81479-4646-430E-BD29-124B09C75469}" dt="2023-06-15T13:01:14.522" v="1154" actId="47"/>
        <pc:sldMkLst>
          <pc:docMk/>
          <pc:sldMk cId="3090420506" sldId="4051"/>
        </pc:sldMkLst>
      </pc:sldChg>
      <pc:sldChg chg="del">
        <pc:chgData name="claudemir souza" userId="dbdb498277919ce6" providerId="LiveId" clId="{0DA81479-4646-430E-BD29-124B09C75469}" dt="2023-06-15T13:01:16.612" v="1164" actId="47"/>
        <pc:sldMkLst>
          <pc:docMk/>
          <pc:sldMk cId="2298069794" sldId="4052"/>
        </pc:sldMkLst>
      </pc:sldChg>
      <pc:sldChg chg="del">
        <pc:chgData name="claudemir souza" userId="dbdb498277919ce6" providerId="LiveId" clId="{0DA81479-4646-430E-BD29-124B09C75469}" dt="2023-06-15T13:01:16.817" v="1165" actId="47"/>
        <pc:sldMkLst>
          <pc:docMk/>
          <pc:sldMk cId="1066946308" sldId="4053"/>
        </pc:sldMkLst>
      </pc:sldChg>
      <pc:sldChg chg="del">
        <pc:chgData name="claudemir souza" userId="dbdb498277919ce6" providerId="LiveId" clId="{0DA81479-4646-430E-BD29-124B09C75469}" dt="2023-06-15T13:01:17.015" v="1166" actId="47"/>
        <pc:sldMkLst>
          <pc:docMk/>
          <pc:sldMk cId="1103283396" sldId="4054"/>
        </pc:sldMkLst>
      </pc:sldChg>
      <pc:sldChg chg="del">
        <pc:chgData name="claudemir souza" userId="dbdb498277919ce6" providerId="LiveId" clId="{0DA81479-4646-430E-BD29-124B09C75469}" dt="2023-06-15T13:01:17.212" v="1167" actId="47"/>
        <pc:sldMkLst>
          <pc:docMk/>
          <pc:sldMk cId="3548781907" sldId="4055"/>
        </pc:sldMkLst>
      </pc:sldChg>
      <pc:sldChg chg="del">
        <pc:chgData name="claudemir souza" userId="dbdb498277919ce6" providerId="LiveId" clId="{0DA81479-4646-430E-BD29-124B09C75469}" dt="2023-06-15T13:01:17.402" v="1168" actId="47"/>
        <pc:sldMkLst>
          <pc:docMk/>
          <pc:sldMk cId="3614406959" sldId="4056"/>
        </pc:sldMkLst>
      </pc:sldChg>
      <pc:sldChg chg="del">
        <pc:chgData name="claudemir souza" userId="dbdb498277919ce6" providerId="LiveId" clId="{0DA81479-4646-430E-BD29-124B09C75469}" dt="2023-06-15T13:01:17.612" v="1169" actId="47"/>
        <pc:sldMkLst>
          <pc:docMk/>
          <pc:sldMk cId="3314580871" sldId="4057"/>
        </pc:sldMkLst>
      </pc:sldChg>
      <pc:sldChg chg="del">
        <pc:chgData name="claudemir souza" userId="dbdb498277919ce6" providerId="LiveId" clId="{0DA81479-4646-430E-BD29-124B09C75469}" dt="2023-06-15T13:01:17.817" v="1170" actId="47"/>
        <pc:sldMkLst>
          <pc:docMk/>
          <pc:sldMk cId="1888281556" sldId="4058"/>
        </pc:sldMkLst>
      </pc:sldChg>
      <pc:sldChg chg="del">
        <pc:chgData name="claudemir souza" userId="dbdb498277919ce6" providerId="LiveId" clId="{0DA81479-4646-430E-BD29-124B09C75469}" dt="2023-06-15T13:01:18.022" v="1171" actId="47"/>
        <pc:sldMkLst>
          <pc:docMk/>
          <pc:sldMk cId="129063605" sldId="4059"/>
        </pc:sldMkLst>
      </pc:sldChg>
      <pc:sldChg chg="del">
        <pc:chgData name="claudemir souza" userId="dbdb498277919ce6" providerId="LiveId" clId="{0DA81479-4646-430E-BD29-124B09C75469}" dt="2023-06-15T13:01:18.437" v="1173" actId="47"/>
        <pc:sldMkLst>
          <pc:docMk/>
          <pc:sldMk cId="2583820399" sldId="4060"/>
        </pc:sldMkLst>
      </pc:sldChg>
      <pc:sldChg chg="del">
        <pc:chgData name="claudemir souza" userId="dbdb498277919ce6" providerId="LiveId" clId="{0DA81479-4646-430E-BD29-124B09C75469}" dt="2023-06-15T13:01:18.622" v="1174" actId="47"/>
        <pc:sldMkLst>
          <pc:docMk/>
          <pc:sldMk cId="2289178361" sldId="4061"/>
        </pc:sldMkLst>
      </pc:sldChg>
      <pc:sldChg chg="del">
        <pc:chgData name="claudemir souza" userId="dbdb498277919ce6" providerId="LiveId" clId="{0DA81479-4646-430E-BD29-124B09C75469}" dt="2023-06-15T13:01:20.432" v="1183" actId="47"/>
        <pc:sldMkLst>
          <pc:docMk/>
          <pc:sldMk cId="2685066891" sldId="4062"/>
        </pc:sldMkLst>
      </pc:sldChg>
      <pc:sldChg chg="del">
        <pc:chgData name="claudemir souza" userId="dbdb498277919ce6" providerId="LiveId" clId="{0DA81479-4646-430E-BD29-124B09C75469}" dt="2023-06-15T13:01:20.646" v="1184" actId="47"/>
        <pc:sldMkLst>
          <pc:docMk/>
          <pc:sldMk cId="630551388" sldId="4063"/>
        </pc:sldMkLst>
      </pc:sldChg>
      <pc:sldChg chg="del">
        <pc:chgData name="claudemir souza" userId="dbdb498277919ce6" providerId="LiveId" clId="{0DA81479-4646-430E-BD29-124B09C75469}" dt="2023-06-15T12:54:19.670" v="531" actId="47"/>
        <pc:sldMkLst>
          <pc:docMk/>
          <pc:sldMk cId="912059310" sldId="4065"/>
        </pc:sldMkLst>
      </pc:sldChg>
      <pc:sldChg chg="del">
        <pc:chgData name="claudemir souza" userId="dbdb498277919ce6" providerId="LiveId" clId="{0DA81479-4646-430E-BD29-124B09C75469}" dt="2023-06-15T12:59:24.931" v="885" actId="47"/>
        <pc:sldMkLst>
          <pc:docMk/>
          <pc:sldMk cId="1924924398" sldId="4082"/>
        </pc:sldMkLst>
      </pc:sldChg>
      <pc:sldChg chg="del">
        <pc:chgData name="claudemir souza" userId="dbdb498277919ce6" providerId="LiveId" clId="{0DA81479-4646-430E-BD29-124B09C75469}" dt="2023-06-15T12:59:25.987" v="886" actId="47"/>
        <pc:sldMkLst>
          <pc:docMk/>
          <pc:sldMk cId="3172486172" sldId="4086"/>
        </pc:sldMkLst>
      </pc:sldChg>
      <pc:sldChg chg="del">
        <pc:chgData name="claudemir souza" userId="dbdb498277919ce6" providerId="LiveId" clId="{0DA81479-4646-430E-BD29-124B09C75469}" dt="2023-06-15T12:59:26.658" v="887" actId="47"/>
        <pc:sldMkLst>
          <pc:docMk/>
          <pc:sldMk cId="2950617045" sldId="4087"/>
        </pc:sldMkLst>
      </pc:sldChg>
      <pc:sldChg chg="del">
        <pc:chgData name="claudemir souza" userId="dbdb498277919ce6" providerId="LiveId" clId="{0DA81479-4646-430E-BD29-124B09C75469}" dt="2023-06-15T12:59:27.461" v="888" actId="47"/>
        <pc:sldMkLst>
          <pc:docMk/>
          <pc:sldMk cId="768712524" sldId="4088"/>
        </pc:sldMkLst>
      </pc:sldChg>
      <pc:sldChg chg="del">
        <pc:chgData name="claudemir souza" userId="dbdb498277919ce6" providerId="LiveId" clId="{0DA81479-4646-430E-BD29-124B09C75469}" dt="2023-06-15T12:59:28.046" v="889" actId="47"/>
        <pc:sldMkLst>
          <pc:docMk/>
          <pc:sldMk cId="344427763" sldId="4089"/>
        </pc:sldMkLst>
      </pc:sldChg>
      <pc:sldChg chg="del">
        <pc:chgData name="claudemir souza" userId="dbdb498277919ce6" providerId="LiveId" clId="{0DA81479-4646-430E-BD29-124B09C75469}" dt="2023-06-15T12:59:28.562" v="890" actId="47"/>
        <pc:sldMkLst>
          <pc:docMk/>
          <pc:sldMk cId="155213653" sldId="4090"/>
        </pc:sldMkLst>
      </pc:sldChg>
      <pc:sldChg chg="del">
        <pc:chgData name="claudemir souza" userId="dbdb498277919ce6" providerId="LiveId" clId="{0DA81479-4646-430E-BD29-124B09C75469}" dt="2023-06-15T12:59:29.001" v="891" actId="47"/>
        <pc:sldMkLst>
          <pc:docMk/>
          <pc:sldMk cId="35757906" sldId="4091"/>
        </pc:sldMkLst>
      </pc:sldChg>
      <pc:sldChg chg="del">
        <pc:chgData name="claudemir souza" userId="dbdb498277919ce6" providerId="LiveId" clId="{0DA81479-4646-430E-BD29-124B09C75469}" dt="2023-06-15T12:59:29.566" v="892" actId="47"/>
        <pc:sldMkLst>
          <pc:docMk/>
          <pc:sldMk cId="1409356396" sldId="4092"/>
        </pc:sldMkLst>
      </pc:sldChg>
      <pc:sldChg chg="del">
        <pc:chgData name="claudemir souza" userId="dbdb498277919ce6" providerId="LiveId" clId="{0DA81479-4646-430E-BD29-124B09C75469}" dt="2023-06-15T12:59:30.052" v="893" actId="47"/>
        <pc:sldMkLst>
          <pc:docMk/>
          <pc:sldMk cId="3547458179" sldId="4093"/>
        </pc:sldMkLst>
      </pc:sldChg>
      <pc:sldChg chg="del">
        <pc:chgData name="claudemir souza" userId="dbdb498277919ce6" providerId="LiveId" clId="{0DA81479-4646-430E-BD29-124B09C75469}" dt="2023-06-15T12:59:30.604" v="894" actId="47"/>
        <pc:sldMkLst>
          <pc:docMk/>
          <pc:sldMk cId="1370450557" sldId="4094"/>
        </pc:sldMkLst>
      </pc:sldChg>
      <pc:sldChg chg="del">
        <pc:chgData name="claudemir souza" userId="dbdb498277919ce6" providerId="LiveId" clId="{0DA81479-4646-430E-BD29-124B09C75469}" dt="2023-06-15T12:59:31.176" v="895" actId="47"/>
        <pc:sldMkLst>
          <pc:docMk/>
          <pc:sldMk cId="1551823472" sldId="4095"/>
        </pc:sldMkLst>
      </pc:sldChg>
      <pc:sldChg chg="del">
        <pc:chgData name="claudemir souza" userId="dbdb498277919ce6" providerId="LiveId" clId="{0DA81479-4646-430E-BD29-124B09C75469}" dt="2023-06-15T12:59:31.861" v="896" actId="47"/>
        <pc:sldMkLst>
          <pc:docMk/>
          <pc:sldMk cId="1457408544" sldId="4096"/>
        </pc:sldMkLst>
      </pc:sldChg>
      <pc:sldChg chg="del">
        <pc:chgData name="claudemir souza" userId="dbdb498277919ce6" providerId="LiveId" clId="{0DA81479-4646-430E-BD29-124B09C75469}" dt="2023-06-15T12:59:33.186" v="897" actId="47"/>
        <pc:sldMkLst>
          <pc:docMk/>
          <pc:sldMk cId="3729665595" sldId="4097"/>
        </pc:sldMkLst>
      </pc:sldChg>
      <pc:sldChg chg="del">
        <pc:chgData name="claudemir souza" userId="dbdb498277919ce6" providerId="LiveId" clId="{0DA81479-4646-430E-BD29-124B09C75469}" dt="2023-06-15T12:59:21.414" v="881" actId="47"/>
        <pc:sldMkLst>
          <pc:docMk/>
          <pc:sldMk cId="3259808736" sldId="4123"/>
        </pc:sldMkLst>
      </pc:sldChg>
      <pc:sldChg chg="del">
        <pc:chgData name="claudemir souza" userId="dbdb498277919ce6" providerId="LiveId" clId="{0DA81479-4646-430E-BD29-124B09C75469}" dt="2023-06-15T12:59:22.132" v="882" actId="47"/>
        <pc:sldMkLst>
          <pc:docMk/>
          <pc:sldMk cId="3201177566" sldId="4124"/>
        </pc:sldMkLst>
      </pc:sldChg>
      <pc:sldChg chg="del">
        <pc:chgData name="claudemir souza" userId="dbdb498277919ce6" providerId="LiveId" clId="{0DA81479-4646-430E-BD29-124B09C75469}" dt="2023-06-15T12:59:23.411" v="883" actId="47"/>
        <pc:sldMkLst>
          <pc:docMk/>
          <pc:sldMk cId="3306098412" sldId="4125"/>
        </pc:sldMkLst>
      </pc:sldChg>
      <pc:sldChg chg="del">
        <pc:chgData name="claudemir souza" userId="dbdb498277919ce6" providerId="LiveId" clId="{0DA81479-4646-430E-BD29-124B09C75469}" dt="2023-06-15T12:59:24.105" v="884" actId="47"/>
        <pc:sldMkLst>
          <pc:docMk/>
          <pc:sldMk cId="1879481385" sldId="4126"/>
        </pc:sldMkLst>
      </pc:sldChg>
      <pc:sldChg chg="modSp del mod">
        <pc:chgData name="claudemir souza" userId="dbdb498277919ce6" providerId="LiveId" clId="{0DA81479-4646-430E-BD29-124B09C75469}" dt="2023-06-15T12:36:48.395" v="141" actId="47"/>
        <pc:sldMkLst>
          <pc:docMk/>
          <pc:sldMk cId="922477803" sldId="4196"/>
        </pc:sldMkLst>
        <pc:spChg chg="mod">
          <ac:chgData name="claudemir souza" userId="dbdb498277919ce6" providerId="LiveId" clId="{0DA81479-4646-430E-BD29-124B09C75469}" dt="2023-06-15T12:31:13.014" v="49" actId="14100"/>
          <ac:spMkLst>
            <pc:docMk/>
            <pc:sldMk cId="922477803" sldId="4196"/>
            <ac:spMk id="2" creationId="{59F49677-D562-3A63-7F7D-DE149AAE7298}"/>
          </ac:spMkLst>
        </pc:spChg>
      </pc:sldChg>
      <pc:sldChg chg="del">
        <pc:chgData name="claudemir souza" userId="dbdb498277919ce6" providerId="LiveId" clId="{0DA81479-4646-430E-BD29-124B09C75469}" dt="2023-06-15T12:59:46.872" v="925" actId="47"/>
        <pc:sldMkLst>
          <pc:docMk/>
          <pc:sldMk cId="3038605305" sldId="4227"/>
        </pc:sldMkLst>
      </pc:sldChg>
      <pc:sldChg chg="del">
        <pc:chgData name="claudemir souza" userId="dbdb498277919ce6" providerId="LiveId" clId="{0DA81479-4646-430E-BD29-124B09C75469}" dt="2023-06-15T12:59:49.421" v="926" actId="47"/>
        <pc:sldMkLst>
          <pc:docMk/>
          <pc:sldMk cId="2338163414" sldId="4228"/>
        </pc:sldMkLst>
      </pc:sldChg>
      <pc:sldChg chg="del">
        <pc:chgData name="claudemir souza" userId="dbdb498277919ce6" providerId="LiveId" clId="{0DA81479-4646-430E-BD29-124B09C75469}" dt="2023-06-15T12:59:50.022" v="927" actId="47"/>
        <pc:sldMkLst>
          <pc:docMk/>
          <pc:sldMk cId="1906039679" sldId="4229"/>
        </pc:sldMkLst>
      </pc:sldChg>
      <pc:sldChg chg="del">
        <pc:chgData name="claudemir souza" userId="dbdb498277919ce6" providerId="LiveId" clId="{0DA81479-4646-430E-BD29-124B09C75469}" dt="2023-06-15T12:59:50.783" v="928" actId="47"/>
        <pc:sldMkLst>
          <pc:docMk/>
          <pc:sldMk cId="3472465085" sldId="4230"/>
        </pc:sldMkLst>
      </pc:sldChg>
      <pc:sldChg chg="del">
        <pc:chgData name="claudemir souza" userId="dbdb498277919ce6" providerId="LiveId" clId="{0DA81479-4646-430E-BD29-124B09C75469}" dt="2023-06-15T12:59:51.437" v="929" actId="47"/>
        <pc:sldMkLst>
          <pc:docMk/>
          <pc:sldMk cId="3158090504" sldId="4231"/>
        </pc:sldMkLst>
      </pc:sldChg>
      <pc:sldChg chg="del">
        <pc:chgData name="claudemir souza" userId="dbdb498277919ce6" providerId="LiveId" clId="{0DA81479-4646-430E-BD29-124B09C75469}" dt="2023-06-15T12:59:52.012" v="930" actId="47"/>
        <pc:sldMkLst>
          <pc:docMk/>
          <pc:sldMk cId="546686347" sldId="4232"/>
        </pc:sldMkLst>
      </pc:sldChg>
      <pc:sldChg chg="del">
        <pc:chgData name="claudemir souza" userId="dbdb498277919ce6" providerId="LiveId" clId="{0DA81479-4646-430E-BD29-124B09C75469}" dt="2023-06-15T12:59:53.191" v="931" actId="47"/>
        <pc:sldMkLst>
          <pc:docMk/>
          <pc:sldMk cId="3836721013" sldId="4233"/>
        </pc:sldMkLst>
      </pc:sldChg>
      <pc:sldChg chg="del">
        <pc:chgData name="claudemir souza" userId="dbdb498277919ce6" providerId="LiveId" clId="{0DA81479-4646-430E-BD29-124B09C75469}" dt="2023-06-15T12:59:54.837" v="932" actId="47"/>
        <pc:sldMkLst>
          <pc:docMk/>
          <pc:sldMk cId="1634760262" sldId="4234"/>
        </pc:sldMkLst>
      </pc:sldChg>
      <pc:sldChg chg="del">
        <pc:chgData name="claudemir souza" userId="dbdb498277919ce6" providerId="LiveId" clId="{0DA81479-4646-430E-BD29-124B09C75469}" dt="2023-06-15T12:59:55.508" v="933" actId="47"/>
        <pc:sldMkLst>
          <pc:docMk/>
          <pc:sldMk cId="542612516" sldId="4235"/>
        </pc:sldMkLst>
      </pc:sldChg>
      <pc:sldChg chg="del">
        <pc:chgData name="claudemir souza" userId="dbdb498277919ce6" providerId="LiveId" clId="{0DA81479-4646-430E-BD29-124B09C75469}" dt="2023-06-15T12:59:55.907" v="934" actId="47"/>
        <pc:sldMkLst>
          <pc:docMk/>
          <pc:sldMk cId="139012522" sldId="4236"/>
        </pc:sldMkLst>
      </pc:sldChg>
      <pc:sldChg chg="del">
        <pc:chgData name="claudemir souza" userId="dbdb498277919ce6" providerId="LiveId" clId="{0DA81479-4646-430E-BD29-124B09C75469}" dt="2023-06-15T12:59:56.221" v="935" actId="47"/>
        <pc:sldMkLst>
          <pc:docMk/>
          <pc:sldMk cId="4232659714" sldId="4237"/>
        </pc:sldMkLst>
      </pc:sldChg>
      <pc:sldChg chg="del">
        <pc:chgData name="claudemir souza" userId="dbdb498277919ce6" providerId="LiveId" clId="{0DA81479-4646-430E-BD29-124B09C75469}" dt="2023-06-15T12:59:56.473" v="936" actId="47"/>
        <pc:sldMkLst>
          <pc:docMk/>
          <pc:sldMk cId="4149099696" sldId="4238"/>
        </pc:sldMkLst>
      </pc:sldChg>
      <pc:sldChg chg="del">
        <pc:chgData name="claudemir souza" userId="dbdb498277919ce6" providerId="LiveId" clId="{0DA81479-4646-430E-BD29-124B09C75469}" dt="2023-06-15T12:59:56.729" v="937" actId="47"/>
        <pc:sldMkLst>
          <pc:docMk/>
          <pc:sldMk cId="1857657431" sldId="4239"/>
        </pc:sldMkLst>
      </pc:sldChg>
      <pc:sldChg chg="del">
        <pc:chgData name="claudemir souza" userId="dbdb498277919ce6" providerId="LiveId" clId="{0DA81479-4646-430E-BD29-124B09C75469}" dt="2023-06-15T12:59:56.981" v="938" actId="47"/>
        <pc:sldMkLst>
          <pc:docMk/>
          <pc:sldMk cId="397840266" sldId="4240"/>
        </pc:sldMkLst>
      </pc:sldChg>
      <pc:sldChg chg="del">
        <pc:chgData name="claudemir souza" userId="dbdb498277919ce6" providerId="LiveId" clId="{0DA81479-4646-430E-BD29-124B09C75469}" dt="2023-06-15T12:59:57.702" v="939" actId="47"/>
        <pc:sldMkLst>
          <pc:docMk/>
          <pc:sldMk cId="481310431" sldId="4241"/>
        </pc:sldMkLst>
      </pc:sldChg>
      <pc:sldChg chg="del">
        <pc:chgData name="claudemir souza" userId="dbdb498277919ce6" providerId="LiveId" clId="{0DA81479-4646-430E-BD29-124B09C75469}" dt="2023-06-15T12:59:58.101" v="940" actId="47"/>
        <pc:sldMkLst>
          <pc:docMk/>
          <pc:sldMk cId="3256047926" sldId="4242"/>
        </pc:sldMkLst>
      </pc:sldChg>
      <pc:sldChg chg="del">
        <pc:chgData name="claudemir souza" userId="dbdb498277919ce6" providerId="LiveId" clId="{0DA81479-4646-430E-BD29-124B09C75469}" dt="2023-06-15T12:59:58.522" v="941" actId="47"/>
        <pc:sldMkLst>
          <pc:docMk/>
          <pc:sldMk cId="1603694250" sldId="4243"/>
        </pc:sldMkLst>
      </pc:sldChg>
      <pc:sldChg chg="del">
        <pc:chgData name="claudemir souza" userId="dbdb498277919ce6" providerId="LiveId" clId="{0DA81479-4646-430E-BD29-124B09C75469}" dt="2023-06-15T12:59:58.735" v="942" actId="47"/>
        <pc:sldMkLst>
          <pc:docMk/>
          <pc:sldMk cId="1279758861" sldId="4244"/>
        </pc:sldMkLst>
      </pc:sldChg>
      <pc:sldChg chg="del">
        <pc:chgData name="claudemir souza" userId="dbdb498277919ce6" providerId="LiveId" clId="{0DA81479-4646-430E-BD29-124B09C75469}" dt="2023-06-15T12:59:58.894" v="943" actId="47"/>
        <pc:sldMkLst>
          <pc:docMk/>
          <pc:sldMk cId="3153021505" sldId="4245"/>
        </pc:sldMkLst>
      </pc:sldChg>
      <pc:sldChg chg="del">
        <pc:chgData name="claudemir souza" userId="dbdb498277919ce6" providerId="LiveId" clId="{0DA81479-4646-430E-BD29-124B09C75469}" dt="2023-06-15T12:59:59.411" v="944" actId="47"/>
        <pc:sldMkLst>
          <pc:docMk/>
          <pc:sldMk cId="1186268213" sldId="4246"/>
        </pc:sldMkLst>
      </pc:sldChg>
      <pc:sldChg chg="del">
        <pc:chgData name="claudemir souza" userId="dbdb498277919ce6" providerId="LiveId" clId="{0DA81479-4646-430E-BD29-124B09C75469}" dt="2023-06-15T12:59:59.682" v="945" actId="47"/>
        <pc:sldMkLst>
          <pc:docMk/>
          <pc:sldMk cId="3771477999" sldId="4247"/>
        </pc:sldMkLst>
      </pc:sldChg>
      <pc:sldChg chg="del">
        <pc:chgData name="claudemir souza" userId="dbdb498277919ce6" providerId="LiveId" clId="{0DA81479-4646-430E-BD29-124B09C75469}" dt="2023-06-15T12:59:59.913" v="946" actId="47"/>
        <pc:sldMkLst>
          <pc:docMk/>
          <pc:sldMk cId="349027670" sldId="4248"/>
        </pc:sldMkLst>
      </pc:sldChg>
      <pc:sldChg chg="del">
        <pc:chgData name="claudemir souza" userId="dbdb498277919ce6" providerId="LiveId" clId="{0DA81479-4646-430E-BD29-124B09C75469}" dt="2023-06-15T13:00:00.131" v="947" actId="47"/>
        <pc:sldMkLst>
          <pc:docMk/>
          <pc:sldMk cId="1676205951" sldId="4249"/>
        </pc:sldMkLst>
      </pc:sldChg>
      <pc:sldChg chg="del">
        <pc:chgData name="claudemir souza" userId="dbdb498277919ce6" providerId="LiveId" clId="{0DA81479-4646-430E-BD29-124B09C75469}" dt="2023-06-15T13:00:01.008" v="948" actId="47"/>
        <pc:sldMkLst>
          <pc:docMk/>
          <pc:sldMk cId="3562962562" sldId="4250"/>
        </pc:sldMkLst>
      </pc:sldChg>
      <pc:sldChg chg="del">
        <pc:chgData name="claudemir souza" userId="dbdb498277919ce6" providerId="LiveId" clId="{0DA81479-4646-430E-BD29-124B09C75469}" dt="2023-06-15T13:00:01.391" v="949" actId="47"/>
        <pc:sldMkLst>
          <pc:docMk/>
          <pc:sldMk cId="2849138734" sldId="4251"/>
        </pc:sldMkLst>
      </pc:sldChg>
      <pc:sldChg chg="del">
        <pc:chgData name="claudemir souza" userId="dbdb498277919ce6" providerId="LiveId" clId="{0DA81479-4646-430E-BD29-124B09C75469}" dt="2023-06-15T13:00:01.965" v="950" actId="47"/>
        <pc:sldMkLst>
          <pc:docMk/>
          <pc:sldMk cId="3068981005" sldId="4252"/>
        </pc:sldMkLst>
      </pc:sldChg>
      <pc:sldChg chg="del">
        <pc:chgData name="claudemir souza" userId="dbdb498277919ce6" providerId="LiveId" clId="{0DA81479-4646-430E-BD29-124B09C75469}" dt="2023-06-15T13:00:03.074" v="951" actId="47"/>
        <pc:sldMkLst>
          <pc:docMk/>
          <pc:sldMk cId="1033943871" sldId="4253"/>
        </pc:sldMkLst>
      </pc:sldChg>
      <pc:sldChg chg="del">
        <pc:chgData name="claudemir souza" userId="dbdb498277919ce6" providerId="LiveId" clId="{0DA81479-4646-430E-BD29-124B09C75469}" dt="2023-06-15T13:00:11.330" v="952" actId="47"/>
        <pc:sldMkLst>
          <pc:docMk/>
          <pc:sldMk cId="1281118855" sldId="4254"/>
        </pc:sldMkLst>
      </pc:sldChg>
      <pc:sldChg chg="del">
        <pc:chgData name="claudemir souza" userId="dbdb498277919ce6" providerId="LiveId" clId="{0DA81479-4646-430E-BD29-124B09C75469}" dt="2023-06-15T13:00:11.991" v="953" actId="47"/>
        <pc:sldMkLst>
          <pc:docMk/>
          <pc:sldMk cId="132839105" sldId="4255"/>
        </pc:sldMkLst>
      </pc:sldChg>
      <pc:sldChg chg="del">
        <pc:chgData name="claudemir souza" userId="dbdb498277919ce6" providerId="LiveId" clId="{0DA81479-4646-430E-BD29-124B09C75469}" dt="2023-06-15T13:00:12.593" v="954" actId="47"/>
        <pc:sldMkLst>
          <pc:docMk/>
          <pc:sldMk cId="3494607158" sldId="4256"/>
        </pc:sldMkLst>
      </pc:sldChg>
      <pc:sldChg chg="del">
        <pc:chgData name="claudemir souza" userId="dbdb498277919ce6" providerId="LiveId" clId="{0DA81479-4646-430E-BD29-124B09C75469}" dt="2023-06-15T13:00:13.221" v="955" actId="47"/>
        <pc:sldMkLst>
          <pc:docMk/>
          <pc:sldMk cId="1229101392" sldId="4257"/>
        </pc:sldMkLst>
      </pc:sldChg>
      <pc:sldChg chg="del">
        <pc:chgData name="claudemir souza" userId="dbdb498277919ce6" providerId="LiveId" clId="{0DA81479-4646-430E-BD29-124B09C75469}" dt="2023-06-15T13:00:13.571" v="956" actId="47"/>
        <pc:sldMkLst>
          <pc:docMk/>
          <pc:sldMk cId="727518726" sldId="4258"/>
        </pc:sldMkLst>
      </pc:sldChg>
      <pc:sldChg chg="del">
        <pc:chgData name="claudemir souza" userId="dbdb498277919ce6" providerId="LiveId" clId="{0DA81479-4646-430E-BD29-124B09C75469}" dt="2023-06-15T13:00:13.871" v="957" actId="47"/>
        <pc:sldMkLst>
          <pc:docMk/>
          <pc:sldMk cId="1062576716" sldId="4259"/>
        </pc:sldMkLst>
      </pc:sldChg>
      <pc:sldChg chg="del">
        <pc:chgData name="claudemir souza" userId="dbdb498277919ce6" providerId="LiveId" clId="{0DA81479-4646-430E-BD29-124B09C75469}" dt="2023-06-15T13:00:14.451" v="958" actId="47"/>
        <pc:sldMkLst>
          <pc:docMk/>
          <pc:sldMk cId="2097050848" sldId="4260"/>
        </pc:sldMkLst>
      </pc:sldChg>
      <pc:sldChg chg="del">
        <pc:chgData name="claudemir souza" userId="dbdb498277919ce6" providerId="LiveId" clId="{0DA81479-4646-430E-BD29-124B09C75469}" dt="2023-06-15T13:00:14.677" v="959" actId="47"/>
        <pc:sldMkLst>
          <pc:docMk/>
          <pc:sldMk cId="2385197832" sldId="4261"/>
        </pc:sldMkLst>
      </pc:sldChg>
      <pc:sldChg chg="del">
        <pc:chgData name="claudemir souza" userId="dbdb498277919ce6" providerId="LiveId" clId="{0DA81479-4646-430E-BD29-124B09C75469}" dt="2023-06-15T13:00:14.878" v="960" actId="47"/>
        <pc:sldMkLst>
          <pc:docMk/>
          <pc:sldMk cId="115756676" sldId="4262"/>
        </pc:sldMkLst>
      </pc:sldChg>
      <pc:sldChg chg="del">
        <pc:chgData name="claudemir souza" userId="dbdb498277919ce6" providerId="LiveId" clId="{0DA81479-4646-430E-BD29-124B09C75469}" dt="2023-06-15T13:00:15.054" v="961" actId="47"/>
        <pc:sldMkLst>
          <pc:docMk/>
          <pc:sldMk cId="1447477684" sldId="4263"/>
        </pc:sldMkLst>
      </pc:sldChg>
      <pc:sldChg chg="del">
        <pc:chgData name="claudemir souza" userId="dbdb498277919ce6" providerId="LiveId" clId="{0DA81479-4646-430E-BD29-124B09C75469}" dt="2023-06-15T13:00:15.246" v="962" actId="47"/>
        <pc:sldMkLst>
          <pc:docMk/>
          <pc:sldMk cId="1181231619" sldId="4264"/>
        </pc:sldMkLst>
      </pc:sldChg>
      <pc:sldChg chg="del">
        <pc:chgData name="claudemir souza" userId="dbdb498277919ce6" providerId="LiveId" clId="{0DA81479-4646-430E-BD29-124B09C75469}" dt="2023-06-15T13:00:15.446" v="963" actId="47"/>
        <pc:sldMkLst>
          <pc:docMk/>
          <pc:sldMk cId="2892390191" sldId="4265"/>
        </pc:sldMkLst>
      </pc:sldChg>
      <pc:sldChg chg="del">
        <pc:chgData name="claudemir souza" userId="dbdb498277919ce6" providerId="LiveId" clId="{0DA81479-4646-430E-BD29-124B09C75469}" dt="2023-06-15T13:00:15.632" v="964" actId="47"/>
        <pc:sldMkLst>
          <pc:docMk/>
          <pc:sldMk cId="93787875" sldId="4266"/>
        </pc:sldMkLst>
      </pc:sldChg>
      <pc:sldChg chg="del">
        <pc:chgData name="claudemir souza" userId="dbdb498277919ce6" providerId="LiveId" clId="{0DA81479-4646-430E-BD29-124B09C75469}" dt="2023-06-15T13:00:16.076" v="965" actId="47"/>
        <pc:sldMkLst>
          <pc:docMk/>
          <pc:sldMk cId="377036895" sldId="4267"/>
        </pc:sldMkLst>
      </pc:sldChg>
      <pc:sldChg chg="del">
        <pc:chgData name="claudemir souza" userId="dbdb498277919ce6" providerId="LiveId" clId="{0DA81479-4646-430E-BD29-124B09C75469}" dt="2023-06-15T13:00:16.365" v="966" actId="47"/>
        <pc:sldMkLst>
          <pc:docMk/>
          <pc:sldMk cId="517875049" sldId="4268"/>
        </pc:sldMkLst>
      </pc:sldChg>
      <pc:sldChg chg="del">
        <pc:chgData name="claudemir souza" userId="dbdb498277919ce6" providerId="LiveId" clId="{0DA81479-4646-430E-BD29-124B09C75469}" dt="2023-06-15T13:00:16.861" v="967" actId="47"/>
        <pc:sldMkLst>
          <pc:docMk/>
          <pc:sldMk cId="2419144966" sldId="4269"/>
        </pc:sldMkLst>
      </pc:sldChg>
      <pc:sldChg chg="del">
        <pc:chgData name="claudemir souza" userId="dbdb498277919ce6" providerId="LiveId" clId="{0DA81479-4646-430E-BD29-124B09C75469}" dt="2023-06-15T13:00:20.092" v="968" actId="47"/>
        <pc:sldMkLst>
          <pc:docMk/>
          <pc:sldMk cId="3516712177" sldId="4270"/>
        </pc:sldMkLst>
      </pc:sldChg>
      <pc:sldChg chg="del">
        <pc:chgData name="claudemir souza" userId="dbdb498277919ce6" providerId="LiveId" clId="{0DA81479-4646-430E-BD29-124B09C75469}" dt="2023-06-15T13:00:20.683" v="969" actId="47"/>
        <pc:sldMkLst>
          <pc:docMk/>
          <pc:sldMk cId="805594747" sldId="4271"/>
        </pc:sldMkLst>
      </pc:sldChg>
      <pc:sldChg chg="del">
        <pc:chgData name="claudemir souza" userId="dbdb498277919ce6" providerId="LiveId" clId="{0DA81479-4646-430E-BD29-124B09C75469}" dt="2023-06-15T13:00:20.968" v="970" actId="47"/>
        <pc:sldMkLst>
          <pc:docMk/>
          <pc:sldMk cId="4043175049" sldId="4272"/>
        </pc:sldMkLst>
      </pc:sldChg>
      <pc:sldChg chg="del">
        <pc:chgData name="claudemir souza" userId="dbdb498277919ce6" providerId="LiveId" clId="{0DA81479-4646-430E-BD29-124B09C75469}" dt="2023-06-15T13:00:21.202" v="971" actId="47"/>
        <pc:sldMkLst>
          <pc:docMk/>
          <pc:sldMk cId="2570879150" sldId="4273"/>
        </pc:sldMkLst>
      </pc:sldChg>
      <pc:sldChg chg="del">
        <pc:chgData name="claudemir souza" userId="dbdb498277919ce6" providerId="LiveId" clId="{0DA81479-4646-430E-BD29-124B09C75469}" dt="2023-06-15T13:00:21.417" v="972" actId="47"/>
        <pc:sldMkLst>
          <pc:docMk/>
          <pc:sldMk cId="4215633816" sldId="4274"/>
        </pc:sldMkLst>
      </pc:sldChg>
      <pc:sldChg chg="del">
        <pc:chgData name="claudemir souza" userId="dbdb498277919ce6" providerId="LiveId" clId="{0DA81479-4646-430E-BD29-124B09C75469}" dt="2023-06-15T13:00:21.766" v="973" actId="47"/>
        <pc:sldMkLst>
          <pc:docMk/>
          <pc:sldMk cId="1139053940" sldId="4275"/>
        </pc:sldMkLst>
      </pc:sldChg>
      <pc:sldChg chg="del">
        <pc:chgData name="claudemir souza" userId="dbdb498277919ce6" providerId="LiveId" clId="{0DA81479-4646-430E-BD29-124B09C75469}" dt="2023-06-15T13:00:21.935" v="974" actId="47"/>
        <pc:sldMkLst>
          <pc:docMk/>
          <pc:sldMk cId="2881544357" sldId="4276"/>
        </pc:sldMkLst>
      </pc:sldChg>
      <pc:sldChg chg="del">
        <pc:chgData name="claudemir souza" userId="dbdb498277919ce6" providerId="LiveId" clId="{0DA81479-4646-430E-BD29-124B09C75469}" dt="2023-06-15T13:00:22.322" v="975" actId="47"/>
        <pc:sldMkLst>
          <pc:docMk/>
          <pc:sldMk cId="4023420408" sldId="4277"/>
        </pc:sldMkLst>
      </pc:sldChg>
      <pc:sldChg chg="del">
        <pc:chgData name="claudemir souza" userId="dbdb498277919ce6" providerId="LiveId" clId="{0DA81479-4646-430E-BD29-124B09C75469}" dt="2023-06-15T13:00:22.528" v="976" actId="47"/>
        <pc:sldMkLst>
          <pc:docMk/>
          <pc:sldMk cId="3298417440" sldId="4278"/>
        </pc:sldMkLst>
      </pc:sldChg>
      <pc:sldChg chg="del">
        <pc:chgData name="claudemir souza" userId="dbdb498277919ce6" providerId="LiveId" clId="{0DA81479-4646-430E-BD29-124B09C75469}" dt="2023-06-15T13:00:22.729" v="977" actId="47"/>
        <pc:sldMkLst>
          <pc:docMk/>
          <pc:sldMk cId="780331984" sldId="4279"/>
        </pc:sldMkLst>
      </pc:sldChg>
      <pc:sldChg chg="del">
        <pc:chgData name="claudemir souza" userId="dbdb498277919ce6" providerId="LiveId" clId="{0DA81479-4646-430E-BD29-124B09C75469}" dt="2023-06-15T13:00:22.932" v="978" actId="47"/>
        <pc:sldMkLst>
          <pc:docMk/>
          <pc:sldMk cId="1926708695" sldId="4280"/>
        </pc:sldMkLst>
      </pc:sldChg>
      <pc:sldChg chg="del">
        <pc:chgData name="claudemir souza" userId="dbdb498277919ce6" providerId="LiveId" clId="{0DA81479-4646-430E-BD29-124B09C75469}" dt="2023-06-15T13:00:23.101" v="979" actId="47"/>
        <pc:sldMkLst>
          <pc:docMk/>
          <pc:sldMk cId="1659580989" sldId="4281"/>
        </pc:sldMkLst>
      </pc:sldChg>
      <pc:sldChg chg="del">
        <pc:chgData name="claudemir souza" userId="dbdb498277919ce6" providerId="LiveId" clId="{0DA81479-4646-430E-BD29-124B09C75469}" dt="2023-06-15T13:00:23.821" v="980" actId="47"/>
        <pc:sldMkLst>
          <pc:docMk/>
          <pc:sldMk cId="2316925705" sldId="4282"/>
        </pc:sldMkLst>
      </pc:sldChg>
      <pc:sldChg chg="del">
        <pc:chgData name="claudemir souza" userId="dbdb498277919ce6" providerId="LiveId" clId="{0DA81479-4646-430E-BD29-124B09C75469}" dt="2023-06-15T13:00:24.595" v="981" actId="47"/>
        <pc:sldMkLst>
          <pc:docMk/>
          <pc:sldMk cId="873917453" sldId="4283"/>
        </pc:sldMkLst>
      </pc:sldChg>
      <pc:sldChg chg="del">
        <pc:chgData name="claudemir souza" userId="dbdb498277919ce6" providerId="LiveId" clId="{0DA81479-4646-430E-BD29-124B09C75469}" dt="2023-06-15T13:00:24.992" v="982" actId="47"/>
        <pc:sldMkLst>
          <pc:docMk/>
          <pc:sldMk cId="2060386596" sldId="4284"/>
        </pc:sldMkLst>
      </pc:sldChg>
      <pc:sldChg chg="del">
        <pc:chgData name="claudemir souza" userId="dbdb498277919ce6" providerId="LiveId" clId="{0DA81479-4646-430E-BD29-124B09C75469}" dt="2023-06-15T13:00:25.192" v="983" actId="47"/>
        <pc:sldMkLst>
          <pc:docMk/>
          <pc:sldMk cId="81495325" sldId="4285"/>
        </pc:sldMkLst>
      </pc:sldChg>
      <pc:sldChg chg="del">
        <pc:chgData name="claudemir souza" userId="dbdb498277919ce6" providerId="LiveId" clId="{0DA81479-4646-430E-BD29-124B09C75469}" dt="2023-06-15T13:00:25.387" v="984" actId="47"/>
        <pc:sldMkLst>
          <pc:docMk/>
          <pc:sldMk cId="4281345079" sldId="4286"/>
        </pc:sldMkLst>
      </pc:sldChg>
      <pc:sldChg chg="del">
        <pc:chgData name="claudemir souza" userId="dbdb498277919ce6" providerId="LiveId" clId="{0DA81479-4646-430E-BD29-124B09C75469}" dt="2023-06-15T13:00:25.562" v="985" actId="47"/>
        <pc:sldMkLst>
          <pc:docMk/>
          <pc:sldMk cId="2713898991" sldId="4287"/>
        </pc:sldMkLst>
      </pc:sldChg>
      <pc:sldChg chg="del">
        <pc:chgData name="claudemir souza" userId="dbdb498277919ce6" providerId="LiveId" clId="{0DA81479-4646-430E-BD29-124B09C75469}" dt="2023-06-15T13:00:25.801" v="986" actId="47"/>
        <pc:sldMkLst>
          <pc:docMk/>
          <pc:sldMk cId="3182201830" sldId="4288"/>
        </pc:sldMkLst>
      </pc:sldChg>
      <pc:sldChg chg="del">
        <pc:chgData name="claudemir souza" userId="dbdb498277919ce6" providerId="LiveId" clId="{0DA81479-4646-430E-BD29-124B09C75469}" dt="2023-06-15T13:00:25.982" v="987" actId="47"/>
        <pc:sldMkLst>
          <pc:docMk/>
          <pc:sldMk cId="1513927994" sldId="4289"/>
        </pc:sldMkLst>
      </pc:sldChg>
      <pc:sldChg chg="del">
        <pc:chgData name="claudemir souza" userId="dbdb498277919ce6" providerId="LiveId" clId="{0DA81479-4646-430E-BD29-124B09C75469}" dt="2023-06-15T13:00:26.177" v="988" actId="47"/>
        <pc:sldMkLst>
          <pc:docMk/>
          <pc:sldMk cId="3886683596" sldId="4290"/>
        </pc:sldMkLst>
      </pc:sldChg>
      <pc:sldChg chg="del">
        <pc:chgData name="claudemir souza" userId="dbdb498277919ce6" providerId="LiveId" clId="{0DA81479-4646-430E-BD29-124B09C75469}" dt="2023-06-15T13:00:26.676" v="989" actId="47"/>
        <pc:sldMkLst>
          <pc:docMk/>
          <pc:sldMk cId="203913461" sldId="4291"/>
        </pc:sldMkLst>
      </pc:sldChg>
      <pc:sldChg chg="del">
        <pc:chgData name="claudemir souza" userId="dbdb498277919ce6" providerId="LiveId" clId="{0DA81479-4646-430E-BD29-124B09C75469}" dt="2023-06-15T13:00:26.925" v="990" actId="47"/>
        <pc:sldMkLst>
          <pc:docMk/>
          <pc:sldMk cId="1227228673" sldId="4292"/>
        </pc:sldMkLst>
      </pc:sldChg>
      <pc:sldChg chg="del">
        <pc:chgData name="claudemir souza" userId="dbdb498277919ce6" providerId="LiveId" clId="{0DA81479-4646-430E-BD29-124B09C75469}" dt="2023-06-15T13:00:27.088" v="991" actId="47"/>
        <pc:sldMkLst>
          <pc:docMk/>
          <pc:sldMk cId="2567108195" sldId="4293"/>
        </pc:sldMkLst>
      </pc:sldChg>
      <pc:sldChg chg="del">
        <pc:chgData name="claudemir souza" userId="dbdb498277919ce6" providerId="LiveId" clId="{0DA81479-4646-430E-BD29-124B09C75469}" dt="2023-06-15T13:00:27.311" v="992" actId="47"/>
        <pc:sldMkLst>
          <pc:docMk/>
          <pc:sldMk cId="2365262920" sldId="4294"/>
        </pc:sldMkLst>
      </pc:sldChg>
      <pc:sldChg chg="del">
        <pc:chgData name="claudemir souza" userId="dbdb498277919ce6" providerId="LiveId" clId="{0DA81479-4646-430E-BD29-124B09C75469}" dt="2023-06-15T13:00:27.468" v="993" actId="47"/>
        <pc:sldMkLst>
          <pc:docMk/>
          <pc:sldMk cId="1833270839" sldId="4295"/>
        </pc:sldMkLst>
      </pc:sldChg>
      <pc:sldChg chg="del">
        <pc:chgData name="claudemir souza" userId="dbdb498277919ce6" providerId="LiveId" clId="{0DA81479-4646-430E-BD29-124B09C75469}" dt="2023-06-15T13:00:27.705" v="994" actId="47"/>
        <pc:sldMkLst>
          <pc:docMk/>
          <pc:sldMk cId="237155167" sldId="4296"/>
        </pc:sldMkLst>
      </pc:sldChg>
      <pc:sldChg chg="del">
        <pc:chgData name="claudemir souza" userId="dbdb498277919ce6" providerId="LiveId" clId="{0DA81479-4646-430E-BD29-124B09C75469}" dt="2023-06-15T13:00:27.852" v="995" actId="47"/>
        <pc:sldMkLst>
          <pc:docMk/>
          <pc:sldMk cId="20838030" sldId="4297"/>
        </pc:sldMkLst>
      </pc:sldChg>
      <pc:sldChg chg="del">
        <pc:chgData name="claudemir souza" userId="dbdb498277919ce6" providerId="LiveId" clId="{0DA81479-4646-430E-BD29-124B09C75469}" dt="2023-06-15T13:00:28.042" v="996" actId="47"/>
        <pc:sldMkLst>
          <pc:docMk/>
          <pc:sldMk cId="1174632150" sldId="4298"/>
        </pc:sldMkLst>
      </pc:sldChg>
      <pc:sldChg chg="del">
        <pc:chgData name="claudemir souza" userId="dbdb498277919ce6" providerId="LiveId" clId="{0DA81479-4646-430E-BD29-124B09C75469}" dt="2023-06-15T13:00:28.461" v="997" actId="47"/>
        <pc:sldMkLst>
          <pc:docMk/>
          <pc:sldMk cId="641828216" sldId="4299"/>
        </pc:sldMkLst>
      </pc:sldChg>
      <pc:sldChg chg="del">
        <pc:chgData name="claudemir souza" userId="dbdb498277919ce6" providerId="LiveId" clId="{0DA81479-4646-430E-BD29-124B09C75469}" dt="2023-06-15T13:00:28.731" v="998" actId="47"/>
        <pc:sldMkLst>
          <pc:docMk/>
          <pc:sldMk cId="2596859034" sldId="4300"/>
        </pc:sldMkLst>
      </pc:sldChg>
      <pc:sldChg chg="del">
        <pc:chgData name="claudemir souza" userId="dbdb498277919ce6" providerId="LiveId" clId="{0DA81479-4646-430E-BD29-124B09C75469}" dt="2023-06-15T13:00:28.932" v="999" actId="47"/>
        <pc:sldMkLst>
          <pc:docMk/>
          <pc:sldMk cId="1952254561" sldId="4301"/>
        </pc:sldMkLst>
      </pc:sldChg>
      <pc:sldChg chg="del">
        <pc:chgData name="claudemir souza" userId="dbdb498277919ce6" providerId="LiveId" clId="{0DA81479-4646-430E-BD29-124B09C75469}" dt="2023-06-15T13:00:29.131" v="1000" actId="47"/>
        <pc:sldMkLst>
          <pc:docMk/>
          <pc:sldMk cId="1373465319" sldId="4302"/>
        </pc:sldMkLst>
      </pc:sldChg>
      <pc:sldChg chg="del">
        <pc:chgData name="claudemir souza" userId="dbdb498277919ce6" providerId="LiveId" clId="{0DA81479-4646-430E-BD29-124B09C75469}" dt="2023-06-15T13:00:29.332" v="1001" actId="47"/>
        <pc:sldMkLst>
          <pc:docMk/>
          <pc:sldMk cId="2230385867" sldId="4303"/>
        </pc:sldMkLst>
      </pc:sldChg>
      <pc:sldChg chg="del">
        <pc:chgData name="claudemir souza" userId="dbdb498277919ce6" providerId="LiveId" clId="{0DA81479-4646-430E-BD29-124B09C75469}" dt="2023-06-15T13:00:29.476" v="1002" actId="47"/>
        <pc:sldMkLst>
          <pc:docMk/>
          <pc:sldMk cId="2590462455" sldId="4304"/>
        </pc:sldMkLst>
      </pc:sldChg>
      <pc:sldChg chg="del">
        <pc:chgData name="claudemir souza" userId="dbdb498277919ce6" providerId="LiveId" clId="{0DA81479-4646-430E-BD29-124B09C75469}" dt="2023-06-15T13:00:29.617" v="1003" actId="47"/>
        <pc:sldMkLst>
          <pc:docMk/>
          <pc:sldMk cId="1542414883" sldId="4305"/>
        </pc:sldMkLst>
      </pc:sldChg>
      <pc:sldChg chg="del">
        <pc:chgData name="claudemir souza" userId="dbdb498277919ce6" providerId="LiveId" clId="{0DA81479-4646-430E-BD29-124B09C75469}" dt="2023-06-15T13:00:29.794" v="1004" actId="47"/>
        <pc:sldMkLst>
          <pc:docMk/>
          <pc:sldMk cId="3956214669" sldId="4306"/>
        </pc:sldMkLst>
      </pc:sldChg>
      <pc:sldChg chg="del">
        <pc:chgData name="claudemir souza" userId="dbdb498277919ce6" providerId="LiveId" clId="{0DA81479-4646-430E-BD29-124B09C75469}" dt="2023-06-15T13:00:29.962" v="1005" actId="47"/>
        <pc:sldMkLst>
          <pc:docMk/>
          <pc:sldMk cId="1506573536" sldId="4307"/>
        </pc:sldMkLst>
      </pc:sldChg>
      <pc:sldChg chg="del">
        <pc:chgData name="claudemir souza" userId="dbdb498277919ce6" providerId="LiveId" clId="{0DA81479-4646-430E-BD29-124B09C75469}" dt="2023-06-15T13:00:30.217" v="1006" actId="47"/>
        <pc:sldMkLst>
          <pc:docMk/>
          <pc:sldMk cId="3730872337" sldId="4308"/>
        </pc:sldMkLst>
      </pc:sldChg>
      <pc:sldChg chg="del">
        <pc:chgData name="claudemir souza" userId="dbdb498277919ce6" providerId="LiveId" clId="{0DA81479-4646-430E-BD29-124B09C75469}" dt="2023-06-15T13:00:30.417" v="1007" actId="47"/>
        <pc:sldMkLst>
          <pc:docMk/>
          <pc:sldMk cId="1842023424" sldId="4309"/>
        </pc:sldMkLst>
      </pc:sldChg>
      <pc:sldChg chg="del">
        <pc:chgData name="claudemir souza" userId="dbdb498277919ce6" providerId="LiveId" clId="{0DA81479-4646-430E-BD29-124B09C75469}" dt="2023-06-15T13:00:30.592" v="1008" actId="47"/>
        <pc:sldMkLst>
          <pc:docMk/>
          <pc:sldMk cId="3260524451" sldId="4310"/>
        </pc:sldMkLst>
      </pc:sldChg>
      <pc:sldChg chg="del">
        <pc:chgData name="claudemir souza" userId="dbdb498277919ce6" providerId="LiveId" clId="{0DA81479-4646-430E-BD29-124B09C75469}" dt="2023-06-15T13:00:30.940" v="1009" actId="47"/>
        <pc:sldMkLst>
          <pc:docMk/>
          <pc:sldMk cId="1929047306" sldId="4311"/>
        </pc:sldMkLst>
      </pc:sldChg>
      <pc:sldChg chg="del">
        <pc:chgData name="claudemir souza" userId="dbdb498277919ce6" providerId="LiveId" clId="{0DA81479-4646-430E-BD29-124B09C75469}" dt="2023-06-15T13:00:31.137" v="1010" actId="47"/>
        <pc:sldMkLst>
          <pc:docMk/>
          <pc:sldMk cId="904022193" sldId="4312"/>
        </pc:sldMkLst>
      </pc:sldChg>
      <pc:sldChg chg="del">
        <pc:chgData name="claudemir souza" userId="dbdb498277919ce6" providerId="LiveId" clId="{0DA81479-4646-430E-BD29-124B09C75469}" dt="2023-06-15T13:00:31.327" v="1011" actId="47"/>
        <pc:sldMkLst>
          <pc:docMk/>
          <pc:sldMk cId="2182934186" sldId="4313"/>
        </pc:sldMkLst>
      </pc:sldChg>
      <pc:sldChg chg="del">
        <pc:chgData name="claudemir souza" userId="dbdb498277919ce6" providerId="LiveId" clId="{0DA81479-4646-430E-BD29-124B09C75469}" dt="2023-06-15T13:00:31.502" v="1012" actId="47"/>
        <pc:sldMkLst>
          <pc:docMk/>
          <pc:sldMk cId="1385110780" sldId="4314"/>
        </pc:sldMkLst>
      </pc:sldChg>
      <pc:sldChg chg="del">
        <pc:chgData name="claudemir souza" userId="dbdb498277919ce6" providerId="LiveId" clId="{0DA81479-4646-430E-BD29-124B09C75469}" dt="2023-06-15T13:00:31.671" v="1013" actId="47"/>
        <pc:sldMkLst>
          <pc:docMk/>
          <pc:sldMk cId="2289053968" sldId="4315"/>
        </pc:sldMkLst>
      </pc:sldChg>
      <pc:sldChg chg="del">
        <pc:chgData name="claudemir souza" userId="dbdb498277919ce6" providerId="LiveId" clId="{0DA81479-4646-430E-BD29-124B09C75469}" dt="2023-06-15T13:00:31.852" v="1014" actId="47"/>
        <pc:sldMkLst>
          <pc:docMk/>
          <pc:sldMk cId="380406801" sldId="4316"/>
        </pc:sldMkLst>
      </pc:sldChg>
      <pc:sldChg chg="del">
        <pc:chgData name="claudemir souza" userId="dbdb498277919ce6" providerId="LiveId" clId="{0DA81479-4646-430E-BD29-124B09C75469}" dt="2023-06-15T13:00:32.042" v="1015" actId="47"/>
        <pc:sldMkLst>
          <pc:docMk/>
          <pc:sldMk cId="3295294355" sldId="4317"/>
        </pc:sldMkLst>
      </pc:sldChg>
      <pc:sldChg chg="del">
        <pc:chgData name="claudemir souza" userId="dbdb498277919ce6" providerId="LiveId" clId="{0DA81479-4646-430E-BD29-124B09C75469}" dt="2023-06-15T13:00:32.232" v="1016" actId="47"/>
        <pc:sldMkLst>
          <pc:docMk/>
          <pc:sldMk cId="1542401589" sldId="4318"/>
        </pc:sldMkLst>
      </pc:sldChg>
      <pc:sldChg chg="del">
        <pc:chgData name="claudemir souza" userId="dbdb498277919ce6" providerId="LiveId" clId="{0DA81479-4646-430E-BD29-124B09C75469}" dt="2023-06-15T13:00:32.802" v="1017" actId="47"/>
        <pc:sldMkLst>
          <pc:docMk/>
          <pc:sldMk cId="2718166225" sldId="4319"/>
        </pc:sldMkLst>
      </pc:sldChg>
      <pc:sldChg chg="del">
        <pc:chgData name="claudemir souza" userId="dbdb498277919ce6" providerId="LiveId" clId="{0DA81479-4646-430E-BD29-124B09C75469}" dt="2023-06-15T13:00:33.263" v="1018" actId="47"/>
        <pc:sldMkLst>
          <pc:docMk/>
          <pc:sldMk cId="3511780846" sldId="4320"/>
        </pc:sldMkLst>
      </pc:sldChg>
      <pc:sldChg chg="del">
        <pc:chgData name="claudemir souza" userId="dbdb498277919ce6" providerId="LiveId" clId="{0DA81479-4646-430E-BD29-124B09C75469}" dt="2023-06-15T13:00:33.496" v="1019" actId="47"/>
        <pc:sldMkLst>
          <pc:docMk/>
          <pc:sldMk cId="1508202309" sldId="4321"/>
        </pc:sldMkLst>
      </pc:sldChg>
      <pc:sldChg chg="del">
        <pc:chgData name="claudemir souza" userId="dbdb498277919ce6" providerId="LiveId" clId="{0DA81479-4646-430E-BD29-124B09C75469}" dt="2023-06-15T13:00:33.695" v="1020" actId="47"/>
        <pc:sldMkLst>
          <pc:docMk/>
          <pc:sldMk cId="3403209092" sldId="4322"/>
        </pc:sldMkLst>
      </pc:sldChg>
      <pc:sldChg chg="del">
        <pc:chgData name="claudemir souza" userId="dbdb498277919ce6" providerId="LiveId" clId="{0DA81479-4646-430E-BD29-124B09C75469}" dt="2023-06-15T13:00:33.901" v="1021" actId="47"/>
        <pc:sldMkLst>
          <pc:docMk/>
          <pc:sldMk cId="2570638603" sldId="4323"/>
        </pc:sldMkLst>
      </pc:sldChg>
      <pc:sldChg chg="del">
        <pc:chgData name="claudemir souza" userId="dbdb498277919ce6" providerId="LiveId" clId="{0DA81479-4646-430E-BD29-124B09C75469}" dt="2023-06-15T13:00:34.087" v="1022" actId="47"/>
        <pc:sldMkLst>
          <pc:docMk/>
          <pc:sldMk cId="1337796209" sldId="4324"/>
        </pc:sldMkLst>
      </pc:sldChg>
      <pc:sldChg chg="del">
        <pc:chgData name="claudemir souza" userId="dbdb498277919ce6" providerId="LiveId" clId="{0DA81479-4646-430E-BD29-124B09C75469}" dt="2023-06-15T13:00:34.282" v="1023" actId="47"/>
        <pc:sldMkLst>
          <pc:docMk/>
          <pc:sldMk cId="2911678710" sldId="4325"/>
        </pc:sldMkLst>
      </pc:sldChg>
      <pc:sldChg chg="del">
        <pc:chgData name="claudemir souza" userId="dbdb498277919ce6" providerId="LiveId" clId="{0DA81479-4646-430E-BD29-124B09C75469}" dt="2023-06-15T13:00:34.472" v="1024" actId="47"/>
        <pc:sldMkLst>
          <pc:docMk/>
          <pc:sldMk cId="1992144024" sldId="4326"/>
        </pc:sldMkLst>
      </pc:sldChg>
      <pc:sldChg chg="del">
        <pc:chgData name="claudemir souza" userId="dbdb498277919ce6" providerId="LiveId" clId="{0DA81479-4646-430E-BD29-124B09C75469}" dt="2023-06-15T13:00:34.674" v="1025" actId="47"/>
        <pc:sldMkLst>
          <pc:docMk/>
          <pc:sldMk cId="3293392802" sldId="4327"/>
        </pc:sldMkLst>
      </pc:sldChg>
      <pc:sldChg chg="del">
        <pc:chgData name="claudemir souza" userId="dbdb498277919ce6" providerId="LiveId" clId="{0DA81479-4646-430E-BD29-124B09C75469}" dt="2023-06-15T13:00:34.902" v="1026" actId="47"/>
        <pc:sldMkLst>
          <pc:docMk/>
          <pc:sldMk cId="2787048599" sldId="4328"/>
        </pc:sldMkLst>
      </pc:sldChg>
      <pc:sldChg chg="del">
        <pc:chgData name="claudemir souza" userId="dbdb498277919ce6" providerId="LiveId" clId="{0DA81479-4646-430E-BD29-124B09C75469}" dt="2023-06-15T13:00:35.122" v="1027" actId="47"/>
        <pc:sldMkLst>
          <pc:docMk/>
          <pc:sldMk cId="2098370171" sldId="4329"/>
        </pc:sldMkLst>
      </pc:sldChg>
      <pc:sldChg chg="del">
        <pc:chgData name="claudemir souza" userId="dbdb498277919ce6" providerId="LiveId" clId="{0DA81479-4646-430E-BD29-124B09C75469}" dt="2023-06-15T13:00:35.352" v="1028" actId="47"/>
        <pc:sldMkLst>
          <pc:docMk/>
          <pc:sldMk cId="2321292542" sldId="4330"/>
        </pc:sldMkLst>
      </pc:sldChg>
      <pc:sldChg chg="del">
        <pc:chgData name="claudemir souza" userId="dbdb498277919ce6" providerId="LiveId" clId="{0DA81479-4646-430E-BD29-124B09C75469}" dt="2023-06-15T13:00:35.564" v="1029" actId="47"/>
        <pc:sldMkLst>
          <pc:docMk/>
          <pc:sldMk cId="3342085158" sldId="4331"/>
        </pc:sldMkLst>
      </pc:sldChg>
      <pc:sldChg chg="del">
        <pc:chgData name="claudemir souza" userId="dbdb498277919ce6" providerId="LiveId" clId="{0DA81479-4646-430E-BD29-124B09C75469}" dt="2023-06-15T13:00:35.801" v="1030" actId="47"/>
        <pc:sldMkLst>
          <pc:docMk/>
          <pc:sldMk cId="1704229788" sldId="4332"/>
        </pc:sldMkLst>
      </pc:sldChg>
      <pc:sldChg chg="del">
        <pc:chgData name="claudemir souza" userId="dbdb498277919ce6" providerId="LiveId" clId="{0DA81479-4646-430E-BD29-124B09C75469}" dt="2023-06-15T13:00:36.022" v="1031" actId="47"/>
        <pc:sldMkLst>
          <pc:docMk/>
          <pc:sldMk cId="3724297776" sldId="4333"/>
        </pc:sldMkLst>
      </pc:sldChg>
      <pc:sldChg chg="del">
        <pc:chgData name="claudemir souza" userId="dbdb498277919ce6" providerId="LiveId" clId="{0DA81479-4646-430E-BD29-124B09C75469}" dt="2023-06-15T13:00:37.217" v="1032" actId="47"/>
        <pc:sldMkLst>
          <pc:docMk/>
          <pc:sldMk cId="3342867417" sldId="4334"/>
        </pc:sldMkLst>
      </pc:sldChg>
      <pc:sldChg chg="del">
        <pc:chgData name="claudemir souza" userId="dbdb498277919ce6" providerId="LiveId" clId="{0DA81479-4646-430E-BD29-124B09C75469}" dt="2023-06-15T13:00:39.356" v="1035" actId="47"/>
        <pc:sldMkLst>
          <pc:docMk/>
          <pc:sldMk cId="1147840829" sldId="4400"/>
        </pc:sldMkLst>
      </pc:sldChg>
      <pc:sldChg chg="del">
        <pc:chgData name="claudemir souza" userId="dbdb498277919ce6" providerId="LiveId" clId="{0DA81479-4646-430E-BD29-124B09C75469}" dt="2023-06-15T13:00:40.123" v="1036" actId="47"/>
        <pc:sldMkLst>
          <pc:docMk/>
          <pc:sldMk cId="1268056574" sldId="4401"/>
        </pc:sldMkLst>
      </pc:sldChg>
      <pc:sldChg chg="del">
        <pc:chgData name="claudemir souza" userId="dbdb498277919ce6" providerId="LiveId" clId="{0DA81479-4646-430E-BD29-124B09C75469}" dt="2023-06-15T13:00:40.345" v="1037" actId="47"/>
        <pc:sldMkLst>
          <pc:docMk/>
          <pc:sldMk cId="3074440291" sldId="4402"/>
        </pc:sldMkLst>
      </pc:sldChg>
      <pc:sldChg chg="del">
        <pc:chgData name="claudemir souza" userId="dbdb498277919ce6" providerId="LiveId" clId="{0DA81479-4646-430E-BD29-124B09C75469}" dt="2023-06-15T13:00:40.936" v="1038" actId="47"/>
        <pc:sldMkLst>
          <pc:docMk/>
          <pc:sldMk cId="1708842350" sldId="4403"/>
        </pc:sldMkLst>
      </pc:sldChg>
      <pc:sldChg chg="del">
        <pc:chgData name="claudemir souza" userId="dbdb498277919ce6" providerId="LiveId" clId="{0DA81479-4646-430E-BD29-124B09C75469}" dt="2023-06-15T13:00:41.897" v="1039" actId="47"/>
        <pc:sldMkLst>
          <pc:docMk/>
          <pc:sldMk cId="3896649191" sldId="4404"/>
        </pc:sldMkLst>
      </pc:sldChg>
      <pc:sldChg chg="del">
        <pc:chgData name="claudemir souza" userId="dbdb498277919ce6" providerId="LiveId" clId="{0DA81479-4646-430E-BD29-124B09C75469}" dt="2023-06-15T13:00:42.151" v="1040" actId="47"/>
        <pc:sldMkLst>
          <pc:docMk/>
          <pc:sldMk cId="3009166615" sldId="4405"/>
        </pc:sldMkLst>
      </pc:sldChg>
      <pc:sldChg chg="del">
        <pc:chgData name="claudemir souza" userId="dbdb498277919ce6" providerId="LiveId" clId="{0DA81479-4646-430E-BD29-124B09C75469}" dt="2023-06-15T13:00:43.252" v="1041" actId="47"/>
        <pc:sldMkLst>
          <pc:docMk/>
          <pc:sldMk cId="2809683311" sldId="4406"/>
        </pc:sldMkLst>
      </pc:sldChg>
      <pc:sldChg chg="del">
        <pc:chgData name="claudemir souza" userId="dbdb498277919ce6" providerId="LiveId" clId="{0DA81479-4646-430E-BD29-124B09C75469}" dt="2023-06-15T13:00:44.232" v="1042" actId="47"/>
        <pc:sldMkLst>
          <pc:docMk/>
          <pc:sldMk cId="4182674564" sldId="4407"/>
        </pc:sldMkLst>
      </pc:sldChg>
      <pc:sldChg chg="del">
        <pc:chgData name="claudemir souza" userId="dbdb498277919ce6" providerId="LiveId" clId="{0DA81479-4646-430E-BD29-124B09C75469}" dt="2023-06-15T13:00:44.727" v="1043" actId="47"/>
        <pc:sldMkLst>
          <pc:docMk/>
          <pc:sldMk cId="2377568757" sldId="4408"/>
        </pc:sldMkLst>
      </pc:sldChg>
      <pc:sldChg chg="del">
        <pc:chgData name="claudemir souza" userId="dbdb498277919ce6" providerId="LiveId" clId="{0DA81479-4646-430E-BD29-124B09C75469}" dt="2023-06-15T13:00:45.322" v="1044" actId="47"/>
        <pc:sldMkLst>
          <pc:docMk/>
          <pc:sldMk cId="3028134884" sldId="4409"/>
        </pc:sldMkLst>
      </pc:sldChg>
      <pc:sldChg chg="del">
        <pc:chgData name="claudemir souza" userId="dbdb498277919ce6" providerId="LiveId" clId="{0DA81479-4646-430E-BD29-124B09C75469}" dt="2023-06-15T13:00:45.634" v="1045" actId="47"/>
        <pc:sldMkLst>
          <pc:docMk/>
          <pc:sldMk cId="2283052863" sldId="4410"/>
        </pc:sldMkLst>
      </pc:sldChg>
      <pc:sldChg chg="del">
        <pc:chgData name="claudemir souza" userId="dbdb498277919ce6" providerId="LiveId" clId="{0DA81479-4646-430E-BD29-124B09C75469}" dt="2023-06-15T13:00:45.856" v="1046" actId="47"/>
        <pc:sldMkLst>
          <pc:docMk/>
          <pc:sldMk cId="1155238119" sldId="4411"/>
        </pc:sldMkLst>
      </pc:sldChg>
      <pc:sldChg chg="del">
        <pc:chgData name="claudemir souza" userId="dbdb498277919ce6" providerId="LiveId" clId="{0DA81479-4646-430E-BD29-124B09C75469}" dt="2023-06-15T13:00:46.094" v="1047" actId="47"/>
        <pc:sldMkLst>
          <pc:docMk/>
          <pc:sldMk cId="517887448" sldId="4412"/>
        </pc:sldMkLst>
      </pc:sldChg>
      <pc:sldChg chg="del">
        <pc:chgData name="claudemir souza" userId="dbdb498277919ce6" providerId="LiveId" clId="{0DA81479-4646-430E-BD29-124B09C75469}" dt="2023-06-15T13:00:46.489" v="1048" actId="47"/>
        <pc:sldMkLst>
          <pc:docMk/>
          <pc:sldMk cId="525769025" sldId="4413"/>
        </pc:sldMkLst>
      </pc:sldChg>
      <pc:sldChg chg="del">
        <pc:chgData name="claudemir souza" userId="dbdb498277919ce6" providerId="LiveId" clId="{0DA81479-4646-430E-BD29-124B09C75469}" dt="2023-06-15T13:00:46.682" v="1049" actId="47"/>
        <pc:sldMkLst>
          <pc:docMk/>
          <pc:sldMk cId="1546571108" sldId="4414"/>
        </pc:sldMkLst>
      </pc:sldChg>
      <pc:sldChg chg="del">
        <pc:chgData name="claudemir souza" userId="dbdb498277919ce6" providerId="LiveId" clId="{0DA81479-4646-430E-BD29-124B09C75469}" dt="2023-06-15T13:00:46.902" v="1050" actId="47"/>
        <pc:sldMkLst>
          <pc:docMk/>
          <pc:sldMk cId="1386642161" sldId="4415"/>
        </pc:sldMkLst>
      </pc:sldChg>
      <pc:sldChg chg="del">
        <pc:chgData name="claudemir souza" userId="dbdb498277919ce6" providerId="LiveId" clId="{0DA81479-4646-430E-BD29-124B09C75469}" dt="2023-06-15T13:00:47.087" v="1051" actId="47"/>
        <pc:sldMkLst>
          <pc:docMk/>
          <pc:sldMk cId="1146273159" sldId="4416"/>
        </pc:sldMkLst>
      </pc:sldChg>
      <pc:sldChg chg="del">
        <pc:chgData name="claudemir souza" userId="dbdb498277919ce6" providerId="LiveId" clId="{0DA81479-4646-430E-BD29-124B09C75469}" dt="2023-06-15T13:00:47.277" v="1052" actId="47"/>
        <pc:sldMkLst>
          <pc:docMk/>
          <pc:sldMk cId="3527759129" sldId="4417"/>
        </pc:sldMkLst>
      </pc:sldChg>
      <pc:sldChg chg="del">
        <pc:chgData name="claudemir souza" userId="dbdb498277919ce6" providerId="LiveId" clId="{0DA81479-4646-430E-BD29-124B09C75469}" dt="2023-06-15T13:00:47.636" v="1053" actId="47"/>
        <pc:sldMkLst>
          <pc:docMk/>
          <pc:sldMk cId="2395859309" sldId="4418"/>
        </pc:sldMkLst>
      </pc:sldChg>
      <pc:sldChg chg="del">
        <pc:chgData name="claudemir souza" userId="dbdb498277919ce6" providerId="LiveId" clId="{0DA81479-4646-430E-BD29-124B09C75469}" dt="2023-06-15T13:00:47.842" v="1054" actId="47"/>
        <pc:sldMkLst>
          <pc:docMk/>
          <pc:sldMk cId="1542006787" sldId="4419"/>
        </pc:sldMkLst>
      </pc:sldChg>
      <pc:sldChg chg="del">
        <pc:chgData name="claudemir souza" userId="dbdb498277919ce6" providerId="LiveId" clId="{0DA81479-4646-430E-BD29-124B09C75469}" dt="2023-06-15T13:00:54.122" v="1067" actId="47"/>
        <pc:sldMkLst>
          <pc:docMk/>
          <pc:sldMk cId="1792023133" sldId="4420"/>
        </pc:sldMkLst>
      </pc:sldChg>
      <pc:sldChg chg="del">
        <pc:chgData name="claudemir souza" userId="dbdb498277919ce6" providerId="LiveId" clId="{0DA81479-4646-430E-BD29-124B09C75469}" dt="2023-06-15T13:01:08.094" v="1122" actId="47"/>
        <pc:sldMkLst>
          <pc:docMk/>
          <pc:sldMk cId="2100542077" sldId="4428"/>
        </pc:sldMkLst>
      </pc:sldChg>
      <pc:sldChg chg="del">
        <pc:chgData name="claudemir souza" userId="dbdb498277919ce6" providerId="LiveId" clId="{0DA81479-4646-430E-BD29-124B09C75469}" dt="2023-06-15T13:01:08.282" v="1123" actId="47"/>
        <pc:sldMkLst>
          <pc:docMk/>
          <pc:sldMk cId="1878596243" sldId="4429"/>
        </pc:sldMkLst>
      </pc:sldChg>
      <pc:sldChg chg="del">
        <pc:chgData name="claudemir souza" userId="dbdb498277919ce6" providerId="LiveId" clId="{0DA81479-4646-430E-BD29-124B09C75469}" dt="2023-06-15T13:01:08.472" v="1124" actId="47"/>
        <pc:sldMkLst>
          <pc:docMk/>
          <pc:sldMk cId="3391175073" sldId="4430"/>
        </pc:sldMkLst>
      </pc:sldChg>
      <pc:sldChg chg="del">
        <pc:chgData name="claudemir souza" userId="dbdb498277919ce6" providerId="LiveId" clId="{0DA81479-4646-430E-BD29-124B09C75469}" dt="2023-06-15T13:01:08.662" v="1125" actId="47"/>
        <pc:sldMkLst>
          <pc:docMk/>
          <pc:sldMk cId="7873494" sldId="4431"/>
        </pc:sldMkLst>
      </pc:sldChg>
      <pc:sldChg chg="del">
        <pc:chgData name="claudemir souza" userId="dbdb498277919ce6" providerId="LiveId" clId="{0DA81479-4646-430E-BD29-124B09C75469}" dt="2023-06-15T13:01:08.862" v="1126" actId="47"/>
        <pc:sldMkLst>
          <pc:docMk/>
          <pc:sldMk cId="2795210552" sldId="4432"/>
        </pc:sldMkLst>
      </pc:sldChg>
      <pc:sldChg chg="del">
        <pc:chgData name="claudemir souza" userId="dbdb498277919ce6" providerId="LiveId" clId="{0DA81479-4646-430E-BD29-124B09C75469}" dt="2023-06-15T13:01:09.087" v="1127" actId="47"/>
        <pc:sldMkLst>
          <pc:docMk/>
          <pc:sldMk cId="4107367580" sldId="4433"/>
        </pc:sldMkLst>
      </pc:sldChg>
      <pc:sldChg chg="del">
        <pc:chgData name="claudemir souza" userId="dbdb498277919ce6" providerId="LiveId" clId="{0DA81479-4646-430E-BD29-124B09C75469}" dt="2023-06-15T13:01:09.269" v="1128" actId="47"/>
        <pc:sldMkLst>
          <pc:docMk/>
          <pc:sldMk cId="2990123315" sldId="4434"/>
        </pc:sldMkLst>
      </pc:sldChg>
      <pc:sldChg chg="del">
        <pc:chgData name="claudemir souza" userId="dbdb498277919ce6" providerId="LiveId" clId="{0DA81479-4646-430E-BD29-124B09C75469}" dt="2023-06-15T13:01:09.442" v="1129" actId="47"/>
        <pc:sldMkLst>
          <pc:docMk/>
          <pc:sldMk cId="4083872993" sldId="4435"/>
        </pc:sldMkLst>
      </pc:sldChg>
      <pc:sldChg chg="del">
        <pc:chgData name="claudemir souza" userId="dbdb498277919ce6" providerId="LiveId" clId="{0DA81479-4646-430E-BD29-124B09C75469}" dt="2023-06-15T13:01:09.632" v="1130" actId="47"/>
        <pc:sldMkLst>
          <pc:docMk/>
          <pc:sldMk cId="2083882868" sldId="4436"/>
        </pc:sldMkLst>
      </pc:sldChg>
      <pc:sldChg chg="del">
        <pc:chgData name="claudemir souza" userId="dbdb498277919ce6" providerId="LiveId" clId="{0DA81479-4646-430E-BD29-124B09C75469}" dt="2023-06-15T13:01:09.822" v="1131" actId="47"/>
        <pc:sldMkLst>
          <pc:docMk/>
          <pc:sldMk cId="3424930011" sldId="4437"/>
        </pc:sldMkLst>
      </pc:sldChg>
      <pc:sldChg chg="del">
        <pc:chgData name="claudemir souza" userId="dbdb498277919ce6" providerId="LiveId" clId="{0DA81479-4646-430E-BD29-124B09C75469}" dt="2023-06-15T13:01:10.007" v="1132" actId="47"/>
        <pc:sldMkLst>
          <pc:docMk/>
          <pc:sldMk cId="3557071468" sldId="4438"/>
        </pc:sldMkLst>
      </pc:sldChg>
      <pc:sldChg chg="del">
        <pc:chgData name="claudemir souza" userId="dbdb498277919ce6" providerId="LiveId" clId="{0DA81479-4646-430E-BD29-124B09C75469}" dt="2023-06-15T13:01:10.202" v="1133" actId="47"/>
        <pc:sldMkLst>
          <pc:docMk/>
          <pc:sldMk cId="203077313" sldId="4439"/>
        </pc:sldMkLst>
      </pc:sldChg>
      <pc:sldChg chg="del">
        <pc:chgData name="claudemir souza" userId="dbdb498277919ce6" providerId="LiveId" clId="{0DA81479-4646-430E-BD29-124B09C75469}" dt="2023-06-15T13:01:10.382" v="1134" actId="47"/>
        <pc:sldMkLst>
          <pc:docMk/>
          <pc:sldMk cId="1683646213" sldId="4440"/>
        </pc:sldMkLst>
      </pc:sldChg>
      <pc:sldChg chg="del">
        <pc:chgData name="claudemir souza" userId="dbdb498277919ce6" providerId="LiveId" clId="{0DA81479-4646-430E-BD29-124B09C75469}" dt="2023-06-15T13:01:10.572" v="1135" actId="47"/>
        <pc:sldMkLst>
          <pc:docMk/>
          <pc:sldMk cId="3353455999" sldId="4441"/>
        </pc:sldMkLst>
      </pc:sldChg>
      <pc:sldChg chg="del">
        <pc:chgData name="claudemir souza" userId="dbdb498277919ce6" providerId="LiveId" clId="{0DA81479-4646-430E-BD29-124B09C75469}" dt="2023-06-15T13:00:52.402" v="1065" actId="47"/>
        <pc:sldMkLst>
          <pc:docMk/>
          <pc:sldMk cId="2008732301" sldId="4442"/>
        </pc:sldMkLst>
      </pc:sldChg>
      <pc:sldChg chg="del">
        <pc:chgData name="claudemir souza" userId="dbdb498277919ce6" providerId="LiveId" clId="{0DA81479-4646-430E-BD29-124B09C75469}" dt="2023-06-15T13:00:53.442" v="1066" actId="47"/>
        <pc:sldMkLst>
          <pc:docMk/>
          <pc:sldMk cId="2988477589" sldId="4443"/>
        </pc:sldMkLst>
      </pc:sldChg>
      <pc:sldChg chg="del">
        <pc:chgData name="claudemir souza" userId="dbdb498277919ce6" providerId="LiveId" clId="{0DA81479-4646-430E-BD29-124B09C75469}" dt="2023-06-15T13:00:48.319" v="1055" actId="47"/>
        <pc:sldMkLst>
          <pc:docMk/>
          <pc:sldMk cId="101490122" sldId="4444"/>
        </pc:sldMkLst>
      </pc:sldChg>
      <pc:sldChg chg="del">
        <pc:chgData name="claudemir souza" userId="dbdb498277919ce6" providerId="LiveId" clId="{0DA81479-4646-430E-BD29-124B09C75469}" dt="2023-06-15T13:00:48.542" v="1056" actId="47"/>
        <pc:sldMkLst>
          <pc:docMk/>
          <pc:sldMk cId="3296561951" sldId="4445"/>
        </pc:sldMkLst>
      </pc:sldChg>
      <pc:sldChg chg="del">
        <pc:chgData name="claudemir souza" userId="dbdb498277919ce6" providerId="LiveId" clId="{0DA81479-4646-430E-BD29-124B09C75469}" dt="2023-06-15T13:00:48.766" v="1057" actId="47"/>
        <pc:sldMkLst>
          <pc:docMk/>
          <pc:sldMk cId="864438493" sldId="4446"/>
        </pc:sldMkLst>
      </pc:sldChg>
      <pc:sldChg chg="del">
        <pc:chgData name="claudemir souza" userId="dbdb498277919ce6" providerId="LiveId" clId="{0DA81479-4646-430E-BD29-124B09C75469}" dt="2023-06-15T13:00:48.972" v="1058" actId="47"/>
        <pc:sldMkLst>
          <pc:docMk/>
          <pc:sldMk cId="373661675" sldId="4447"/>
        </pc:sldMkLst>
      </pc:sldChg>
      <pc:sldChg chg="del">
        <pc:chgData name="claudemir souza" userId="dbdb498277919ce6" providerId="LiveId" clId="{0DA81479-4646-430E-BD29-124B09C75469}" dt="2023-06-15T13:00:49.137" v="1059" actId="47"/>
        <pc:sldMkLst>
          <pc:docMk/>
          <pc:sldMk cId="1075725019" sldId="4448"/>
        </pc:sldMkLst>
      </pc:sldChg>
      <pc:sldChg chg="del">
        <pc:chgData name="claudemir souza" userId="dbdb498277919ce6" providerId="LiveId" clId="{0DA81479-4646-430E-BD29-124B09C75469}" dt="2023-06-15T13:00:49.362" v="1060" actId="47"/>
        <pc:sldMkLst>
          <pc:docMk/>
          <pc:sldMk cId="3082451102" sldId="4449"/>
        </pc:sldMkLst>
      </pc:sldChg>
      <pc:sldChg chg="del">
        <pc:chgData name="claudemir souza" userId="dbdb498277919ce6" providerId="LiveId" clId="{0DA81479-4646-430E-BD29-124B09C75469}" dt="2023-06-15T13:00:49.817" v="1061" actId="47"/>
        <pc:sldMkLst>
          <pc:docMk/>
          <pc:sldMk cId="3702599941" sldId="4450"/>
        </pc:sldMkLst>
      </pc:sldChg>
      <pc:sldChg chg="del">
        <pc:chgData name="claudemir souza" userId="dbdb498277919ce6" providerId="LiveId" clId="{0DA81479-4646-430E-BD29-124B09C75469}" dt="2023-06-15T13:00:50.072" v="1062" actId="47"/>
        <pc:sldMkLst>
          <pc:docMk/>
          <pc:sldMk cId="872868996" sldId="4451"/>
        </pc:sldMkLst>
      </pc:sldChg>
      <pc:sldChg chg="del">
        <pc:chgData name="claudemir souza" userId="dbdb498277919ce6" providerId="LiveId" clId="{0DA81479-4646-430E-BD29-124B09C75469}" dt="2023-06-15T13:00:50.742" v="1063" actId="47"/>
        <pc:sldMkLst>
          <pc:docMk/>
          <pc:sldMk cId="2801047054" sldId="4452"/>
        </pc:sldMkLst>
      </pc:sldChg>
      <pc:sldChg chg="del">
        <pc:chgData name="claudemir souza" userId="dbdb498277919ce6" providerId="LiveId" clId="{0DA81479-4646-430E-BD29-124B09C75469}" dt="2023-06-15T13:00:51.012" v="1064" actId="47"/>
        <pc:sldMkLst>
          <pc:docMk/>
          <pc:sldMk cId="287562834" sldId="4454"/>
        </pc:sldMkLst>
      </pc:sldChg>
      <pc:sldChg chg="del">
        <pc:chgData name="claudemir souza" userId="dbdb498277919ce6" providerId="LiveId" clId="{0DA81479-4646-430E-BD29-124B09C75469}" dt="2023-06-15T13:00:55.132" v="1068" actId="47"/>
        <pc:sldMkLst>
          <pc:docMk/>
          <pc:sldMk cId="3102941778" sldId="4455"/>
        </pc:sldMkLst>
      </pc:sldChg>
      <pc:sldChg chg="del">
        <pc:chgData name="claudemir souza" userId="dbdb498277919ce6" providerId="LiveId" clId="{0DA81479-4646-430E-BD29-124B09C75469}" dt="2023-06-15T13:00:55.843" v="1069" actId="47"/>
        <pc:sldMkLst>
          <pc:docMk/>
          <pc:sldMk cId="1094150914" sldId="4456"/>
        </pc:sldMkLst>
      </pc:sldChg>
      <pc:sldChg chg="del">
        <pc:chgData name="claudemir souza" userId="dbdb498277919ce6" providerId="LiveId" clId="{0DA81479-4646-430E-BD29-124B09C75469}" dt="2023-06-15T13:00:56.072" v="1070" actId="47"/>
        <pc:sldMkLst>
          <pc:docMk/>
          <pc:sldMk cId="3791886297" sldId="4457"/>
        </pc:sldMkLst>
      </pc:sldChg>
      <pc:sldChg chg="del">
        <pc:chgData name="claudemir souza" userId="dbdb498277919ce6" providerId="LiveId" clId="{0DA81479-4646-430E-BD29-124B09C75469}" dt="2023-06-15T13:00:56.272" v="1071" actId="47"/>
        <pc:sldMkLst>
          <pc:docMk/>
          <pc:sldMk cId="135965298" sldId="4458"/>
        </pc:sldMkLst>
      </pc:sldChg>
      <pc:sldChg chg="del">
        <pc:chgData name="claudemir souza" userId="dbdb498277919ce6" providerId="LiveId" clId="{0DA81479-4646-430E-BD29-124B09C75469}" dt="2023-06-15T13:00:56.776" v="1072" actId="47"/>
        <pc:sldMkLst>
          <pc:docMk/>
          <pc:sldMk cId="1445653558" sldId="4459"/>
        </pc:sldMkLst>
      </pc:sldChg>
      <pc:sldChg chg="del">
        <pc:chgData name="claudemir souza" userId="dbdb498277919ce6" providerId="LiveId" clId="{0DA81479-4646-430E-BD29-124B09C75469}" dt="2023-06-15T13:00:57.002" v="1073" actId="47"/>
        <pc:sldMkLst>
          <pc:docMk/>
          <pc:sldMk cId="1379422226" sldId="4460"/>
        </pc:sldMkLst>
      </pc:sldChg>
      <pc:sldChg chg="del">
        <pc:chgData name="claudemir souza" userId="dbdb498277919ce6" providerId="LiveId" clId="{0DA81479-4646-430E-BD29-124B09C75469}" dt="2023-06-15T13:00:57.192" v="1074" actId="47"/>
        <pc:sldMkLst>
          <pc:docMk/>
          <pc:sldMk cId="3392839032" sldId="4461"/>
        </pc:sldMkLst>
      </pc:sldChg>
      <pc:sldChg chg="del">
        <pc:chgData name="claudemir souza" userId="dbdb498277919ce6" providerId="LiveId" clId="{0DA81479-4646-430E-BD29-124B09C75469}" dt="2023-06-15T13:00:57.392" v="1075" actId="47"/>
        <pc:sldMkLst>
          <pc:docMk/>
          <pc:sldMk cId="3153201041" sldId="4462"/>
        </pc:sldMkLst>
      </pc:sldChg>
      <pc:sldChg chg="del">
        <pc:chgData name="claudemir souza" userId="dbdb498277919ce6" providerId="LiveId" clId="{0DA81479-4646-430E-BD29-124B09C75469}" dt="2023-06-15T13:00:57.587" v="1076" actId="47"/>
        <pc:sldMkLst>
          <pc:docMk/>
          <pc:sldMk cId="3627416051" sldId="4463"/>
        </pc:sldMkLst>
      </pc:sldChg>
      <pc:sldChg chg="del">
        <pc:chgData name="claudemir souza" userId="dbdb498277919ce6" providerId="LiveId" clId="{0DA81479-4646-430E-BD29-124B09C75469}" dt="2023-06-15T13:00:57.772" v="1077" actId="47"/>
        <pc:sldMkLst>
          <pc:docMk/>
          <pc:sldMk cId="3919702428" sldId="4464"/>
        </pc:sldMkLst>
      </pc:sldChg>
      <pc:sldChg chg="del">
        <pc:chgData name="claudemir souza" userId="dbdb498277919ce6" providerId="LiveId" clId="{0DA81479-4646-430E-BD29-124B09C75469}" dt="2023-06-15T13:00:57.972" v="1078" actId="47"/>
        <pc:sldMkLst>
          <pc:docMk/>
          <pc:sldMk cId="3081164182" sldId="4465"/>
        </pc:sldMkLst>
      </pc:sldChg>
      <pc:sldChg chg="del">
        <pc:chgData name="claudemir souza" userId="dbdb498277919ce6" providerId="LiveId" clId="{0DA81479-4646-430E-BD29-124B09C75469}" dt="2023-06-15T13:00:58.142" v="1079" actId="47"/>
        <pc:sldMkLst>
          <pc:docMk/>
          <pc:sldMk cId="1563427040" sldId="4466"/>
        </pc:sldMkLst>
      </pc:sldChg>
      <pc:sldChg chg="del">
        <pc:chgData name="claudemir souza" userId="dbdb498277919ce6" providerId="LiveId" clId="{0DA81479-4646-430E-BD29-124B09C75469}" dt="2023-06-15T13:00:58.352" v="1080" actId="47"/>
        <pc:sldMkLst>
          <pc:docMk/>
          <pc:sldMk cId="1756467327" sldId="4467"/>
        </pc:sldMkLst>
      </pc:sldChg>
      <pc:sldChg chg="del">
        <pc:chgData name="claudemir souza" userId="dbdb498277919ce6" providerId="LiveId" clId="{0DA81479-4646-430E-BD29-124B09C75469}" dt="2023-06-15T13:00:58.532" v="1081" actId="47"/>
        <pc:sldMkLst>
          <pc:docMk/>
          <pc:sldMk cId="2664820800" sldId="4468"/>
        </pc:sldMkLst>
      </pc:sldChg>
      <pc:sldChg chg="del">
        <pc:chgData name="claudemir souza" userId="dbdb498277919ce6" providerId="LiveId" clId="{0DA81479-4646-430E-BD29-124B09C75469}" dt="2023-06-15T13:00:58.718" v="1082" actId="47"/>
        <pc:sldMkLst>
          <pc:docMk/>
          <pc:sldMk cId="444220104" sldId="4469"/>
        </pc:sldMkLst>
      </pc:sldChg>
      <pc:sldChg chg="del">
        <pc:chgData name="claudemir souza" userId="dbdb498277919ce6" providerId="LiveId" clId="{0DA81479-4646-430E-BD29-124B09C75469}" dt="2023-06-15T13:00:58.932" v="1083" actId="47"/>
        <pc:sldMkLst>
          <pc:docMk/>
          <pc:sldMk cId="3405591886" sldId="4470"/>
        </pc:sldMkLst>
      </pc:sldChg>
      <pc:sldChg chg="del">
        <pc:chgData name="claudemir souza" userId="dbdb498277919ce6" providerId="LiveId" clId="{0DA81479-4646-430E-BD29-124B09C75469}" dt="2023-06-15T13:00:59.122" v="1084" actId="47"/>
        <pc:sldMkLst>
          <pc:docMk/>
          <pc:sldMk cId="986172525" sldId="4471"/>
        </pc:sldMkLst>
      </pc:sldChg>
      <pc:sldChg chg="del">
        <pc:chgData name="claudemir souza" userId="dbdb498277919ce6" providerId="LiveId" clId="{0DA81479-4646-430E-BD29-124B09C75469}" dt="2023-06-15T13:00:59.319" v="1085" actId="47"/>
        <pc:sldMkLst>
          <pc:docMk/>
          <pc:sldMk cId="2242720687" sldId="4472"/>
        </pc:sldMkLst>
      </pc:sldChg>
      <pc:sldChg chg="del">
        <pc:chgData name="claudemir souza" userId="dbdb498277919ce6" providerId="LiveId" clId="{0DA81479-4646-430E-BD29-124B09C75469}" dt="2023-06-15T13:00:59.515" v="1086" actId="47"/>
        <pc:sldMkLst>
          <pc:docMk/>
          <pc:sldMk cId="1634449086" sldId="4473"/>
        </pc:sldMkLst>
      </pc:sldChg>
      <pc:sldChg chg="del">
        <pc:chgData name="claudemir souza" userId="dbdb498277919ce6" providerId="LiveId" clId="{0DA81479-4646-430E-BD29-124B09C75469}" dt="2023-06-15T13:00:59.716" v="1087" actId="47"/>
        <pc:sldMkLst>
          <pc:docMk/>
          <pc:sldMk cId="1103016872" sldId="4474"/>
        </pc:sldMkLst>
      </pc:sldChg>
      <pc:sldChg chg="del">
        <pc:chgData name="claudemir souza" userId="dbdb498277919ce6" providerId="LiveId" clId="{0DA81479-4646-430E-BD29-124B09C75469}" dt="2023-06-15T13:01:00.357" v="1088" actId="47"/>
        <pc:sldMkLst>
          <pc:docMk/>
          <pc:sldMk cId="2309837760" sldId="4475"/>
        </pc:sldMkLst>
      </pc:sldChg>
      <pc:sldChg chg="del">
        <pc:chgData name="claudemir souza" userId="dbdb498277919ce6" providerId="LiveId" clId="{0DA81479-4646-430E-BD29-124B09C75469}" dt="2023-06-15T13:01:00.572" v="1089" actId="47"/>
        <pc:sldMkLst>
          <pc:docMk/>
          <pc:sldMk cId="1116606721" sldId="4476"/>
        </pc:sldMkLst>
      </pc:sldChg>
      <pc:sldChg chg="del">
        <pc:chgData name="claudemir souza" userId="dbdb498277919ce6" providerId="LiveId" clId="{0DA81479-4646-430E-BD29-124B09C75469}" dt="2023-06-15T13:01:00.772" v="1090" actId="47"/>
        <pc:sldMkLst>
          <pc:docMk/>
          <pc:sldMk cId="584257570" sldId="4477"/>
        </pc:sldMkLst>
      </pc:sldChg>
      <pc:sldChg chg="del">
        <pc:chgData name="claudemir souza" userId="dbdb498277919ce6" providerId="LiveId" clId="{0DA81479-4646-430E-BD29-124B09C75469}" dt="2023-06-15T13:01:00.952" v="1091" actId="47"/>
        <pc:sldMkLst>
          <pc:docMk/>
          <pc:sldMk cId="3673618679" sldId="4478"/>
        </pc:sldMkLst>
      </pc:sldChg>
      <pc:sldChg chg="del">
        <pc:chgData name="claudemir souza" userId="dbdb498277919ce6" providerId="LiveId" clId="{0DA81479-4646-430E-BD29-124B09C75469}" dt="2023-06-15T13:01:01.136" v="1092" actId="47"/>
        <pc:sldMkLst>
          <pc:docMk/>
          <pc:sldMk cId="4074350137" sldId="4479"/>
        </pc:sldMkLst>
      </pc:sldChg>
      <pc:sldChg chg="del">
        <pc:chgData name="claudemir souza" userId="dbdb498277919ce6" providerId="LiveId" clId="{0DA81479-4646-430E-BD29-124B09C75469}" dt="2023-06-15T13:01:01.312" v="1093" actId="47"/>
        <pc:sldMkLst>
          <pc:docMk/>
          <pc:sldMk cId="4215012376" sldId="4480"/>
        </pc:sldMkLst>
      </pc:sldChg>
      <pc:sldChg chg="del">
        <pc:chgData name="claudemir souza" userId="dbdb498277919ce6" providerId="LiveId" clId="{0DA81479-4646-430E-BD29-124B09C75469}" dt="2023-06-15T13:01:01.482" v="1094" actId="47"/>
        <pc:sldMkLst>
          <pc:docMk/>
          <pc:sldMk cId="2645238990" sldId="4481"/>
        </pc:sldMkLst>
      </pc:sldChg>
      <pc:sldChg chg="del">
        <pc:chgData name="claudemir souza" userId="dbdb498277919ce6" providerId="LiveId" clId="{0DA81479-4646-430E-BD29-124B09C75469}" dt="2023-06-15T13:01:01.652" v="1095" actId="47"/>
        <pc:sldMkLst>
          <pc:docMk/>
          <pc:sldMk cId="279861685" sldId="4482"/>
        </pc:sldMkLst>
      </pc:sldChg>
      <pc:sldChg chg="del">
        <pc:chgData name="claudemir souza" userId="dbdb498277919ce6" providerId="LiveId" clId="{0DA81479-4646-430E-BD29-124B09C75469}" dt="2023-06-15T13:01:01.832" v="1096" actId="47"/>
        <pc:sldMkLst>
          <pc:docMk/>
          <pc:sldMk cId="1091573722" sldId="4483"/>
        </pc:sldMkLst>
      </pc:sldChg>
      <pc:sldChg chg="del">
        <pc:chgData name="claudemir souza" userId="dbdb498277919ce6" providerId="LiveId" clId="{0DA81479-4646-430E-BD29-124B09C75469}" dt="2023-06-15T13:01:02.002" v="1097" actId="47"/>
        <pc:sldMkLst>
          <pc:docMk/>
          <pc:sldMk cId="3806028880" sldId="4484"/>
        </pc:sldMkLst>
      </pc:sldChg>
      <pc:sldChg chg="del">
        <pc:chgData name="claudemir souza" userId="dbdb498277919ce6" providerId="LiveId" clId="{0DA81479-4646-430E-BD29-124B09C75469}" dt="2023-06-15T13:01:02.172" v="1098" actId="47"/>
        <pc:sldMkLst>
          <pc:docMk/>
          <pc:sldMk cId="3178795031" sldId="4485"/>
        </pc:sldMkLst>
      </pc:sldChg>
      <pc:sldChg chg="del">
        <pc:chgData name="claudemir souza" userId="dbdb498277919ce6" providerId="LiveId" clId="{0DA81479-4646-430E-BD29-124B09C75469}" dt="2023-06-15T13:01:02.342" v="1099" actId="47"/>
        <pc:sldMkLst>
          <pc:docMk/>
          <pc:sldMk cId="2719880783" sldId="4486"/>
        </pc:sldMkLst>
      </pc:sldChg>
      <pc:sldChg chg="del">
        <pc:chgData name="claudemir souza" userId="dbdb498277919ce6" providerId="LiveId" clId="{0DA81479-4646-430E-BD29-124B09C75469}" dt="2023-06-15T13:01:02.512" v="1100" actId="47"/>
        <pc:sldMkLst>
          <pc:docMk/>
          <pc:sldMk cId="797278835" sldId="4487"/>
        </pc:sldMkLst>
      </pc:sldChg>
      <pc:sldChg chg="del">
        <pc:chgData name="claudemir souza" userId="dbdb498277919ce6" providerId="LiveId" clId="{0DA81479-4646-430E-BD29-124B09C75469}" dt="2023-06-15T13:01:02.712" v="1101" actId="47"/>
        <pc:sldMkLst>
          <pc:docMk/>
          <pc:sldMk cId="3774192616" sldId="4488"/>
        </pc:sldMkLst>
      </pc:sldChg>
      <pc:sldChg chg="del">
        <pc:chgData name="claudemir souza" userId="dbdb498277919ce6" providerId="LiveId" clId="{0DA81479-4646-430E-BD29-124B09C75469}" dt="2023-06-15T13:01:02.902" v="1102" actId="47"/>
        <pc:sldMkLst>
          <pc:docMk/>
          <pc:sldMk cId="193968488" sldId="4489"/>
        </pc:sldMkLst>
      </pc:sldChg>
      <pc:sldChg chg="del">
        <pc:chgData name="claudemir souza" userId="dbdb498277919ce6" providerId="LiveId" clId="{0DA81479-4646-430E-BD29-124B09C75469}" dt="2023-06-15T13:01:03.271" v="1103" actId="47"/>
        <pc:sldMkLst>
          <pc:docMk/>
          <pc:sldMk cId="238278992" sldId="4490"/>
        </pc:sldMkLst>
      </pc:sldChg>
      <pc:sldChg chg="del">
        <pc:chgData name="claudemir souza" userId="dbdb498277919ce6" providerId="LiveId" clId="{0DA81479-4646-430E-BD29-124B09C75469}" dt="2023-06-15T13:01:03.482" v="1104" actId="47"/>
        <pc:sldMkLst>
          <pc:docMk/>
          <pc:sldMk cId="1237020411" sldId="4491"/>
        </pc:sldMkLst>
      </pc:sldChg>
      <pc:sldChg chg="del">
        <pc:chgData name="claudemir souza" userId="dbdb498277919ce6" providerId="LiveId" clId="{0DA81479-4646-430E-BD29-124B09C75469}" dt="2023-06-15T13:01:03.665" v="1105" actId="47"/>
        <pc:sldMkLst>
          <pc:docMk/>
          <pc:sldMk cId="171329690" sldId="4492"/>
        </pc:sldMkLst>
      </pc:sldChg>
      <pc:sldChg chg="del">
        <pc:chgData name="claudemir souza" userId="dbdb498277919ce6" providerId="LiveId" clId="{0DA81479-4646-430E-BD29-124B09C75469}" dt="2023-06-15T13:01:03.872" v="1106" actId="47"/>
        <pc:sldMkLst>
          <pc:docMk/>
          <pc:sldMk cId="3606806030" sldId="4493"/>
        </pc:sldMkLst>
      </pc:sldChg>
      <pc:sldChg chg="del">
        <pc:chgData name="claudemir souza" userId="dbdb498277919ce6" providerId="LiveId" clId="{0DA81479-4646-430E-BD29-124B09C75469}" dt="2023-06-15T13:01:04.042" v="1107" actId="47"/>
        <pc:sldMkLst>
          <pc:docMk/>
          <pc:sldMk cId="2339795676" sldId="4494"/>
        </pc:sldMkLst>
      </pc:sldChg>
      <pc:sldChg chg="del">
        <pc:chgData name="claudemir souza" userId="dbdb498277919ce6" providerId="LiveId" clId="{0DA81479-4646-430E-BD29-124B09C75469}" dt="2023-06-15T13:01:04.242" v="1108" actId="47"/>
        <pc:sldMkLst>
          <pc:docMk/>
          <pc:sldMk cId="1329620859" sldId="4495"/>
        </pc:sldMkLst>
      </pc:sldChg>
      <pc:sldChg chg="del">
        <pc:chgData name="claudemir souza" userId="dbdb498277919ce6" providerId="LiveId" clId="{0DA81479-4646-430E-BD29-124B09C75469}" dt="2023-06-15T13:01:04.442" v="1109" actId="47"/>
        <pc:sldMkLst>
          <pc:docMk/>
          <pc:sldMk cId="111812869" sldId="4496"/>
        </pc:sldMkLst>
      </pc:sldChg>
      <pc:sldChg chg="del">
        <pc:chgData name="claudemir souza" userId="dbdb498277919ce6" providerId="LiveId" clId="{0DA81479-4646-430E-BD29-124B09C75469}" dt="2023-06-15T13:01:05.702" v="1110" actId="47"/>
        <pc:sldMkLst>
          <pc:docMk/>
          <pc:sldMk cId="3362292206" sldId="4497"/>
        </pc:sldMkLst>
      </pc:sldChg>
      <pc:sldChg chg="del">
        <pc:chgData name="claudemir souza" userId="dbdb498277919ce6" providerId="LiveId" clId="{0DA81479-4646-430E-BD29-124B09C75469}" dt="2023-06-15T13:01:05.922" v="1111" actId="47"/>
        <pc:sldMkLst>
          <pc:docMk/>
          <pc:sldMk cId="1277681228" sldId="4498"/>
        </pc:sldMkLst>
      </pc:sldChg>
      <pc:sldChg chg="del">
        <pc:chgData name="claudemir souza" userId="dbdb498277919ce6" providerId="LiveId" clId="{0DA81479-4646-430E-BD29-124B09C75469}" dt="2023-06-15T13:01:06.127" v="1112" actId="47"/>
        <pc:sldMkLst>
          <pc:docMk/>
          <pc:sldMk cId="620565959" sldId="4499"/>
        </pc:sldMkLst>
      </pc:sldChg>
      <pc:sldChg chg="del">
        <pc:chgData name="claudemir souza" userId="dbdb498277919ce6" providerId="LiveId" clId="{0DA81479-4646-430E-BD29-124B09C75469}" dt="2023-06-15T13:01:06.325" v="1113" actId="47"/>
        <pc:sldMkLst>
          <pc:docMk/>
          <pc:sldMk cId="2590768572" sldId="4500"/>
        </pc:sldMkLst>
      </pc:sldChg>
      <pc:sldChg chg="del">
        <pc:chgData name="claudemir souza" userId="dbdb498277919ce6" providerId="LiveId" clId="{0DA81479-4646-430E-BD29-124B09C75469}" dt="2023-06-15T13:01:06.507" v="1114" actId="47"/>
        <pc:sldMkLst>
          <pc:docMk/>
          <pc:sldMk cId="2582836641" sldId="4501"/>
        </pc:sldMkLst>
      </pc:sldChg>
      <pc:sldChg chg="del">
        <pc:chgData name="claudemir souza" userId="dbdb498277919ce6" providerId="LiveId" clId="{0DA81479-4646-430E-BD29-124B09C75469}" dt="2023-06-15T13:01:06.717" v="1115" actId="47"/>
        <pc:sldMkLst>
          <pc:docMk/>
          <pc:sldMk cId="3069065586" sldId="4502"/>
        </pc:sldMkLst>
      </pc:sldChg>
      <pc:sldChg chg="del">
        <pc:chgData name="claudemir souza" userId="dbdb498277919ce6" providerId="LiveId" clId="{0DA81479-4646-430E-BD29-124B09C75469}" dt="2023-06-15T13:01:06.922" v="1116" actId="47"/>
        <pc:sldMkLst>
          <pc:docMk/>
          <pc:sldMk cId="269663953" sldId="4503"/>
        </pc:sldMkLst>
      </pc:sldChg>
      <pc:sldChg chg="del">
        <pc:chgData name="claudemir souza" userId="dbdb498277919ce6" providerId="LiveId" clId="{0DA81479-4646-430E-BD29-124B09C75469}" dt="2023-06-15T13:01:07.142" v="1117" actId="47"/>
        <pc:sldMkLst>
          <pc:docMk/>
          <pc:sldMk cId="1496786379" sldId="4504"/>
        </pc:sldMkLst>
      </pc:sldChg>
      <pc:sldChg chg="del">
        <pc:chgData name="claudemir souza" userId="dbdb498277919ce6" providerId="LiveId" clId="{0DA81479-4646-430E-BD29-124B09C75469}" dt="2023-06-15T13:01:07.322" v="1118" actId="47"/>
        <pc:sldMkLst>
          <pc:docMk/>
          <pc:sldMk cId="1367731719" sldId="4505"/>
        </pc:sldMkLst>
      </pc:sldChg>
      <pc:sldChg chg="del">
        <pc:chgData name="claudemir souza" userId="dbdb498277919ce6" providerId="LiveId" clId="{0DA81479-4646-430E-BD29-124B09C75469}" dt="2023-06-15T13:01:07.522" v="1119" actId="47"/>
        <pc:sldMkLst>
          <pc:docMk/>
          <pc:sldMk cId="283889405" sldId="4506"/>
        </pc:sldMkLst>
      </pc:sldChg>
      <pc:sldChg chg="del">
        <pc:chgData name="claudemir souza" userId="dbdb498277919ce6" providerId="LiveId" clId="{0DA81479-4646-430E-BD29-124B09C75469}" dt="2023-06-15T13:01:07.712" v="1120" actId="47"/>
        <pc:sldMkLst>
          <pc:docMk/>
          <pc:sldMk cId="2691128723" sldId="4507"/>
        </pc:sldMkLst>
      </pc:sldChg>
      <pc:sldChg chg="del">
        <pc:chgData name="claudemir souza" userId="dbdb498277919ce6" providerId="LiveId" clId="{0DA81479-4646-430E-BD29-124B09C75469}" dt="2023-06-15T13:01:07.967" v="1121" actId="47"/>
        <pc:sldMkLst>
          <pc:docMk/>
          <pc:sldMk cId="4048241553" sldId="4508"/>
        </pc:sldMkLst>
      </pc:sldChg>
      <pc:sldChg chg="modSp add del mod">
        <pc:chgData name="claudemir souza" userId="dbdb498277919ce6" providerId="LiveId" clId="{0DA81479-4646-430E-BD29-124B09C75469}" dt="2023-06-15T12:56:50.101" v="702" actId="20577"/>
        <pc:sldMkLst>
          <pc:docMk/>
          <pc:sldMk cId="2682472190" sldId="4509"/>
        </pc:sldMkLst>
        <pc:spChg chg="mod">
          <ac:chgData name="claudemir souza" userId="dbdb498277919ce6" providerId="LiveId" clId="{0DA81479-4646-430E-BD29-124B09C75469}" dt="2023-06-15T12:56:50.101" v="702" actId="20577"/>
          <ac:spMkLst>
            <pc:docMk/>
            <pc:sldMk cId="2682472190" sldId="4509"/>
            <ac:spMk id="7" creationId="{8953B1E8-AAE5-8225-AA1E-4B09E0BF4AC9}"/>
          </ac:spMkLst>
        </pc:spChg>
      </pc:sldChg>
      <pc:sldChg chg="modSp add del mod">
        <pc:chgData name="claudemir souza" userId="dbdb498277919ce6" providerId="LiveId" clId="{0DA81479-4646-430E-BD29-124B09C75469}" dt="2023-06-15T12:57:56.565" v="797" actId="20577"/>
        <pc:sldMkLst>
          <pc:docMk/>
          <pc:sldMk cId="877490203" sldId="4510"/>
        </pc:sldMkLst>
        <pc:spChg chg="mod">
          <ac:chgData name="claudemir souza" userId="dbdb498277919ce6" providerId="LiveId" clId="{0DA81479-4646-430E-BD29-124B09C75469}" dt="2023-06-15T12:57:56.565" v="797" actId="20577"/>
          <ac:spMkLst>
            <pc:docMk/>
            <pc:sldMk cId="877490203" sldId="4510"/>
            <ac:spMk id="16" creationId="{FC87299D-0A69-1966-B73F-389B5BD4CEE5}"/>
          </ac:spMkLst>
        </pc:spChg>
      </pc:sldChg>
      <pc:sldChg chg="modSp add del mod">
        <pc:chgData name="claudemir souza" userId="dbdb498277919ce6" providerId="LiveId" clId="{0DA81479-4646-430E-BD29-124B09C75469}" dt="2023-06-15T13:01:27.489" v="1195" actId="47"/>
        <pc:sldMkLst>
          <pc:docMk/>
          <pc:sldMk cId="838507222" sldId="4511"/>
        </pc:sldMkLst>
        <pc:spChg chg="mod">
          <ac:chgData name="claudemir souza" userId="dbdb498277919ce6" providerId="LiveId" clId="{0DA81479-4646-430E-BD29-124B09C75469}" dt="2023-06-15T12:59:12.423" v="880" actId="1076"/>
          <ac:spMkLst>
            <pc:docMk/>
            <pc:sldMk cId="838507222" sldId="4511"/>
            <ac:spMk id="31" creationId="{31C7F1B0-CA8F-7BEE-8CD9-7F8FF26C556D}"/>
          </ac:spMkLst>
        </pc:spChg>
      </pc:sldChg>
      <pc:sldChg chg="del">
        <pc:chgData name="claudemir souza" userId="dbdb498277919ce6" providerId="LiveId" clId="{0DA81479-4646-430E-BD29-124B09C75469}" dt="2023-06-15T13:00:38.047" v="1034" actId="47"/>
        <pc:sldMkLst>
          <pc:docMk/>
          <pc:sldMk cId="1762226125" sldId="4512"/>
        </pc:sldMkLst>
      </pc:sldChg>
      <pc:sldChg chg="del">
        <pc:chgData name="claudemir souza" userId="dbdb498277919ce6" providerId="LiveId" clId="{0DA81479-4646-430E-BD29-124B09C75469}" dt="2023-06-15T13:00:37.452" v="1033" actId="47"/>
        <pc:sldMkLst>
          <pc:docMk/>
          <pc:sldMk cId="3519319691" sldId="4513"/>
        </pc:sldMkLst>
      </pc:sldChg>
      <pc:sldChg chg="modSp mod">
        <pc:chgData name="claudemir souza" userId="dbdb498277919ce6" providerId="LiveId" clId="{0DA81479-4646-430E-BD29-124B09C75469}" dt="2023-06-15T12:36:09.188" v="140" actId="114"/>
        <pc:sldMkLst>
          <pc:docMk/>
          <pc:sldMk cId="527213114" sldId="4514"/>
        </pc:sldMkLst>
        <pc:spChg chg="mod">
          <ac:chgData name="claudemir souza" userId="dbdb498277919ce6" providerId="LiveId" clId="{0DA81479-4646-430E-BD29-124B09C75469}" dt="2023-06-15T12:34:27.957" v="123" actId="14100"/>
          <ac:spMkLst>
            <pc:docMk/>
            <pc:sldMk cId="527213114" sldId="4514"/>
            <ac:spMk id="2" creationId="{59F49677-D562-3A63-7F7D-DE149AAE7298}"/>
          </ac:spMkLst>
        </pc:spChg>
        <pc:spChg chg="mod">
          <ac:chgData name="claudemir souza" userId="dbdb498277919ce6" providerId="LiveId" clId="{0DA81479-4646-430E-BD29-124B09C75469}" dt="2023-06-15T12:36:09.188" v="140" actId="114"/>
          <ac:spMkLst>
            <pc:docMk/>
            <pc:sldMk cId="527213114" sldId="4514"/>
            <ac:spMk id="7" creationId="{8801CCEE-4F36-DFB8-BFEE-F32C9510E1D4}"/>
          </ac:spMkLst>
        </pc:spChg>
        <pc:picChg chg="mod">
          <ac:chgData name="claudemir souza" userId="dbdb498277919ce6" providerId="LiveId" clId="{0DA81479-4646-430E-BD29-124B09C75469}" dt="2023-06-15T12:33:27.430" v="112" actId="1076"/>
          <ac:picMkLst>
            <pc:docMk/>
            <pc:sldMk cId="527213114" sldId="4514"/>
            <ac:picMk id="11266" creationId="{5C1704A5-B6FE-816B-7B72-574D52C2131C}"/>
          </ac:picMkLst>
        </pc:picChg>
      </pc:sldChg>
      <pc:sldChg chg="addSp del delDesignElem">
        <pc:chgData name="claudemir souza" userId="dbdb498277919ce6" providerId="LiveId" clId="{0DA81479-4646-430E-BD29-124B09C75469}" dt="2023-06-15T12:32:24.661" v="51"/>
        <pc:sldMkLst>
          <pc:docMk/>
          <pc:sldMk cId="969683393" sldId="4514"/>
        </pc:sldMkLst>
        <pc:spChg chg="add">
          <ac:chgData name="claudemir souza" userId="dbdb498277919ce6" providerId="LiveId" clId="{0DA81479-4646-430E-BD29-124B09C75469}" dt="2023-06-15T12:32:24.661" v="51"/>
          <ac:spMkLst>
            <pc:docMk/>
            <pc:sldMk cId="969683393" sldId="4514"/>
            <ac:spMk id="11291" creationId="{B250C39F-3F6C-4D53-86D2-7BC6B2FF609C}"/>
          </ac:spMkLst>
        </pc:spChg>
        <pc:spChg chg="add">
          <ac:chgData name="claudemir souza" userId="dbdb498277919ce6" providerId="LiveId" clId="{0DA81479-4646-430E-BD29-124B09C75469}" dt="2023-06-15T12:32:24.661" v="51"/>
          <ac:spMkLst>
            <pc:docMk/>
            <pc:sldMk cId="969683393" sldId="4514"/>
            <ac:spMk id="11292" creationId="{70A48D59-8581-41F7-B529-F4617FE07A9A}"/>
          </ac:spMkLst>
        </pc:spChg>
        <pc:spChg chg="add">
          <ac:chgData name="claudemir souza" userId="dbdb498277919ce6" providerId="LiveId" clId="{0DA81479-4646-430E-BD29-124B09C75469}" dt="2023-06-15T12:32:24.661" v="51"/>
          <ac:spMkLst>
            <pc:docMk/>
            <pc:sldMk cId="969683393" sldId="4514"/>
            <ac:spMk id="11293" creationId="{9DD005C1-8C51-42D6-9BEE-B9B83849743D}"/>
          </ac:spMkLst>
        </pc:spChg>
      </pc:sldChg>
      <pc:sldChg chg="modSp add mod">
        <pc:chgData name="claudemir souza" userId="dbdb498277919ce6" providerId="LiveId" clId="{0DA81479-4646-430E-BD29-124B09C75469}" dt="2023-06-15T12:40:25.796" v="150" actId="207"/>
        <pc:sldMkLst>
          <pc:docMk/>
          <pc:sldMk cId="2325066134" sldId="4515"/>
        </pc:sldMkLst>
        <pc:spChg chg="mod">
          <ac:chgData name="claudemir souza" userId="dbdb498277919ce6" providerId="LiveId" clId="{0DA81479-4646-430E-BD29-124B09C75469}" dt="2023-06-15T12:40:25.796" v="150" actId="207"/>
          <ac:spMkLst>
            <pc:docMk/>
            <pc:sldMk cId="2325066134" sldId="4515"/>
            <ac:spMk id="3" creationId="{E033E648-EB18-3A1E-3B7C-B9976680BD8E}"/>
          </ac:spMkLst>
        </pc:spChg>
      </pc:sldChg>
      <pc:sldChg chg="modSp add mod">
        <pc:chgData name="claudemir souza" userId="dbdb498277919ce6" providerId="LiveId" clId="{0DA81479-4646-430E-BD29-124B09C75469}" dt="2023-06-15T12:42:35.732" v="159" actId="207"/>
        <pc:sldMkLst>
          <pc:docMk/>
          <pc:sldMk cId="2185132222" sldId="4516"/>
        </pc:sldMkLst>
        <pc:spChg chg="mod">
          <ac:chgData name="claudemir souza" userId="dbdb498277919ce6" providerId="LiveId" clId="{0DA81479-4646-430E-BD29-124B09C75469}" dt="2023-06-15T12:42:35.732" v="159" actId="207"/>
          <ac:spMkLst>
            <pc:docMk/>
            <pc:sldMk cId="2185132222" sldId="4516"/>
            <ac:spMk id="3" creationId="{E033E648-EB18-3A1E-3B7C-B9976680BD8E}"/>
          </ac:spMkLst>
        </pc:spChg>
      </pc:sldChg>
      <pc:sldChg chg="add del">
        <pc:chgData name="claudemir souza" userId="dbdb498277919ce6" providerId="LiveId" clId="{0DA81479-4646-430E-BD29-124B09C75469}" dt="2023-06-15T12:43:11.571" v="161" actId="47"/>
        <pc:sldMkLst>
          <pc:docMk/>
          <pc:sldMk cId="752890820" sldId="4517"/>
        </pc:sldMkLst>
      </pc:sldChg>
      <pc:sldChg chg="add">
        <pc:chgData name="claudemir souza" userId="dbdb498277919ce6" providerId="LiveId" clId="{0DA81479-4646-430E-BD29-124B09C75469}" dt="2023-06-15T13:12:19.805" v="1198" actId="2890"/>
        <pc:sldMkLst>
          <pc:docMk/>
          <pc:sldMk cId="1917666316" sldId="4517"/>
        </pc:sldMkLst>
      </pc:sldChg>
      <pc:sldChg chg="modSp add mod ord">
        <pc:chgData name="claudemir souza" userId="dbdb498277919ce6" providerId="LiveId" clId="{0DA81479-4646-430E-BD29-124B09C75469}" dt="2023-06-15T13:15:46.196" v="1244" actId="13926"/>
        <pc:sldMkLst>
          <pc:docMk/>
          <pc:sldMk cId="759845913" sldId="4518"/>
        </pc:sldMkLst>
        <pc:spChg chg="mod">
          <ac:chgData name="claudemir souza" userId="dbdb498277919ce6" providerId="LiveId" clId="{0DA81479-4646-430E-BD29-124B09C75469}" dt="2023-06-15T13:15:46.196" v="1244" actId="13926"/>
          <ac:spMkLst>
            <pc:docMk/>
            <pc:sldMk cId="759845913" sldId="4518"/>
            <ac:spMk id="3" creationId="{0EBD9480-10D8-B947-4477-62E69154DD41}"/>
          </ac:spMkLst>
        </pc:spChg>
        <pc:spChg chg="mod">
          <ac:chgData name="claudemir souza" userId="dbdb498277919ce6" providerId="LiveId" clId="{0DA81479-4646-430E-BD29-124B09C75469}" dt="2023-06-15T13:14:47.605" v="1241"/>
          <ac:spMkLst>
            <pc:docMk/>
            <pc:sldMk cId="759845913" sldId="4518"/>
            <ac:spMk id="5" creationId="{54FB236E-7F1E-3736-C367-5CAC8170F55A}"/>
          </ac:spMkLst>
        </pc:spChg>
      </pc:sldChg>
      <pc:sldChg chg="modSp add mod">
        <pc:chgData name="claudemir souza" userId="dbdb498277919ce6" providerId="LiveId" clId="{0DA81479-4646-430E-BD29-124B09C75469}" dt="2023-06-15T13:18:22.211" v="1251" actId="13926"/>
        <pc:sldMkLst>
          <pc:docMk/>
          <pc:sldMk cId="4180087000" sldId="4519"/>
        </pc:sldMkLst>
        <pc:spChg chg="mod">
          <ac:chgData name="claudemir souza" userId="dbdb498277919ce6" providerId="LiveId" clId="{0DA81479-4646-430E-BD29-124B09C75469}" dt="2023-06-15T13:18:22.211" v="1251" actId="13926"/>
          <ac:spMkLst>
            <pc:docMk/>
            <pc:sldMk cId="4180087000" sldId="4519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0DA81479-4646-430E-BD29-124B09C75469}" dt="2023-06-15T13:22:58.693" v="1275" actId="20577"/>
        <pc:sldMkLst>
          <pc:docMk/>
          <pc:sldMk cId="1443033683" sldId="4520"/>
        </pc:sldMkLst>
        <pc:spChg chg="mod">
          <ac:chgData name="claudemir souza" userId="dbdb498277919ce6" providerId="LiveId" clId="{0DA81479-4646-430E-BD29-124B09C75469}" dt="2023-06-15T13:22:58.693" v="1275" actId="20577"/>
          <ac:spMkLst>
            <pc:docMk/>
            <pc:sldMk cId="1443033683" sldId="4520"/>
            <ac:spMk id="3" creationId="{0EBD9480-10D8-B947-4477-62E69154DD41}"/>
          </ac:spMkLst>
        </pc:spChg>
      </pc:sldChg>
      <pc:sldChg chg="modSp add mod ord">
        <pc:chgData name="claudemir souza" userId="dbdb498277919ce6" providerId="LiveId" clId="{0DA81479-4646-430E-BD29-124B09C75469}" dt="2023-06-15T13:20:35.724" v="1270" actId="13926"/>
        <pc:sldMkLst>
          <pc:docMk/>
          <pc:sldMk cId="368881528" sldId="4521"/>
        </pc:sldMkLst>
        <pc:spChg chg="mod">
          <ac:chgData name="claudemir souza" userId="dbdb498277919ce6" providerId="LiveId" clId="{0DA81479-4646-430E-BD29-124B09C75469}" dt="2023-06-15T13:20:35.724" v="1270" actId="13926"/>
          <ac:spMkLst>
            <pc:docMk/>
            <pc:sldMk cId="368881528" sldId="4521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0DA81479-4646-430E-BD29-124B09C75469}" dt="2023-06-15T13:24:08.334" v="1281" actId="207"/>
        <pc:sldMkLst>
          <pc:docMk/>
          <pc:sldMk cId="3352285444" sldId="4522"/>
        </pc:sldMkLst>
        <pc:spChg chg="mod">
          <ac:chgData name="claudemir souza" userId="dbdb498277919ce6" providerId="LiveId" clId="{0DA81479-4646-430E-BD29-124B09C75469}" dt="2023-06-15T13:24:08.334" v="1281" actId="207"/>
          <ac:spMkLst>
            <pc:docMk/>
            <pc:sldMk cId="3352285444" sldId="4522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0DA81479-4646-430E-BD29-124B09C75469}" dt="2023-06-15T13:33:53.222" v="1322" actId="123"/>
        <pc:sldMkLst>
          <pc:docMk/>
          <pc:sldMk cId="2566721469" sldId="4523"/>
        </pc:sldMkLst>
        <pc:spChg chg="mod">
          <ac:chgData name="claudemir souza" userId="dbdb498277919ce6" providerId="LiveId" clId="{0DA81479-4646-430E-BD29-124B09C75469}" dt="2023-06-15T13:33:53.222" v="1322" actId="123"/>
          <ac:spMkLst>
            <pc:docMk/>
            <pc:sldMk cId="2566721469" sldId="4523"/>
            <ac:spMk id="3" creationId="{0EBD9480-10D8-B947-4477-62E69154DD41}"/>
          </ac:spMkLst>
        </pc:spChg>
      </pc:sldChg>
      <pc:sldChg chg="addSp delSp modSp add mod">
        <pc:chgData name="claudemir souza" userId="dbdb498277919ce6" providerId="LiveId" clId="{0DA81479-4646-430E-BD29-124B09C75469}" dt="2023-06-15T13:31:13.884" v="1304" actId="1076"/>
        <pc:sldMkLst>
          <pc:docMk/>
          <pc:sldMk cId="3631514471" sldId="4524"/>
        </pc:sldMkLst>
        <pc:spChg chg="del">
          <ac:chgData name="claudemir souza" userId="dbdb498277919ce6" providerId="LiveId" clId="{0DA81479-4646-430E-BD29-124B09C75469}" dt="2023-06-15T13:30:39.580" v="1300" actId="478"/>
          <ac:spMkLst>
            <pc:docMk/>
            <pc:sldMk cId="3631514471" sldId="4524"/>
            <ac:spMk id="3" creationId="{0EBD9480-10D8-B947-4477-62E69154DD41}"/>
          </ac:spMkLst>
        </pc:spChg>
        <pc:spChg chg="mod">
          <ac:chgData name="claudemir souza" userId="dbdb498277919ce6" providerId="LiveId" clId="{0DA81479-4646-430E-BD29-124B09C75469}" dt="2023-06-15T13:30:32.923" v="1299" actId="1076"/>
          <ac:spMkLst>
            <pc:docMk/>
            <pc:sldMk cId="3631514471" sldId="4524"/>
            <ac:spMk id="5" creationId="{54FB236E-7F1E-3736-C367-5CAC8170F55A}"/>
          </ac:spMkLst>
        </pc:spChg>
        <pc:picChg chg="add mod">
          <ac:chgData name="claudemir souza" userId="dbdb498277919ce6" providerId="LiveId" clId="{0DA81479-4646-430E-BD29-124B09C75469}" dt="2023-06-15T13:31:13.884" v="1304" actId="1076"/>
          <ac:picMkLst>
            <pc:docMk/>
            <pc:sldMk cId="3631514471" sldId="4524"/>
            <ac:picMk id="4" creationId="{20ECACDA-E643-6AD1-6CE2-38292EB20400}"/>
          </ac:picMkLst>
        </pc:picChg>
      </pc:sldChg>
      <pc:sldChg chg="modSp add mod ord">
        <pc:chgData name="claudemir souza" userId="dbdb498277919ce6" providerId="LiveId" clId="{0DA81479-4646-430E-BD29-124B09C75469}" dt="2023-06-15T13:33:42.515" v="1320" actId="123"/>
        <pc:sldMkLst>
          <pc:docMk/>
          <pc:sldMk cId="2451515532" sldId="4525"/>
        </pc:sldMkLst>
        <pc:spChg chg="mod">
          <ac:chgData name="claudemir souza" userId="dbdb498277919ce6" providerId="LiveId" clId="{0DA81479-4646-430E-BD29-124B09C75469}" dt="2023-06-15T13:33:42.515" v="1320" actId="123"/>
          <ac:spMkLst>
            <pc:docMk/>
            <pc:sldMk cId="2451515532" sldId="4525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0DA81479-4646-430E-BD29-124B09C75469}" dt="2023-06-15T13:33:35.789" v="1319" actId="123"/>
        <pc:sldMkLst>
          <pc:docMk/>
          <pc:sldMk cId="1068493775" sldId="4526"/>
        </pc:sldMkLst>
        <pc:spChg chg="mod">
          <ac:chgData name="claudemir souza" userId="dbdb498277919ce6" providerId="LiveId" clId="{0DA81479-4646-430E-BD29-124B09C75469}" dt="2023-06-15T13:33:35.789" v="1319" actId="123"/>
          <ac:spMkLst>
            <pc:docMk/>
            <pc:sldMk cId="1068493775" sldId="4526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0DA81479-4646-430E-BD29-124B09C75469}" dt="2023-06-15T13:35:19.427" v="1326" actId="13926"/>
        <pc:sldMkLst>
          <pc:docMk/>
          <pc:sldMk cId="3078115235" sldId="4527"/>
        </pc:sldMkLst>
        <pc:spChg chg="mod">
          <ac:chgData name="claudemir souza" userId="dbdb498277919ce6" providerId="LiveId" clId="{0DA81479-4646-430E-BD29-124B09C75469}" dt="2023-06-15T13:35:19.427" v="1326" actId="13926"/>
          <ac:spMkLst>
            <pc:docMk/>
            <pc:sldMk cId="3078115235" sldId="4527"/>
            <ac:spMk id="3" creationId="{0EBD9480-10D8-B947-4477-62E69154DD41}"/>
          </ac:spMkLst>
        </pc:spChg>
      </pc:sldChg>
      <pc:sldChg chg="addSp delSp modSp add mod">
        <pc:chgData name="claudemir souza" userId="dbdb498277919ce6" providerId="LiveId" clId="{0DA81479-4646-430E-BD29-124B09C75469}" dt="2023-06-15T13:39:45.845" v="1350" actId="207"/>
        <pc:sldMkLst>
          <pc:docMk/>
          <pc:sldMk cId="4111338826" sldId="4528"/>
        </pc:sldMkLst>
        <pc:spChg chg="mod">
          <ac:chgData name="claudemir souza" userId="dbdb498277919ce6" providerId="LiveId" clId="{0DA81479-4646-430E-BD29-124B09C75469}" dt="2023-06-15T13:39:45.845" v="1350" actId="207"/>
          <ac:spMkLst>
            <pc:docMk/>
            <pc:sldMk cId="4111338826" sldId="4528"/>
            <ac:spMk id="3" creationId="{0EBD9480-10D8-B947-4477-62E69154DD41}"/>
          </ac:spMkLst>
        </pc:spChg>
        <pc:spChg chg="mod">
          <ac:chgData name="claudemir souza" userId="dbdb498277919ce6" providerId="LiveId" clId="{0DA81479-4646-430E-BD29-124B09C75469}" dt="2023-06-15T13:37:31.368" v="1338" actId="1076"/>
          <ac:spMkLst>
            <pc:docMk/>
            <pc:sldMk cId="4111338826" sldId="4528"/>
            <ac:spMk id="5" creationId="{54FB236E-7F1E-3736-C367-5CAC8170F55A}"/>
          </ac:spMkLst>
        </pc:spChg>
        <pc:picChg chg="add del">
          <ac:chgData name="claudemir souza" userId="dbdb498277919ce6" providerId="LiveId" clId="{0DA81479-4646-430E-BD29-124B09C75469}" dt="2023-06-15T13:37:05.635" v="1332" actId="22"/>
          <ac:picMkLst>
            <pc:docMk/>
            <pc:sldMk cId="4111338826" sldId="4528"/>
            <ac:picMk id="4" creationId="{B153AC38-5D6A-4A67-6E7D-57DA56E3E417}"/>
          </ac:picMkLst>
        </pc:picChg>
      </pc:sldChg>
      <pc:sldChg chg="modSp add mod">
        <pc:chgData name="claudemir souza" userId="dbdb498277919ce6" providerId="LiveId" clId="{0DA81479-4646-430E-BD29-124B09C75469}" dt="2023-06-15T13:54:05.817" v="1355" actId="207"/>
        <pc:sldMkLst>
          <pc:docMk/>
          <pc:sldMk cId="3949199801" sldId="4529"/>
        </pc:sldMkLst>
        <pc:spChg chg="mod">
          <ac:chgData name="claudemir souza" userId="dbdb498277919ce6" providerId="LiveId" clId="{0DA81479-4646-430E-BD29-124B09C75469}" dt="2023-06-15T13:54:05.817" v="1355" actId="207"/>
          <ac:spMkLst>
            <pc:docMk/>
            <pc:sldMk cId="3949199801" sldId="4529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0DA81479-4646-430E-BD29-124B09C75469}" dt="2023-06-15T13:55:44.688" v="1359" actId="207"/>
        <pc:sldMkLst>
          <pc:docMk/>
          <pc:sldMk cId="3799968813" sldId="4530"/>
        </pc:sldMkLst>
        <pc:spChg chg="mod">
          <ac:chgData name="claudemir souza" userId="dbdb498277919ce6" providerId="LiveId" clId="{0DA81479-4646-430E-BD29-124B09C75469}" dt="2023-06-15T13:55:44.688" v="1359" actId="207"/>
          <ac:spMkLst>
            <pc:docMk/>
            <pc:sldMk cId="3799968813" sldId="4530"/>
            <ac:spMk id="3" creationId="{0EBD9480-10D8-B947-4477-62E69154DD41}"/>
          </ac:spMkLst>
        </pc:spChg>
      </pc:sldChg>
      <pc:sldChg chg="add">
        <pc:chgData name="claudemir souza" userId="dbdb498277919ce6" providerId="LiveId" clId="{0DA81479-4646-430E-BD29-124B09C75469}" dt="2023-06-15T13:55:50.397" v="1360" actId="2890"/>
        <pc:sldMkLst>
          <pc:docMk/>
          <pc:sldMk cId="1019362293" sldId="4531"/>
        </pc:sldMkLst>
      </pc:sldChg>
    </pc:docChg>
  </pc:docChgLst>
  <pc:docChgLst>
    <pc:chgData name="claudemir souza" userId="dbdb498277919ce6" providerId="LiveId" clId="{33FE9E48-7F46-4A35-8F61-05D7154EB05A}"/>
    <pc:docChg chg="undo custSel addSld delSld modSld sldOrd">
      <pc:chgData name="claudemir souza" userId="dbdb498277919ce6" providerId="LiveId" clId="{33FE9E48-7F46-4A35-8F61-05D7154EB05A}" dt="2023-02-26T15:07:52.277" v="1821" actId="14826"/>
      <pc:docMkLst>
        <pc:docMk/>
      </pc:docMkLst>
      <pc:sldChg chg="addSp delSp modSp mod delAnim modAnim">
        <pc:chgData name="claudemir souza" userId="dbdb498277919ce6" providerId="LiveId" clId="{33FE9E48-7F46-4A35-8F61-05D7154EB05A}" dt="2023-02-20T17:01:11.363" v="549" actId="14100"/>
        <pc:sldMkLst>
          <pc:docMk/>
          <pc:sldMk cId="0" sldId="257"/>
        </pc:sldMkLst>
        <pc:spChg chg="del">
          <ac:chgData name="claudemir souza" userId="dbdb498277919ce6" providerId="LiveId" clId="{33FE9E48-7F46-4A35-8F61-05D7154EB05A}" dt="2023-02-20T12:06:00.909" v="533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claudemir souza" userId="dbdb498277919ce6" providerId="LiveId" clId="{33FE9E48-7F46-4A35-8F61-05D7154EB05A}" dt="2023-02-20T12:06:08.861" v="535" actId="478"/>
          <ac:spMkLst>
            <pc:docMk/>
            <pc:sldMk cId="0" sldId="257"/>
            <ac:spMk id="3" creationId="{DDE3EA0B-4A46-301A-E218-78028E5E0CB8}"/>
          </ac:spMkLst>
        </pc:spChg>
        <pc:spChg chg="add del mod">
          <ac:chgData name="claudemir souza" userId="dbdb498277919ce6" providerId="LiveId" clId="{33FE9E48-7F46-4A35-8F61-05D7154EB05A}" dt="2023-02-20T12:06:04.488" v="534" actId="478"/>
          <ac:spMkLst>
            <pc:docMk/>
            <pc:sldMk cId="0" sldId="257"/>
            <ac:spMk id="5" creationId="{9F34AC79-BB0A-BC69-EFAD-FAA99D676B3F}"/>
          </ac:spMkLst>
        </pc:spChg>
        <pc:picChg chg="add del mod">
          <ac:chgData name="claudemir souza" userId="dbdb498277919ce6" providerId="LiveId" clId="{33FE9E48-7F46-4A35-8F61-05D7154EB05A}" dt="2023-02-20T17:00:42.020" v="546" actId="478"/>
          <ac:picMkLst>
            <pc:docMk/>
            <pc:sldMk cId="0" sldId="257"/>
            <ac:picMk id="6" creationId="{E6C526DD-3E72-4076-CA64-B97727C34FC8}"/>
          </ac:picMkLst>
        </pc:picChg>
        <pc:picChg chg="add mod">
          <ac:chgData name="claudemir souza" userId="dbdb498277919ce6" providerId="LiveId" clId="{33FE9E48-7F46-4A35-8F61-05D7154EB05A}" dt="2023-02-20T12:28:13.245" v="541"/>
          <ac:picMkLst>
            <pc:docMk/>
            <pc:sldMk cId="0" sldId="257"/>
            <ac:picMk id="7" creationId="{6C5989C8-F15B-2983-320F-42641FCA638C}"/>
          </ac:picMkLst>
        </pc:picChg>
        <pc:picChg chg="add mod">
          <ac:chgData name="claudemir souza" userId="dbdb498277919ce6" providerId="LiveId" clId="{33FE9E48-7F46-4A35-8F61-05D7154EB05A}" dt="2023-02-20T12:29:04.240" v="543"/>
          <ac:picMkLst>
            <pc:docMk/>
            <pc:sldMk cId="0" sldId="257"/>
            <ac:picMk id="8" creationId="{87EF0CEB-2289-D6C9-512B-26B3288F2D12}"/>
          </ac:picMkLst>
        </pc:picChg>
        <pc:picChg chg="add del mod">
          <ac:chgData name="claudemir souza" userId="dbdb498277919ce6" providerId="LiveId" clId="{33FE9E48-7F46-4A35-8F61-05D7154EB05A}" dt="2023-02-20T12:31:53.129" v="545" actId="478"/>
          <ac:picMkLst>
            <pc:docMk/>
            <pc:sldMk cId="0" sldId="257"/>
            <ac:picMk id="9" creationId="{6E622821-E929-EEE0-3588-6BA4685004B8}"/>
          </ac:picMkLst>
        </pc:picChg>
        <pc:picChg chg="add mod">
          <ac:chgData name="claudemir souza" userId="dbdb498277919ce6" providerId="LiveId" clId="{33FE9E48-7F46-4A35-8F61-05D7154EB05A}" dt="2023-02-20T17:01:11.363" v="549" actId="14100"/>
          <ac:picMkLst>
            <pc:docMk/>
            <pc:sldMk cId="0" sldId="257"/>
            <ac:picMk id="10" creationId="{D8BA5E09-9A68-F069-FF8B-C10D39A347A2}"/>
          </ac:picMkLst>
        </pc:picChg>
      </pc:sldChg>
      <pc:sldChg chg="addSp delSp modSp mod modAnim">
        <pc:chgData name="claudemir souza" userId="dbdb498277919ce6" providerId="LiveId" clId="{33FE9E48-7F46-4A35-8F61-05D7154EB05A}" dt="2023-02-15T16:36:47.016" v="22" actId="1076"/>
        <pc:sldMkLst>
          <pc:docMk/>
          <pc:sldMk cId="3499049307" sldId="258"/>
        </pc:sldMkLst>
        <pc:spChg chg="add del mod">
          <ac:chgData name="claudemir souza" userId="dbdb498277919ce6" providerId="LiveId" clId="{33FE9E48-7F46-4A35-8F61-05D7154EB05A}" dt="2023-02-15T16:30:53.186" v="1" actId="478"/>
          <ac:spMkLst>
            <pc:docMk/>
            <pc:sldMk cId="3499049307" sldId="258"/>
            <ac:spMk id="3" creationId="{5FF39457-BAFA-2C80-FE60-FFA2F198535B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4" creationId="{6F4EAE1B-EC64-4EC3-4853-AD8A9691892D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5" creationId="{626855E8-2DEA-27D9-6444-EDD99048AE8D}"/>
          </ac:spMkLst>
        </pc:spChg>
        <pc:spChg chg="del">
          <ac:chgData name="claudemir souza" userId="dbdb498277919ce6" providerId="LiveId" clId="{33FE9E48-7F46-4A35-8F61-05D7154EB05A}" dt="2023-02-15T16:30:50.194" v="0" actId="478"/>
          <ac:spMkLst>
            <pc:docMk/>
            <pc:sldMk cId="3499049307" sldId="258"/>
            <ac:spMk id="6" creationId="{4CDA51E9-E689-4A9E-242B-B7D8090773AE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7" creationId="{25FD2CD2-9FCD-2AD7-0294-ECFEC781771D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8" creationId="{02F35BED-C8FB-E134-EC89-0813E1051BAE}"/>
          </ac:spMkLst>
        </pc:spChg>
        <pc:spChg chg="add mod">
          <ac:chgData name="claudemir souza" userId="dbdb498277919ce6" providerId="LiveId" clId="{33FE9E48-7F46-4A35-8F61-05D7154EB05A}" dt="2023-02-15T16:36:37.280" v="21" actId="5793"/>
          <ac:spMkLst>
            <pc:docMk/>
            <pc:sldMk cId="3499049307" sldId="258"/>
            <ac:spMk id="9" creationId="{156981C1-F340-BC76-C61C-990B61453FB6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0" creationId="{4AA15FD7-DD72-A92E-1119-8EECAD6934BF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1" creationId="{45C68712-73B7-56E5-61F5-1039B5DC4A7B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2" creationId="{4BC0C540-3673-7F4A-D85D-ED2F26A32CF7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3" creationId="{40E571CD-7A27-3F3E-C875-B1A3F9EF5C67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4" creationId="{E9AED720-BC72-9C7F-6C2A-15D25719F454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5" creationId="{97531DC3-4EB1-723B-3940-F6BF378575A1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6" creationId="{2113728D-E400-D85A-3B94-E88B40C98059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7" creationId="{452C803C-FDCB-9928-8257-A37BC169F5E1}"/>
          </ac:spMkLst>
        </pc:spChg>
        <pc:spChg chg="add mod">
          <ac:chgData name="claudemir souza" userId="dbdb498277919ce6" providerId="LiveId" clId="{33FE9E48-7F46-4A35-8F61-05D7154EB05A}" dt="2023-02-15T16:36:47.016" v="22" actId="1076"/>
          <ac:spMkLst>
            <pc:docMk/>
            <pc:sldMk cId="3499049307" sldId="258"/>
            <ac:spMk id="18" creationId="{34F0432C-BE0B-31DA-4F5F-F853DC0A743F}"/>
          </ac:spMkLst>
        </pc:spChg>
      </pc:sldChg>
      <pc:sldChg chg="delSp modSp add mod delAnim modAnim">
        <pc:chgData name="claudemir souza" userId="dbdb498277919ce6" providerId="LiveId" clId="{33FE9E48-7F46-4A35-8F61-05D7154EB05A}" dt="2023-02-15T16:36:21.241" v="16" actId="20577"/>
        <pc:sldMkLst>
          <pc:docMk/>
          <pc:sldMk cId="3775562360" sldId="259"/>
        </pc:sldMkLst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4" creationId="{6F4EAE1B-EC64-4EC3-4853-AD8A9691892D}"/>
          </ac:spMkLst>
        </pc:spChg>
        <pc:spChg chg="mod">
          <ac:chgData name="claudemir souza" userId="dbdb498277919ce6" providerId="LiveId" clId="{33FE9E48-7F46-4A35-8F61-05D7154EB05A}" dt="2023-02-15T16:34:24.312" v="11"/>
          <ac:spMkLst>
            <pc:docMk/>
            <pc:sldMk cId="3775562360" sldId="259"/>
            <ac:spMk id="5" creationId="{626855E8-2DEA-27D9-6444-EDD99048AE8D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7" creationId="{25FD2CD2-9FCD-2AD7-0294-ECFEC781771D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8" creationId="{02F35BED-C8FB-E134-EC89-0813E1051BAE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9" creationId="{156981C1-F340-BC76-C61C-990B61453FB6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0" creationId="{4AA15FD7-DD72-A92E-1119-8EECAD6934BF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1" creationId="{45C68712-73B7-56E5-61F5-1039B5DC4A7B}"/>
          </ac:spMkLst>
        </pc:spChg>
        <pc:spChg chg="mod">
          <ac:chgData name="claudemir souza" userId="dbdb498277919ce6" providerId="LiveId" clId="{33FE9E48-7F46-4A35-8F61-05D7154EB05A}" dt="2023-02-15T16:33:05.773" v="8"/>
          <ac:spMkLst>
            <pc:docMk/>
            <pc:sldMk cId="3775562360" sldId="259"/>
            <ac:spMk id="12" creationId="{4BC0C540-3673-7F4A-D85D-ED2F26A32CF7}"/>
          </ac:spMkLst>
        </pc:spChg>
        <pc:spChg chg="mod">
          <ac:chgData name="claudemir souza" userId="dbdb498277919ce6" providerId="LiveId" clId="{33FE9E48-7F46-4A35-8F61-05D7154EB05A}" dt="2023-02-15T16:31:42.661" v="7" actId="1076"/>
          <ac:spMkLst>
            <pc:docMk/>
            <pc:sldMk cId="3775562360" sldId="259"/>
            <ac:spMk id="13" creationId="{40E571CD-7A27-3F3E-C875-B1A3F9EF5C67}"/>
          </ac:spMkLst>
        </pc:spChg>
        <pc:spChg chg="mod">
          <ac:chgData name="claudemir souza" userId="dbdb498277919ce6" providerId="LiveId" clId="{33FE9E48-7F46-4A35-8F61-05D7154EB05A}" dt="2023-02-15T16:36:21.241" v="16" actId="20577"/>
          <ac:spMkLst>
            <pc:docMk/>
            <pc:sldMk cId="3775562360" sldId="259"/>
            <ac:spMk id="14" creationId="{E9AED720-BC72-9C7F-6C2A-15D25719F454}"/>
          </ac:spMkLst>
        </pc:spChg>
        <pc:spChg chg="mod">
          <ac:chgData name="claudemir souza" userId="dbdb498277919ce6" providerId="LiveId" clId="{33FE9E48-7F46-4A35-8F61-05D7154EB05A}" dt="2023-02-15T16:33:47.664" v="10" actId="14100"/>
          <ac:spMkLst>
            <pc:docMk/>
            <pc:sldMk cId="3775562360" sldId="259"/>
            <ac:spMk id="15" creationId="{97531DC3-4EB1-723B-3940-F6BF378575A1}"/>
          </ac:spMkLst>
        </pc:spChg>
        <pc:spChg chg="mod">
          <ac:chgData name="claudemir souza" userId="dbdb498277919ce6" providerId="LiveId" clId="{33FE9E48-7F46-4A35-8F61-05D7154EB05A}" dt="2023-02-15T16:36:06.360" v="14" actId="14100"/>
          <ac:spMkLst>
            <pc:docMk/>
            <pc:sldMk cId="3775562360" sldId="259"/>
            <ac:spMk id="16" creationId="{2113728D-E400-D85A-3B94-E88B40C98059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7" creationId="{452C803C-FDCB-9928-8257-A37BC169F5E1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8" creationId="{34F0432C-BE0B-31DA-4F5F-F853DC0A743F}"/>
          </ac:spMkLst>
        </pc:spChg>
      </pc:sldChg>
      <pc:sldChg chg="addSp delSp modSp add mod ord delAnim">
        <pc:chgData name="claudemir souza" userId="dbdb498277919ce6" providerId="LiveId" clId="{33FE9E48-7F46-4A35-8F61-05D7154EB05A}" dt="2023-02-20T17:13:25.192" v="674" actId="1076"/>
        <pc:sldMkLst>
          <pc:docMk/>
          <pc:sldMk cId="3791483834" sldId="260"/>
        </pc:sldMkLst>
        <pc:spChg chg="add mod">
          <ac:chgData name="claudemir souza" userId="dbdb498277919ce6" providerId="LiveId" clId="{33FE9E48-7F46-4A35-8F61-05D7154EB05A}" dt="2023-02-20T17:07:02.678" v="663" actId="1076"/>
          <ac:spMkLst>
            <pc:docMk/>
            <pc:sldMk cId="3791483834" sldId="260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5" creationId="{626855E8-2DEA-27D9-6444-EDD99048AE8D}"/>
          </ac:spMkLst>
        </pc:spChg>
        <pc:spChg chg="add mod">
          <ac:chgData name="claudemir souza" userId="dbdb498277919ce6" providerId="LiveId" clId="{33FE9E48-7F46-4A35-8F61-05D7154EB05A}" dt="2023-02-20T17:13:25.192" v="674" actId="1076"/>
          <ac:spMkLst>
            <pc:docMk/>
            <pc:sldMk cId="3791483834" sldId="260"/>
            <ac:spMk id="5" creationId="{C35DB110-190C-86CD-F90A-91B01CA4D638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2" creationId="{4BC0C540-3673-7F4A-D85D-ED2F26A32CF7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3" creationId="{40E571CD-7A27-3F3E-C875-B1A3F9EF5C67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4" creationId="{E9AED720-BC72-9C7F-6C2A-15D25719F454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5" creationId="{97531DC3-4EB1-723B-3940-F6BF378575A1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6" creationId="{2113728D-E400-D85A-3B94-E88B40C98059}"/>
          </ac:spMkLst>
        </pc:spChg>
        <pc:picChg chg="add del mod">
          <ac:chgData name="claudemir souza" userId="dbdb498277919ce6" providerId="LiveId" clId="{33FE9E48-7F46-4A35-8F61-05D7154EB05A}" dt="2023-02-20T17:07:04.330" v="664" actId="478"/>
          <ac:picMkLst>
            <pc:docMk/>
            <pc:sldMk cId="3791483834" sldId="260"/>
            <ac:picMk id="4" creationId="{04E52E62-A89F-AB03-D961-26B7B49423AD}"/>
          </ac:picMkLst>
        </pc:picChg>
        <pc:picChg chg="add mod">
          <ac:chgData name="claudemir souza" userId="dbdb498277919ce6" providerId="LiveId" clId="{33FE9E48-7F46-4A35-8F61-05D7154EB05A}" dt="2023-02-20T17:13:17.292" v="673" actId="14100"/>
          <ac:picMkLst>
            <pc:docMk/>
            <pc:sldMk cId="3791483834" sldId="260"/>
            <ac:picMk id="7" creationId="{3A5E65C0-03E9-FBE9-CE87-2870AF5522E9}"/>
          </ac:picMkLst>
        </pc:picChg>
      </pc:sldChg>
      <pc:sldChg chg="addSp delSp modSp add mod modAnim">
        <pc:chgData name="claudemir souza" userId="dbdb498277919ce6" providerId="LiveId" clId="{33FE9E48-7F46-4A35-8F61-05D7154EB05A}" dt="2023-02-15T16:49:04.740" v="95" actId="207"/>
        <pc:sldMkLst>
          <pc:docMk/>
          <pc:sldMk cId="3877681139" sldId="261"/>
        </pc:sldMkLst>
        <pc:spChg chg="del">
          <ac:chgData name="claudemir souza" userId="dbdb498277919ce6" providerId="LiveId" clId="{33FE9E48-7F46-4A35-8F61-05D7154EB05A}" dt="2023-02-15T16:46:44.497" v="66" actId="478"/>
          <ac:spMkLst>
            <pc:docMk/>
            <pc:sldMk cId="3877681139" sldId="261"/>
            <ac:spMk id="2" creationId="{2CA0DCB7-CCEF-BFD8-0DE0-876E2FDF13CC}"/>
          </ac:spMkLst>
        </pc:spChg>
        <pc:spChg chg="add mod">
          <ac:chgData name="claudemir souza" userId="dbdb498277919ce6" providerId="LiveId" clId="{33FE9E48-7F46-4A35-8F61-05D7154EB05A}" dt="2023-02-15T16:49:04.740" v="95" actId="207"/>
          <ac:spMkLst>
            <pc:docMk/>
            <pc:sldMk cId="3877681139" sldId="261"/>
            <ac:spMk id="5" creationId="{904C193D-E503-2D22-AF46-A098283ACD1A}"/>
          </ac:spMkLst>
        </pc:spChg>
        <pc:spChg chg="add del mod">
          <ac:chgData name="claudemir souza" userId="dbdb498277919ce6" providerId="LiveId" clId="{33FE9E48-7F46-4A35-8F61-05D7154EB05A}" dt="2023-02-15T16:46:52.422" v="68" actId="478"/>
          <ac:spMkLst>
            <pc:docMk/>
            <pc:sldMk cId="3877681139" sldId="261"/>
            <ac:spMk id="13" creationId="{F16C25DD-85A9-2373-AD35-084B89039DB3}"/>
          </ac:spMkLst>
        </pc:spChg>
        <pc:picChg chg="add mod">
          <ac:chgData name="claudemir souza" userId="dbdb498277919ce6" providerId="LiveId" clId="{33FE9E48-7F46-4A35-8F61-05D7154EB05A}" dt="2023-02-15T16:48:30.385" v="93" actId="1076"/>
          <ac:picMkLst>
            <pc:docMk/>
            <pc:sldMk cId="3877681139" sldId="261"/>
            <ac:picMk id="3" creationId="{72BBA7F1-40F4-BB67-9F21-603BD46067B0}"/>
          </ac:picMkLst>
        </pc:picChg>
        <pc:picChg chg="del">
          <ac:chgData name="claudemir souza" userId="dbdb498277919ce6" providerId="LiveId" clId="{33FE9E48-7F46-4A35-8F61-05D7154EB05A}" dt="2023-02-15T16:46:44.497" v="66" actId="478"/>
          <ac:picMkLst>
            <pc:docMk/>
            <pc:sldMk cId="3877681139" sldId="261"/>
            <ac:picMk id="4" creationId="{04E52E62-A89F-AB03-D961-26B7B49423AD}"/>
          </ac:picMkLst>
        </pc:picChg>
        <pc:picChg chg="add del mod">
          <ac:chgData name="claudemir souza" userId="dbdb498277919ce6" providerId="LiveId" clId="{33FE9E48-7F46-4A35-8F61-05D7154EB05A}" dt="2023-02-15T16:48:03.475" v="85" actId="478"/>
          <ac:picMkLst>
            <pc:docMk/>
            <pc:sldMk cId="3877681139" sldId="261"/>
            <ac:picMk id="6" creationId="{61A27F67-2616-A85F-52F8-0D331C1A3DDA}"/>
          </ac:picMkLst>
        </pc:picChg>
        <pc:picChg chg="add mod">
          <ac:chgData name="claudemir souza" userId="dbdb498277919ce6" providerId="LiveId" clId="{33FE9E48-7F46-4A35-8F61-05D7154EB05A}" dt="2023-02-15T16:47:34.490" v="77" actId="1076"/>
          <ac:picMkLst>
            <pc:docMk/>
            <pc:sldMk cId="3877681139" sldId="261"/>
            <ac:picMk id="7" creationId="{F5D783C8-62F8-F214-AB5A-811BCE756A26}"/>
          </ac:picMkLst>
        </pc:picChg>
        <pc:picChg chg="add mod">
          <ac:chgData name="claudemir souza" userId="dbdb498277919ce6" providerId="LiveId" clId="{33FE9E48-7F46-4A35-8F61-05D7154EB05A}" dt="2023-02-15T16:48:39.251" v="94" actId="1076"/>
          <ac:picMkLst>
            <pc:docMk/>
            <pc:sldMk cId="3877681139" sldId="261"/>
            <ac:picMk id="8" creationId="{A8523E59-B437-6A26-1FDA-2433684CD41E}"/>
          </ac:picMkLst>
        </pc:picChg>
        <pc:picChg chg="add mod">
          <ac:chgData name="claudemir souza" userId="dbdb498277919ce6" providerId="LiveId" clId="{33FE9E48-7F46-4A35-8F61-05D7154EB05A}" dt="2023-02-15T16:48:14.556" v="87" actId="1076"/>
          <ac:picMkLst>
            <pc:docMk/>
            <pc:sldMk cId="3877681139" sldId="261"/>
            <ac:picMk id="9" creationId="{B8CF9CA2-F20D-716A-74FB-55845190E21A}"/>
          </ac:picMkLst>
        </pc:picChg>
        <pc:picChg chg="add mod">
          <ac:chgData name="claudemir souza" userId="dbdb498277919ce6" providerId="LiveId" clId="{33FE9E48-7F46-4A35-8F61-05D7154EB05A}" dt="2023-02-15T16:48:20.073" v="89" actId="1076"/>
          <ac:picMkLst>
            <pc:docMk/>
            <pc:sldMk cId="3877681139" sldId="261"/>
            <ac:picMk id="10" creationId="{5175196B-540C-79B9-ACE8-874662C3D0F6}"/>
          </ac:picMkLst>
        </pc:picChg>
        <pc:picChg chg="add mod">
          <ac:chgData name="claudemir souza" userId="dbdb498277919ce6" providerId="LiveId" clId="{33FE9E48-7F46-4A35-8F61-05D7154EB05A}" dt="2023-02-15T16:48:17.014" v="88" actId="1076"/>
          <ac:picMkLst>
            <pc:docMk/>
            <pc:sldMk cId="3877681139" sldId="261"/>
            <ac:picMk id="11" creationId="{682DD311-02E6-D52A-E945-5208E3F87848}"/>
          </ac:picMkLst>
        </pc:picChg>
        <pc:picChg chg="add mod">
          <ac:chgData name="claudemir souza" userId="dbdb498277919ce6" providerId="LiveId" clId="{33FE9E48-7F46-4A35-8F61-05D7154EB05A}" dt="2023-02-15T16:48:21.937" v="90" actId="1076"/>
          <ac:picMkLst>
            <pc:docMk/>
            <pc:sldMk cId="3877681139" sldId="261"/>
            <ac:picMk id="12" creationId="{87F5C8EB-002B-85C5-F1BF-499FF50111C0}"/>
          </ac:picMkLst>
        </pc:picChg>
      </pc:sldChg>
      <pc:sldChg chg="addSp delSp modSp add del mod ord">
        <pc:chgData name="claudemir souza" userId="dbdb498277919ce6" providerId="LiveId" clId="{33FE9E48-7F46-4A35-8F61-05D7154EB05A}" dt="2023-02-20T17:06:06.364" v="606" actId="47"/>
        <pc:sldMkLst>
          <pc:docMk/>
          <pc:sldMk cId="2259766568" sldId="262"/>
        </pc:sldMkLst>
        <pc:spChg chg="mod">
          <ac:chgData name="claudemir souza" userId="dbdb498277919ce6" providerId="LiveId" clId="{33FE9E48-7F46-4A35-8F61-05D7154EB05A}" dt="2023-02-15T16:57:27.228" v="171" actId="1076"/>
          <ac:spMkLst>
            <pc:docMk/>
            <pc:sldMk cId="2259766568" sldId="262"/>
            <ac:spMk id="2" creationId="{2CA0DCB7-CCEF-BFD8-0DE0-876E2FDF13CC}"/>
          </ac:spMkLst>
        </pc:spChg>
        <pc:spChg chg="add mod">
          <ac:chgData name="claudemir souza" userId="dbdb498277919ce6" providerId="LiveId" clId="{33FE9E48-7F46-4A35-8F61-05D7154EB05A}" dt="2023-02-15T16:57:11.360" v="167" actId="1076"/>
          <ac:spMkLst>
            <pc:docMk/>
            <pc:sldMk cId="2259766568" sldId="262"/>
            <ac:spMk id="3" creationId="{A4B2F0ED-473F-CE13-9D1B-0828A245353D}"/>
          </ac:spMkLst>
        </pc:spChg>
        <pc:picChg chg="del mod">
          <ac:chgData name="claudemir souza" userId="dbdb498277919ce6" providerId="LiveId" clId="{33FE9E48-7F46-4A35-8F61-05D7154EB05A}" dt="2023-02-15T16:55:31.255" v="151" actId="478"/>
          <ac:picMkLst>
            <pc:docMk/>
            <pc:sldMk cId="2259766568" sldId="262"/>
            <ac:picMk id="4" creationId="{04E52E62-A89F-AB03-D961-26B7B49423AD}"/>
          </ac:picMkLst>
        </pc:picChg>
        <pc:picChg chg="add mod">
          <ac:chgData name="claudemir souza" userId="dbdb498277919ce6" providerId="LiveId" clId="{33FE9E48-7F46-4A35-8F61-05D7154EB05A}" dt="2023-02-15T16:56:59.496" v="165" actId="1076"/>
          <ac:picMkLst>
            <pc:docMk/>
            <pc:sldMk cId="2259766568" sldId="262"/>
            <ac:picMk id="5" creationId="{689AD89F-D3CD-5BD8-1270-4B973355043F}"/>
          </ac:picMkLst>
        </pc:picChg>
      </pc:sldChg>
      <pc:sldChg chg="addSp delSp modSp add mod">
        <pc:chgData name="claudemir souza" userId="dbdb498277919ce6" providerId="LiveId" clId="{33FE9E48-7F46-4A35-8F61-05D7154EB05A}" dt="2023-02-15T16:59:40.224" v="209" actId="20577"/>
        <pc:sldMkLst>
          <pc:docMk/>
          <pc:sldMk cId="1425010729" sldId="263"/>
        </pc:sldMkLst>
        <pc:spChg chg="mod">
          <ac:chgData name="claudemir souza" userId="dbdb498277919ce6" providerId="LiveId" clId="{33FE9E48-7F46-4A35-8F61-05D7154EB05A}" dt="2023-02-15T16:59:40.224" v="209" actId="20577"/>
          <ac:spMkLst>
            <pc:docMk/>
            <pc:sldMk cId="1425010729" sldId="263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6:58:59.544" v="178" actId="478"/>
          <ac:spMkLst>
            <pc:docMk/>
            <pc:sldMk cId="1425010729" sldId="263"/>
            <ac:spMk id="3" creationId="{A4B2F0ED-473F-CE13-9D1B-0828A245353D}"/>
          </ac:spMkLst>
        </pc:spChg>
        <pc:spChg chg="add mod">
          <ac:chgData name="claudemir souza" userId="dbdb498277919ce6" providerId="LiveId" clId="{33FE9E48-7F46-4A35-8F61-05D7154EB05A}" dt="2023-02-15T16:59:14.403" v="179" actId="207"/>
          <ac:spMkLst>
            <pc:docMk/>
            <pc:sldMk cId="1425010729" sldId="263"/>
            <ac:spMk id="4" creationId="{38906C52-826B-CC31-5EA2-1B97E7F88B85}"/>
          </ac:spMkLst>
        </pc:spChg>
        <pc:picChg chg="del">
          <ac:chgData name="claudemir souza" userId="dbdb498277919ce6" providerId="LiveId" clId="{33FE9E48-7F46-4A35-8F61-05D7154EB05A}" dt="2023-02-15T16:58:42.531" v="173" actId="478"/>
          <ac:picMkLst>
            <pc:docMk/>
            <pc:sldMk cId="1425010729" sldId="263"/>
            <ac:picMk id="5" creationId="{689AD89F-D3CD-5BD8-1270-4B973355043F}"/>
          </ac:picMkLst>
        </pc:picChg>
      </pc:sldChg>
      <pc:sldChg chg="addSp delSp modSp add mod">
        <pc:chgData name="claudemir souza" userId="dbdb498277919ce6" providerId="LiveId" clId="{33FE9E48-7F46-4A35-8F61-05D7154EB05A}" dt="2023-02-15T17:02:38.492" v="222" actId="1076"/>
        <pc:sldMkLst>
          <pc:docMk/>
          <pc:sldMk cId="326105954" sldId="264"/>
        </pc:sldMkLst>
        <pc:spChg chg="mod">
          <ac:chgData name="claudemir souza" userId="dbdb498277919ce6" providerId="LiveId" clId="{33FE9E48-7F46-4A35-8F61-05D7154EB05A}" dt="2023-02-15T17:00:48.154" v="215" actId="207"/>
          <ac:spMkLst>
            <pc:docMk/>
            <pc:sldMk cId="326105954" sldId="264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7:00:29.633" v="211" actId="478"/>
          <ac:spMkLst>
            <pc:docMk/>
            <pc:sldMk cId="326105954" sldId="264"/>
            <ac:spMk id="4" creationId="{38906C52-826B-CC31-5EA2-1B97E7F88B85}"/>
          </ac:spMkLst>
        </pc:spChg>
        <pc:picChg chg="add mod">
          <ac:chgData name="claudemir souza" userId="dbdb498277919ce6" providerId="LiveId" clId="{33FE9E48-7F46-4A35-8F61-05D7154EB05A}" dt="2023-02-15T17:02:38.492" v="222" actId="1076"/>
          <ac:picMkLst>
            <pc:docMk/>
            <pc:sldMk cId="326105954" sldId="264"/>
            <ac:picMk id="5" creationId="{A5C3C976-8B02-BD23-1027-8657BDFE218E}"/>
          </ac:picMkLst>
        </pc:picChg>
      </pc:sldChg>
      <pc:sldChg chg="addSp delSp modSp add mod">
        <pc:chgData name="claudemir souza" userId="dbdb498277919ce6" providerId="LiveId" clId="{33FE9E48-7F46-4A35-8F61-05D7154EB05A}" dt="2023-02-25T14:15:25.070" v="1460" actId="5793"/>
        <pc:sldMkLst>
          <pc:docMk/>
          <pc:sldMk cId="2185922218" sldId="265"/>
        </pc:sldMkLst>
        <pc:spChg chg="add mod">
          <ac:chgData name="claudemir souza" userId="dbdb498277919ce6" providerId="LiveId" clId="{33FE9E48-7F46-4A35-8F61-05D7154EB05A}" dt="2023-02-25T14:15:25.070" v="1460" actId="5793"/>
          <ac:spMkLst>
            <pc:docMk/>
            <pc:sldMk cId="2185922218" sldId="265"/>
            <ac:spMk id="3" creationId="{E033E648-EB18-3A1E-3B7C-B9976680BD8E}"/>
          </ac:spMkLst>
        </pc:spChg>
        <pc:picChg chg="del">
          <ac:chgData name="claudemir souza" userId="dbdb498277919ce6" providerId="LiveId" clId="{33FE9E48-7F46-4A35-8F61-05D7154EB05A}" dt="2023-02-15T18:21:39.145" v="224" actId="478"/>
          <ac:picMkLst>
            <pc:docMk/>
            <pc:sldMk cId="2185922218" sldId="265"/>
            <ac:picMk id="5" creationId="{A5C3C976-8B02-BD23-1027-8657BDFE218E}"/>
          </ac:picMkLst>
        </pc:picChg>
      </pc:sldChg>
      <pc:sldChg chg="addSp delSp modSp add mod">
        <pc:chgData name="claudemir souza" userId="dbdb498277919ce6" providerId="LiveId" clId="{33FE9E48-7F46-4A35-8F61-05D7154EB05A}" dt="2023-02-15T18:23:11.655" v="249" actId="20577"/>
        <pc:sldMkLst>
          <pc:docMk/>
          <pc:sldMk cId="4154819546" sldId="266"/>
        </pc:sldMkLst>
        <pc:spChg chg="mod">
          <ac:chgData name="claudemir souza" userId="dbdb498277919ce6" providerId="LiveId" clId="{33FE9E48-7F46-4A35-8F61-05D7154EB05A}" dt="2023-02-15T18:23:11.655" v="249" actId="20577"/>
          <ac:spMkLst>
            <pc:docMk/>
            <pc:sldMk cId="4154819546" sldId="266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8:22:30.511" v="232" actId="478"/>
          <ac:spMkLst>
            <pc:docMk/>
            <pc:sldMk cId="4154819546" sldId="266"/>
            <ac:spMk id="3" creationId="{E033E648-EB18-3A1E-3B7C-B9976680BD8E}"/>
          </ac:spMkLst>
        </pc:spChg>
        <pc:spChg chg="add mod">
          <ac:chgData name="claudemir souza" userId="dbdb498277919ce6" providerId="LiveId" clId="{33FE9E48-7F46-4A35-8F61-05D7154EB05A}" dt="2023-02-15T18:22:39.720" v="235" actId="1076"/>
          <ac:spMkLst>
            <pc:docMk/>
            <pc:sldMk cId="4154819546" sldId="266"/>
            <ac:spMk id="5" creationId="{424E792F-C4AB-9631-4A99-AED3C332051F}"/>
          </ac:spMkLst>
        </pc:spChg>
      </pc:sldChg>
      <pc:sldChg chg="modSp add mod">
        <pc:chgData name="claudemir souza" userId="dbdb498277919ce6" providerId="LiveId" clId="{33FE9E48-7F46-4A35-8F61-05D7154EB05A}" dt="2023-02-15T18:24:21.758" v="261" actId="20577"/>
        <pc:sldMkLst>
          <pc:docMk/>
          <pc:sldMk cId="2824454731" sldId="267"/>
        </pc:sldMkLst>
        <pc:spChg chg="mod">
          <ac:chgData name="claudemir souza" userId="dbdb498277919ce6" providerId="LiveId" clId="{33FE9E48-7F46-4A35-8F61-05D7154EB05A}" dt="2023-02-15T18:24:21.758" v="261" actId="20577"/>
          <ac:spMkLst>
            <pc:docMk/>
            <pc:sldMk cId="2824454731" sldId="267"/>
            <ac:spMk id="2" creationId="{2CA0DCB7-CCEF-BFD8-0DE0-876E2FDF13CC}"/>
          </ac:spMkLst>
        </pc:spChg>
        <pc:spChg chg="mod">
          <ac:chgData name="claudemir souza" userId="dbdb498277919ce6" providerId="LiveId" clId="{33FE9E48-7F46-4A35-8F61-05D7154EB05A}" dt="2023-02-15T18:23:43.259" v="252" actId="1076"/>
          <ac:spMkLst>
            <pc:docMk/>
            <pc:sldMk cId="2824454731" sldId="267"/>
            <ac:spMk id="5" creationId="{424E792F-C4AB-9631-4A99-AED3C332051F}"/>
          </ac:spMkLst>
        </pc:spChg>
      </pc:sldChg>
      <pc:sldChg chg="addSp delSp modSp add mod">
        <pc:chgData name="claudemir souza" userId="dbdb498277919ce6" providerId="LiveId" clId="{33FE9E48-7F46-4A35-8F61-05D7154EB05A}" dt="2023-02-15T18:24:54.403" v="265" actId="14100"/>
        <pc:sldMkLst>
          <pc:docMk/>
          <pc:sldMk cId="1568471749" sldId="268"/>
        </pc:sldMkLst>
        <pc:spChg chg="add mod">
          <ac:chgData name="claudemir souza" userId="dbdb498277919ce6" providerId="LiveId" clId="{33FE9E48-7F46-4A35-8F61-05D7154EB05A}" dt="2023-02-15T18:24:54.403" v="265" actId="14100"/>
          <ac:spMkLst>
            <pc:docMk/>
            <pc:sldMk cId="1568471749" sldId="268"/>
            <ac:spMk id="4" creationId="{CEF54C1E-40FC-02B6-94C1-08FAA74B0102}"/>
          </ac:spMkLst>
        </pc:spChg>
        <pc:spChg chg="del">
          <ac:chgData name="claudemir souza" userId="dbdb498277919ce6" providerId="LiveId" clId="{33FE9E48-7F46-4A35-8F61-05D7154EB05A}" dt="2023-02-15T18:24:30.996" v="263" actId="478"/>
          <ac:spMkLst>
            <pc:docMk/>
            <pc:sldMk cId="1568471749" sldId="268"/>
            <ac:spMk id="5" creationId="{424E792F-C4AB-9631-4A99-AED3C332051F}"/>
          </ac:spMkLst>
        </pc:spChg>
      </pc:sldChg>
      <pc:sldChg chg="addSp delSp modSp add mod">
        <pc:chgData name="claudemir souza" userId="dbdb498277919ce6" providerId="LiveId" clId="{33FE9E48-7F46-4A35-8F61-05D7154EB05A}" dt="2023-02-25T14:16:57.491" v="1469" actId="1076"/>
        <pc:sldMkLst>
          <pc:docMk/>
          <pc:sldMk cId="1267414200" sldId="269"/>
        </pc:sldMkLst>
        <pc:spChg chg="add mod">
          <ac:chgData name="claudemir souza" userId="dbdb498277919ce6" providerId="LiveId" clId="{33FE9E48-7F46-4A35-8F61-05D7154EB05A}" dt="2023-02-15T18:25:33.857" v="273" actId="1076"/>
          <ac:spMkLst>
            <pc:docMk/>
            <pc:sldMk cId="1267414200" sldId="269"/>
            <ac:spMk id="3" creationId="{0EBD9480-10D8-B947-4477-62E69154DD41}"/>
          </ac:spMkLst>
        </pc:spChg>
        <pc:spChg chg="del">
          <ac:chgData name="claudemir souza" userId="dbdb498277919ce6" providerId="LiveId" clId="{33FE9E48-7F46-4A35-8F61-05D7154EB05A}" dt="2023-02-15T18:25:18.359" v="267" actId="478"/>
          <ac:spMkLst>
            <pc:docMk/>
            <pc:sldMk cId="1267414200" sldId="269"/>
            <ac:spMk id="4" creationId="{CEF54C1E-40FC-02B6-94C1-08FAA74B0102}"/>
          </ac:spMkLst>
        </pc:spChg>
        <pc:spChg chg="add mod">
          <ac:chgData name="claudemir souza" userId="dbdb498277919ce6" providerId="LiveId" clId="{33FE9E48-7F46-4A35-8F61-05D7154EB05A}" dt="2023-02-25T14:16:57.491" v="1469" actId="1076"/>
          <ac:spMkLst>
            <pc:docMk/>
            <pc:sldMk cId="1267414200" sldId="269"/>
            <ac:spMk id="5" creationId="{B14DEA83-EE99-521F-534B-13413526A3C4}"/>
          </ac:spMkLst>
        </pc:spChg>
      </pc:sldChg>
      <pc:sldChg chg="delSp modSp add mod">
        <pc:chgData name="claudemir souza" userId="dbdb498277919ce6" providerId="LiveId" clId="{33FE9E48-7F46-4A35-8F61-05D7154EB05A}" dt="2023-02-15T18:27:02.139" v="335" actId="1076"/>
        <pc:sldMkLst>
          <pc:docMk/>
          <pc:sldMk cId="2056154164" sldId="270"/>
        </pc:sldMkLst>
        <pc:spChg chg="mod">
          <ac:chgData name="claudemir souza" userId="dbdb498277919ce6" providerId="LiveId" clId="{33FE9E48-7F46-4A35-8F61-05D7154EB05A}" dt="2023-02-15T18:27:02.139" v="335" actId="1076"/>
          <ac:spMkLst>
            <pc:docMk/>
            <pc:sldMk cId="2056154164" sldId="270"/>
            <ac:spMk id="2" creationId="{2CA0DCB7-CCEF-BFD8-0DE0-876E2FDF13CC}"/>
          </ac:spMkLst>
        </pc:spChg>
        <pc:spChg chg="mod">
          <ac:chgData name="claudemir souza" userId="dbdb498277919ce6" providerId="LiveId" clId="{33FE9E48-7F46-4A35-8F61-05D7154EB05A}" dt="2023-02-15T18:26:28.242" v="278" actId="207"/>
          <ac:spMkLst>
            <pc:docMk/>
            <pc:sldMk cId="2056154164" sldId="270"/>
            <ac:spMk id="3" creationId="{0EBD9480-10D8-B947-4477-62E69154DD41}"/>
          </ac:spMkLst>
        </pc:spChg>
        <pc:spChg chg="del">
          <ac:chgData name="claudemir souza" userId="dbdb498277919ce6" providerId="LiveId" clId="{33FE9E48-7F46-4A35-8F61-05D7154EB05A}" dt="2023-02-15T18:26:11.971" v="275" actId="478"/>
          <ac:spMkLst>
            <pc:docMk/>
            <pc:sldMk cId="2056154164" sldId="270"/>
            <ac:spMk id="5" creationId="{B14DEA83-EE99-521F-534B-13413526A3C4}"/>
          </ac:spMkLst>
        </pc:spChg>
      </pc:sldChg>
      <pc:sldChg chg="addSp delSp modSp add mod">
        <pc:chgData name="claudemir souza" userId="dbdb498277919ce6" providerId="LiveId" clId="{33FE9E48-7F46-4A35-8F61-05D7154EB05A}" dt="2023-02-15T18:30:39.780" v="429" actId="1076"/>
        <pc:sldMkLst>
          <pc:docMk/>
          <pc:sldMk cId="2028802163" sldId="271"/>
        </pc:sldMkLst>
        <pc:spChg chg="del mod">
          <ac:chgData name="claudemir souza" userId="dbdb498277919ce6" providerId="LiveId" clId="{33FE9E48-7F46-4A35-8F61-05D7154EB05A}" dt="2023-02-15T18:29:44.986" v="376"/>
          <ac:spMkLst>
            <pc:docMk/>
            <pc:sldMk cId="2028802163" sldId="271"/>
            <ac:spMk id="2" creationId="{2CA0DCB7-CCEF-BFD8-0DE0-876E2FDF13CC}"/>
          </ac:spMkLst>
        </pc:spChg>
        <pc:spChg chg="mod">
          <ac:chgData name="claudemir souza" userId="dbdb498277919ce6" providerId="LiveId" clId="{33FE9E48-7F46-4A35-8F61-05D7154EB05A}" dt="2023-02-15T18:29:48.912" v="377" actId="1076"/>
          <ac:spMkLst>
            <pc:docMk/>
            <pc:sldMk cId="2028802163" sldId="271"/>
            <ac:spMk id="3" creationId="{0EBD9480-10D8-B947-4477-62E69154DD41}"/>
          </ac:spMkLst>
        </pc:spChg>
        <pc:spChg chg="add del mod">
          <ac:chgData name="claudemir souza" userId="dbdb498277919ce6" providerId="LiveId" clId="{33FE9E48-7F46-4A35-8F61-05D7154EB05A}" dt="2023-02-15T18:30:04.745" v="379" actId="478"/>
          <ac:spMkLst>
            <pc:docMk/>
            <pc:sldMk cId="2028802163" sldId="271"/>
            <ac:spMk id="4" creationId="{B7963CF4-2D5A-09BE-204D-7DC7170AD966}"/>
          </ac:spMkLst>
        </pc:spChg>
        <pc:spChg chg="add mod">
          <ac:chgData name="claudemir souza" userId="dbdb498277919ce6" providerId="LiveId" clId="{33FE9E48-7F46-4A35-8F61-05D7154EB05A}" dt="2023-02-15T18:30:39.780" v="429" actId="1076"/>
          <ac:spMkLst>
            <pc:docMk/>
            <pc:sldMk cId="2028802163" sldId="271"/>
            <ac:spMk id="5" creationId="{54FB236E-7F1E-3736-C367-5CAC8170F55A}"/>
          </ac:spMkLst>
        </pc:spChg>
      </pc:sldChg>
      <pc:sldChg chg="modSp add mod">
        <pc:chgData name="claudemir souza" userId="dbdb498277919ce6" providerId="LiveId" clId="{33FE9E48-7F46-4A35-8F61-05D7154EB05A}" dt="2023-02-15T18:32:02.477" v="458" actId="20577"/>
        <pc:sldMkLst>
          <pc:docMk/>
          <pc:sldMk cId="4138303656" sldId="272"/>
        </pc:sldMkLst>
        <pc:spChg chg="mod">
          <ac:chgData name="claudemir souza" userId="dbdb498277919ce6" providerId="LiveId" clId="{33FE9E48-7F46-4A35-8F61-05D7154EB05A}" dt="2023-02-15T18:31:50.948" v="432" actId="1076"/>
          <ac:spMkLst>
            <pc:docMk/>
            <pc:sldMk cId="4138303656" sldId="272"/>
            <ac:spMk id="3" creationId="{0EBD9480-10D8-B947-4477-62E69154DD41}"/>
          </ac:spMkLst>
        </pc:spChg>
        <pc:spChg chg="mod">
          <ac:chgData name="claudemir souza" userId="dbdb498277919ce6" providerId="LiveId" clId="{33FE9E48-7F46-4A35-8F61-05D7154EB05A}" dt="2023-02-15T18:32:02.477" v="458" actId="20577"/>
          <ac:spMkLst>
            <pc:docMk/>
            <pc:sldMk cId="4138303656" sldId="272"/>
            <ac:spMk id="5" creationId="{54FB236E-7F1E-3736-C367-5CAC8170F55A}"/>
          </ac:spMkLst>
        </pc:spChg>
      </pc:sldChg>
      <pc:sldChg chg="modSp add mod">
        <pc:chgData name="claudemir souza" userId="dbdb498277919ce6" providerId="LiveId" clId="{33FE9E48-7F46-4A35-8F61-05D7154EB05A}" dt="2023-02-15T18:32:34.563" v="461" actId="1076"/>
        <pc:sldMkLst>
          <pc:docMk/>
          <pc:sldMk cId="1703634398" sldId="273"/>
        </pc:sldMkLst>
        <pc:spChg chg="mod">
          <ac:chgData name="claudemir souza" userId="dbdb498277919ce6" providerId="LiveId" clId="{33FE9E48-7F46-4A35-8F61-05D7154EB05A}" dt="2023-02-15T18:32:34.563" v="461" actId="1076"/>
          <ac:spMkLst>
            <pc:docMk/>
            <pc:sldMk cId="1703634398" sldId="273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33FE9E48-7F46-4A35-8F61-05D7154EB05A}" dt="2023-02-15T18:33:03.917" v="464" actId="1076"/>
        <pc:sldMkLst>
          <pc:docMk/>
          <pc:sldMk cId="1180177053" sldId="274"/>
        </pc:sldMkLst>
        <pc:spChg chg="mod">
          <ac:chgData name="claudemir souza" userId="dbdb498277919ce6" providerId="LiveId" clId="{33FE9E48-7F46-4A35-8F61-05D7154EB05A}" dt="2023-02-15T18:33:03.917" v="464" actId="1076"/>
          <ac:spMkLst>
            <pc:docMk/>
            <pc:sldMk cId="1180177053" sldId="274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33FE9E48-7F46-4A35-8F61-05D7154EB05A}" dt="2023-02-15T18:33:54.477" v="467" actId="207"/>
        <pc:sldMkLst>
          <pc:docMk/>
          <pc:sldMk cId="1685388499" sldId="275"/>
        </pc:sldMkLst>
        <pc:spChg chg="mod">
          <ac:chgData name="claudemir souza" userId="dbdb498277919ce6" providerId="LiveId" clId="{33FE9E48-7F46-4A35-8F61-05D7154EB05A}" dt="2023-02-15T18:33:54.477" v="467" actId="207"/>
          <ac:spMkLst>
            <pc:docMk/>
            <pc:sldMk cId="1685388499" sldId="275"/>
            <ac:spMk id="3" creationId="{0EBD9480-10D8-B947-4477-62E69154DD41}"/>
          </ac:spMkLst>
        </pc:spChg>
      </pc:sldChg>
      <pc:sldChg chg="addSp delSp modSp add mod">
        <pc:chgData name="claudemir souza" userId="dbdb498277919ce6" providerId="LiveId" clId="{33FE9E48-7F46-4A35-8F61-05D7154EB05A}" dt="2023-02-15T18:37:43.735" v="483" actId="207"/>
        <pc:sldMkLst>
          <pc:docMk/>
          <pc:sldMk cId="2396092611" sldId="276"/>
        </pc:sldMkLst>
        <pc:spChg chg="del">
          <ac:chgData name="claudemir souza" userId="dbdb498277919ce6" providerId="LiveId" clId="{33FE9E48-7F46-4A35-8F61-05D7154EB05A}" dt="2023-02-15T18:34:33.131" v="469" actId="478"/>
          <ac:spMkLst>
            <pc:docMk/>
            <pc:sldMk cId="2396092611" sldId="276"/>
            <ac:spMk id="3" creationId="{0EBD9480-10D8-B947-4477-62E69154DD41}"/>
          </ac:spMkLst>
        </pc:spChg>
        <pc:spChg chg="mod">
          <ac:chgData name="claudemir souza" userId="dbdb498277919ce6" providerId="LiveId" clId="{33FE9E48-7F46-4A35-8F61-05D7154EB05A}" dt="2023-02-15T18:37:43.735" v="483" actId="207"/>
          <ac:spMkLst>
            <pc:docMk/>
            <pc:sldMk cId="2396092611" sldId="276"/>
            <ac:spMk id="5" creationId="{54FB236E-7F1E-3736-C367-5CAC8170F55A}"/>
          </ac:spMkLst>
        </pc:spChg>
        <pc:picChg chg="add del mod">
          <ac:chgData name="claudemir souza" userId="dbdb498277919ce6" providerId="LiveId" clId="{33FE9E48-7F46-4A35-8F61-05D7154EB05A}" dt="2023-02-15T18:35:07.975" v="474" actId="478"/>
          <ac:picMkLst>
            <pc:docMk/>
            <pc:sldMk cId="2396092611" sldId="276"/>
            <ac:picMk id="2" creationId="{168F52C2-9CE0-71AD-6CF0-A60B76DD28F9}"/>
          </ac:picMkLst>
        </pc:picChg>
        <pc:picChg chg="add mod">
          <ac:chgData name="claudemir souza" userId="dbdb498277919ce6" providerId="LiveId" clId="{33FE9E48-7F46-4A35-8F61-05D7154EB05A}" dt="2023-02-15T18:37:17.197" v="481" actId="1440"/>
          <ac:picMkLst>
            <pc:docMk/>
            <pc:sldMk cId="2396092611" sldId="276"/>
            <ac:picMk id="6" creationId="{9542867E-7B61-AC04-A1A2-6D3697CE276C}"/>
          </ac:picMkLst>
        </pc:picChg>
      </pc:sldChg>
      <pc:sldChg chg="addSp delSp modSp add mod">
        <pc:chgData name="claudemir souza" userId="dbdb498277919ce6" providerId="LiveId" clId="{33FE9E48-7F46-4A35-8F61-05D7154EB05A}" dt="2023-02-20T10:41:35.183" v="527" actId="207"/>
        <pc:sldMkLst>
          <pc:docMk/>
          <pc:sldMk cId="1634686859" sldId="277"/>
        </pc:sldMkLst>
        <pc:spChg chg="add del mod">
          <ac:chgData name="claudemir souza" userId="dbdb498277919ce6" providerId="LiveId" clId="{33FE9E48-7F46-4A35-8F61-05D7154EB05A}" dt="2023-02-15T18:40:35.307" v="508" actId="478"/>
          <ac:spMkLst>
            <pc:docMk/>
            <pc:sldMk cId="1634686859" sldId="277"/>
            <ac:spMk id="2" creationId="{0EABCD61-5A19-C527-24E4-C9A279112758}"/>
          </ac:spMkLst>
        </pc:spChg>
        <pc:spChg chg="del">
          <ac:chgData name="claudemir souza" userId="dbdb498277919ce6" providerId="LiveId" clId="{33FE9E48-7F46-4A35-8F61-05D7154EB05A}" dt="2023-02-15T18:38:40.211" v="489" actId="478"/>
          <ac:spMkLst>
            <pc:docMk/>
            <pc:sldMk cId="1634686859" sldId="277"/>
            <ac:spMk id="5" creationId="{54FB236E-7F1E-3736-C367-5CAC8170F55A}"/>
          </ac:spMkLst>
        </pc:spChg>
        <pc:spChg chg="add mod">
          <ac:chgData name="claudemir souza" userId="dbdb498277919ce6" providerId="LiveId" clId="{33FE9E48-7F46-4A35-8F61-05D7154EB05A}" dt="2023-02-20T10:41:35.183" v="527" actId="207"/>
          <ac:spMkLst>
            <pc:docMk/>
            <pc:sldMk cId="1634686859" sldId="277"/>
            <ac:spMk id="7" creationId="{90F7926C-4D4F-F116-4999-2D4ED895A2DF}"/>
          </ac:spMkLst>
        </pc:spChg>
        <pc:picChg chg="add mod">
          <ac:chgData name="claudemir souza" userId="dbdb498277919ce6" providerId="LiveId" clId="{33FE9E48-7F46-4A35-8F61-05D7154EB05A}" dt="2023-02-15T18:38:30.324" v="487" actId="14100"/>
          <ac:picMkLst>
            <pc:docMk/>
            <pc:sldMk cId="1634686859" sldId="277"/>
            <ac:picMk id="3" creationId="{55C5981A-D66C-409B-4DCF-959D1D487B4B}"/>
          </ac:picMkLst>
        </pc:picChg>
        <pc:picChg chg="add mod">
          <ac:chgData name="claudemir souza" userId="dbdb498277919ce6" providerId="LiveId" clId="{33FE9E48-7F46-4A35-8F61-05D7154EB05A}" dt="2023-02-15T18:38:30.324" v="487" actId="14100"/>
          <ac:picMkLst>
            <pc:docMk/>
            <pc:sldMk cId="1634686859" sldId="277"/>
            <ac:picMk id="4" creationId="{58774570-CAF9-3968-C188-3FDE49D5BBB3}"/>
          </ac:picMkLst>
        </pc:picChg>
        <pc:picChg chg="del">
          <ac:chgData name="claudemir souza" userId="dbdb498277919ce6" providerId="LiveId" clId="{33FE9E48-7F46-4A35-8F61-05D7154EB05A}" dt="2023-02-15T18:38:18.254" v="485" actId="478"/>
          <ac:picMkLst>
            <pc:docMk/>
            <pc:sldMk cId="1634686859" sldId="277"/>
            <ac:picMk id="6" creationId="{9542867E-7B61-AC04-A1A2-6D3697CE276C}"/>
          </ac:picMkLst>
        </pc:picChg>
      </pc:sldChg>
      <pc:sldChg chg="addSp delSp modSp add mod">
        <pc:chgData name="claudemir souza" userId="dbdb498277919ce6" providerId="LiveId" clId="{33FE9E48-7F46-4A35-8F61-05D7154EB05A}" dt="2023-02-20T10:41:47.225" v="528" actId="207"/>
        <pc:sldMkLst>
          <pc:docMk/>
          <pc:sldMk cId="490405075" sldId="278"/>
        </pc:sldMkLst>
        <pc:spChg chg="mod">
          <ac:chgData name="claudemir souza" userId="dbdb498277919ce6" providerId="LiveId" clId="{33FE9E48-7F46-4A35-8F61-05D7154EB05A}" dt="2023-02-20T10:41:47.225" v="528" actId="207"/>
          <ac:spMkLst>
            <pc:docMk/>
            <pc:sldMk cId="490405075" sldId="278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15T18:39:53.083" v="502" actId="1076"/>
          <ac:spMkLst>
            <pc:docMk/>
            <pc:sldMk cId="490405075" sldId="278"/>
            <ac:spMk id="5" creationId="{7D423905-D2EB-FA70-A648-8960FA5DABAA}"/>
          </ac:spMkLst>
        </pc:spChg>
        <pc:spChg chg="add mod">
          <ac:chgData name="claudemir souza" userId="dbdb498277919ce6" providerId="LiveId" clId="{33FE9E48-7F46-4A35-8F61-05D7154EB05A}" dt="2023-02-15T18:39:58.587" v="503" actId="1076"/>
          <ac:spMkLst>
            <pc:docMk/>
            <pc:sldMk cId="490405075" sldId="278"/>
            <ac:spMk id="6" creationId="{FC6C330C-E02E-7F13-1493-D6678461C4E4}"/>
          </ac:spMkLst>
        </pc:spChg>
        <pc:picChg chg="del">
          <ac:chgData name="claudemir souza" userId="dbdb498277919ce6" providerId="LiveId" clId="{33FE9E48-7F46-4A35-8F61-05D7154EB05A}" dt="2023-02-15T18:39:21.385" v="492" actId="478"/>
          <ac:picMkLst>
            <pc:docMk/>
            <pc:sldMk cId="490405075" sldId="278"/>
            <ac:picMk id="3" creationId="{55C5981A-D66C-409B-4DCF-959D1D487B4B}"/>
          </ac:picMkLst>
        </pc:picChg>
        <pc:picChg chg="del">
          <ac:chgData name="claudemir souza" userId="dbdb498277919ce6" providerId="LiveId" clId="{33FE9E48-7F46-4A35-8F61-05D7154EB05A}" dt="2023-02-15T18:39:21.385" v="492" actId="478"/>
          <ac:picMkLst>
            <pc:docMk/>
            <pc:sldMk cId="490405075" sldId="278"/>
            <ac:picMk id="4" creationId="{58774570-CAF9-3968-C188-3FDE49D5BBB3}"/>
          </ac:picMkLst>
        </pc:picChg>
      </pc:sldChg>
      <pc:sldChg chg="addSp delSp modSp add mod">
        <pc:chgData name="claudemir souza" userId="dbdb498277919ce6" providerId="LiveId" clId="{33FE9E48-7F46-4A35-8F61-05D7154EB05A}" dt="2023-02-20T10:41:53.509" v="529" actId="207"/>
        <pc:sldMkLst>
          <pc:docMk/>
          <pc:sldMk cId="1376663173" sldId="279"/>
        </pc:sldMkLst>
        <pc:spChg chg="mod">
          <ac:chgData name="claudemir souza" userId="dbdb498277919ce6" providerId="LiveId" clId="{33FE9E48-7F46-4A35-8F61-05D7154EB05A}" dt="2023-02-20T10:41:53.509" v="529" actId="207"/>
          <ac:spMkLst>
            <pc:docMk/>
            <pc:sldMk cId="1376663173" sldId="279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15T18:41:33" v="519" actId="403"/>
          <ac:spMkLst>
            <pc:docMk/>
            <pc:sldMk cId="1376663173" sldId="279"/>
            <ac:spMk id="3" creationId="{55E6DA85-CC69-F461-50CC-4C4C7791A4DA}"/>
          </ac:spMkLst>
        </pc:spChg>
        <pc:spChg chg="add mod">
          <ac:chgData name="claudemir souza" userId="dbdb498277919ce6" providerId="LiveId" clId="{33FE9E48-7F46-4A35-8F61-05D7154EB05A}" dt="2023-02-15T18:41:52.081" v="524" actId="123"/>
          <ac:spMkLst>
            <pc:docMk/>
            <pc:sldMk cId="1376663173" sldId="279"/>
            <ac:spMk id="4" creationId="{C53DD167-AE28-75EE-0AD2-34256EAA8014}"/>
          </ac:spMkLst>
        </pc:spChg>
        <pc:spChg chg="del">
          <ac:chgData name="claudemir souza" userId="dbdb498277919ce6" providerId="LiveId" clId="{33FE9E48-7F46-4A35-8F61-05D7154EB05A}" dt="2023-02-15T18:41:15.647" v="512" actId="478"/>
          <ac:spMkLst>
            <pc:docMk/>
            <pc:sldMk cId="1376663173" sldId="279"/>
            <ac:spMk id="5" creationId="{7D423905-D2EB-FA70-A648-8960FA5DABAA}"/>
          </ac:spMkLst>
        </pc:spChg>
        <pc:spChg chg="del">
          <ac:chgData name="claudemir souza" userId="dbdb498277919ce6" providerId="LiveId" clId="{33FE9E48-7F46-4A35-8F61-05D7154EB05A}" dt="2023-02-15T18:41:15.647" v="512" actId="478"/>
          <ac:spMkLst>
            <pc:docMk/>
            <pc:sldMk cId="1376663173" sldId="279"/>
            <ac:spMk id="6" creationId="{FC6C330C-E02E-7F13-1493-D6678461C4E4}"/>
          </ac:spMkLst>
        </pc:spChg>
      </pc:sldChg>
      <pc:sldChg chg="addSp delSp modSp add mod modAnim">
        <pc:chgData name="claudemir souza" userId="dbdb498277919ce6" providerId="LiveId" clId="{33FE9E48-7F46-4A35-8F61-05D7154EB05A}" dt="2023-02-20T17:15:54.190" v="700" actId="20577"/>
        <pc:sldMkLst>
          <pc:docMk/>
          <pc:sldMk cId="1096813492" sldId="280"/>
        </pc:sldMkLst>
        <pc:spChg chg="mod">
          <ac:chgData name="claudemir souza" userId="dbdb498277919ce6" providerId="LiveId" clId="{33FE9E48-7F46-4A35-8F61-05D7154EB05A}" dt="2023-02-20T17:15:54.190" v="700" actId="20577"/>
          <ac:spMkLst>
            <pc:docMk/>
            <pc:sldMk cId="1096813492" sldId="280"/>
            <ac:spMk id="2" creationId="{0EABCD61-5A19-C527-24E4-C9A279112758}"/>
          </ac:spMkLst>
        </pc:spChg>
        <pc:spChg chg="del">
          <ac:chgData name="claudemir souza" userId="dbdb498277919ce6" providerId="LiveId" clId="{33FE9E48-7F46-4A35-8F61-05D7154EB05A}" dt="2023-02-20T17:15:32.542" v="675" actId="478"/>
          <ac:spMkLst>
            <pc:docMk/>
            <pc:sldMk cId="1096813492" sldId="280"/>
            <ac:spMk id="3" creationId="{55E6DA85-CC69-F461-50CC-4C4C7791A4DA}"/>
          </ac:spMkLst>
        </pc:spChg>
        <pc:spChg chg="del">
          <ac:chgData name="claudemir souza" userId="dbdb498277919ce6" providerId="LiveId" clId="{33FE9E48-7F46-4A35-8F61-05D7154EB05A}" dt="2023-02-20T17:15:32.542" v="675" actId="478"/>
          <ac:spMkLst>
            <pc:docMk/>
            <pc:sldMk cId="1096813492" sldId="280"/>
            <ac:spMk id="4" creationId="{C53DD167-AE28-75EE-0AD2-34256EAA8014}"/>
          </ac:spMkLst>
        </pc:spChg>
        <pc:spChg chg="add mod">
          <ac:chgData name="claudemir souza" userId="dbdb498277919ce6" providerId="LiveId" clId="{33FE9E48-7F46-4A35-8F61-05D7154EB05A}" dt="2023-02-20T17:15:43.428" v="679" actId="1076"/>
          <ac:spMkLst>
            <pc:docMk/>
            <pc:sldMk cId="1096813492" sldId="280"/>
            <ac:spMk id="5" creationId="{1B9BDC7C-38E2-C92D-357C-ACC57B535A3E}"/>
          </ac:spMkLst>
        </pc:spChg>
      </pc:sldChg>
      <pc:sldChg chg="add del">
        <pc:chgData name="claudemir souza" userId="dbdb498277919ce6" providerId="LiveId" clId="{33FE9E48-7F46-4A35-8F61-05D7154EB05A}" dt="2023-02-20T17:05:21.578" v="605" actId="47"/>
        <pc:sldMkLst>
          <pc:docMk/>
          <pc:sldMk cId="2841353918" sldId="281"/>
        </pc:sldMkLst>
      </pc:sldChg>
      <pc:sldChg chg="add del">
        <pc:chgData name="claudemir souza" userId="dbdb498277919ce6" providerId="LiveId" clId="{33FE9E48-7F46-4A35-8F61-05D7154EB05A}" dt="2023-02-20T17:05:00.791" v="604" actId="47"/>
        <pc:sldMkLst>
          <pc:docMk/>
          <pc:sldMk cId="280391337" sldId="282"/>
        </pc:sldMkLst>
      </pc:sldChg>
      <pc:sldChg chg="modSp">
        <pc:chgData name="claudemir souza" userId="dbdb498277919ce6" providerId="LiveId" clId="{33FE9E48-7F46-4A35-8F61-05D7154EB05A}" dt="2023-02-26T15:07:52.277" v="1821" actId="14826"/>
        <pc:sldMkLst>
          <pc:docMk/>
          <pc:sldMk cId="1161629583" sldId="426"/>
        </pc:sldMkLst>
        <pc:picChg chg="mod">
          <ac:chgData name="claudemir souza" userId="dbdb498277919ce6" providerId="LiveId" clId="{33FE9E48-7F46-4A35-8F61-05D7154EB05A}" dt="2023-02-26T15:07:52.277" v="1821" actId="14826"/>
          <ac:picMkLst>
            <pc:docMk/>
            <pc:sldMk cId="1161629583" sldId="426"/>
            <ac:picMk id="6" creationId="{032AA5FB-EE6F-28A2-0BC2-46D52449D1A3}"/>
          </ac:picMkLst>
        </pc:picChg>
      </pc:sldChg>
      <pc:sldChg chg="delSp modSp mod ord">
        <pc:chgData name="claudemir souza" userId="dbdb498277919ce6" providerId="LiveId" clId="{33FE9E48-7F46-4A35-8F61-05D7154EB05A}" dt="2023-02-20T17:46:29.593" v="982"/>
        <pc:sldMkLst>
          <pc:docMk/>
          <pc:sldMk cId="4252202428" sldId="1227"/>
        </pc:sldMkLst>
        <pc:spChg chg="mod">
          <ac:chgData name="claudemir souza" userId="dbdb498277919ce6" providerId="LiveId" clId="{33FE9E48-7F46-4A35-8F61-05D7154EB05A}" dt="2023-02-20T17:46:12.116" v="980" actId="1076"/>
          <ac:spMkLst>
            <pc:docMk/>
            <pc:sldMk cId="4252202428" sldId="1227"/>
            <ac:spMk id="2" creationId="{59F49677-D562-3A63-7F7D-DE149AAE7298}"/>
          </ac:spMkLst>
        </pc:spChg>
        <pc:spChg chg="del mod">
          <ac:chgData name="claudemir souza" userId="dbdb498277919ce6" providerId="LiveId" clId="{33FE9E48-7F46-4A35-8F61-05D7154EB05A}" dt="2023-02-20T17:45:23.406" v="976" actId="478"/>
          <ac:spMkLst>
            <pc:docMk/>
            <pc:sldMk cId="4252202428" sldId="1227"/>
            <ac:spMk id="7" creationId="{8801CCEE-4F36-DFB8-BFEE-F32C9510E1D4}"/>
          </ac:spMkLst>
        </pc:spChg>
        <pc:picChg chg="mod">
          <ac:chgData name="claudemir souza" userId="dbdb498277919ce6" providerId="LiveId" clId="{33FE9E48-7F46-4A35-8F61-05D7154EB05A}" dt="2023-02-20T17:46:02.859" v="979" actId="1076"/>
          <ac:picMkLst>
            <pc:docMk/>
            <pc:sldMk cId="4252202428" sldId="1227"/>
            <ac:picMk id="11266" creationId="{5C1704A5-B6FE-816B-7B72-574D52C2131C}"/>
          </ac:picMkLst>
        </pc:picChg>
      </pc:sldChg>
      <pc:sldChg chg="add">
        <pc:chgData name="claudemir souza" userId="dbdb498277919ce6" providerId="LiveId" clId="{33FE9E48-7F46-4A35-8F61-05D7154EB05A}" dt="2023-02-20T17:06:19.699" v="607" actId="2890"/>
        <pc:sldMkLst>
          <pc:docMk/>
          <pc:sldMk cId="3233525994" sldId="1228"/>
        </pc:sldMkLst>
      </pc:sldChg>
      <pc:sldChg chg="addSp delSp modSp add mod delAnim">
        <pc:chgData name="claudemir souza" userId="dbdb498277919ce6" providerId="LiveId" clId="{33FE9E48-7F46-4A35-8F61-05D7154EB05A}" dt="2023-02-20T17:18:16.395" v="712" actId="1076"/>
        <pc:sldMkLst>
          <pc:docMk/>
          <pc:sldMk cId="1980006694" sldId="1229"/>
        </pc:sldMkLst>
        <pc:spChg chg="add mod">
          <ac:chgData name="claudemir souza" userId="dbdb498277919ce6" providerId="LiveId" clId="{33FE9E48-7F46-4A35-8F61-05D7154EB05A}" dt="2023-02-20T17:18:16.395" v="712" actId="1076"/>
          <ac:spMkLst>
            <pc:docMk/>
            <pc:sldMk cId="1980006694" sldId="1229"/>
            <ac:spMk id="3" creationId="{869256A4-A749-9D1B-99C3-6A509D1D6321}"/>
          </ac:spMkLst>
        </pc:spChg>
        <pc:spChg chg="del">
          <ac:chgData name="claudemir souza" userId="dbdb498277919ce6" providerId="LiveId" clId="{33FE9E48-7F46-4A35-8F61-05D7154EB05A}" dt="2023-02-20T17:17:10.193" v="702" actId="478"/>
          <ac:spMkLst>
            <pc:docMk/>
            <pc:sldMk cId="1980006694" sldId="1229"/>
            <ac:spMk id="5" creationId="{1B9BDC7C-38E2-C92D-357C-ACC57B535A3E}"/>
          </ac:spMkLst>
        </pc:spChg>
      </pc:sldChg>
      <pc:sldChg chg="addSp delSp modSp add mod">
        <pc:chgData name="claudemir souza" userId="dbdb498277919ce6" providerId="LiveId" clId="{33FE9E48-7F46-4A35-8F61-05D7154EB05A}" dt="2023-02-20T17:18:42.267" v="721" actId="1076"/>
        <pc:sldMkLst>
          <pc:docMk/>
          <pc:sldMk cId="1906829825" sldId="1230"/>
        </pc:sldMkLst>
        <pc:spChg chg="del">
          <ac:chgData name="claudemir souza" userId="dbdb498277919ce6" providerId="LiveId" clId="{33FE9E48-7F46-4A35-8F61-05D7154EB05A}" dt="2023-02-20T17:18:27.034" v="715" actId="478"/>
          <ac:spMkLst>
            <pc:docMk/>
            <pc:sldMk cId="1906829825" sldId="1230"/>
            <ac:spMk id="3" creationId="{869256A4-A749-9D1B-99C3-6A509D1D6321}"/>
          </ac:spMkLst>
        </pc:spChg>
        <pc:spChg chg="add mod">
          <ac:chgData name="claudemir souza" userId="dbdb498277919ce6" providerId="LiveId" clId="{33FE9E48-7F46-4A35-8F61-05D7154EB05A}" dt="2023-02-20T17:18:42.267" v="721" actId="1076"/>
          <ac:spMkLst>
            <pc:docMk/>
            <pc:sldMk cId="1906829825" sldId="1230"/>
            <ac:spMk id="4" creationId="{E75D812E-8175-0078-F5B3-B5F19C058804}"/>
          </ac:spMkLst>
        </pc:spChg>
      </pc:sldChg>
      <pc:sldChg chg="modSp add mod">
        <pc:chgData name="claudemir souza" userId="dbdb498277919ce6" providerId="LiveId" clId="{33FE9E48-7F46-4A35-8F61-05D7154EB05A}" dt="2023-02-20T17:19:24.344" v="724" actId="1076"/>
        <pc:sldMkLst>
          <pc:docMk/>
          <pc:sldMk cId="3134435823" sldId="1231"/>
        </pc:sldMkLst>
        <pc:spChg chg="mod">
          <ac:chgData name="claudemir souza" userId="dbdb498277919ce6" providerId="LiveId" clId="{33FE9E48-7F46-4A35-8F61-05D7154EB05A}" dt="2023-02-20T17:19:24.344" v="724" actId="1076"/>
          <ac:spMkLst>
            <pc:docMk/>
            <pc:sldMk cId="3134435823" sldId="1231"/>
            <ac:spMk id="4" creationId="{E75D812E-8175-0078-F5B3-B5F19C058804}"/>
          </ac:spMkLst>
        </pc:spChg>
      </pc:sldChg>
      <pc:sldChg chg="addSp delSp modSp add mod">
        <pc:chgData name="claudemir souza" userId="dbdb498277919ce6" providerId="LiveId" clId="{33FE9E48-7F46-4A35-8F61-05D7154EB05A}" dt="2023-02-20T17:19:57.005" v="728" actId="14100"/>
        <pc:sldMkLst>
          <pc:docMk/>
          <pc:sldMk cId="3179737384" sldId="1232"/>
        </pc:sldMkLst>
        <pc:spChg chg="del">
          <ac:chgData name="claudemir souza" userId="dbdb498277919ce6" providerId="LiveId" clId="{33FE9E48-7F46-4A35-8F61-05D7154EB05A}" dt="2023-02-20T17:19:52.064" v="726" actId="478"/>
          <ac:spMkLst>
            <pc:docMk/>
            <pc:sldMk cId="3179737384" sldId="1232"/>
            <ac:spMk id="4" creationId="{E75D812E-8175-0078-F5B3-B5F19C058804}"/>
          </ac:spMkLst>
        </pc:spChg>
        <pc:picChg chg="add mod">
          <ac:chgData name="claudemir souza" userId="dbdb498277919ce6" providerId="LiveId" clId="{33FE9E48-7F46-4A35-8F61-05D7154EB05A}" dt="2023-02-20T17:19:57.005" v="728" actId="14100"/>
          <ac:picMkLst>
            <pc:docMk/>
            <pc:sldMk cId="3179737384" sldId="1232"/>
            <ac:picMk id="3" creationId="{E4FABA96-9219-3F95-06F3-31865551D37B}"/>
          </ac:picMkLst>
        </pc:picChg>
      </pc:sldChg>
      <pc:sldChg chg="addSp delSp modSp add mod">
        <pc:chgData name="claudemir souza" userId="dbdb498277919ce6" providerId="LiveId" clId="{33FE9E48-7F46-4A35-8F61-05D7154EB05A}" dt="2023-02-20T17:21:44.282" v="737" actId="14100"/>
        <pc:sldMkLst>
          <pc:docMk/>
          <pc:sldMk cId="463093554" sldId="1233"/>
        </pc:sldMkLst>
        <pc:picChg chg="del">
          <ac:chgData name="claudemir souza" userId="dbdb498277919ce6" providerId="LiveId" clId="{33FE9E48-7F46-4A35-8F61-05D7154EB05A}" dt="2023-02-20T17:21:35.300" v="734" actId="478"/>
          <ac:picMkLst>
            <pc:docMk/>
            <pc:sldMk cId="463093554" sldId="1233"/>
            <ac:picMk id="3" creationId="{E4FABA96-9219-3F95-06F3-31865551D37B}"/>
          </ac:picMkLst>
        </pc:picChg>
        <pc:picChg chg="add mod">
          <ac:chgData name="claudemir souza" userId="dbdb498277919ce6" providerId="LiveId" clId="{33FE9E48-7F46-4A35-8F61-05D7154EB05A}" dt="2023-02-20T17:21:44.282" v="737" actId="14100"/>
          <ac:picMkLst>
            <pc:docMk/>
            <pc:sldMk cId="463093554" sldId="1233"/>
            <ac:picMk id="4" creationId="{C8CB315C-1B62-9731-7E63-84A2C91F09A3}"/>
          </ac:picMkLst>
        </pc:picChg>
      </pc:sldChg>
      <pc:sldChg chg="addSp delSp modSp add mod">
        <pc:chgData name="claudemir souza" userId="dbdb498277919ce6" providerId="LiveId" clId="{33FE9E48-7F46-4A35-8F61-05D7154EB05A}" dt="2023-02-20T17:23:01.442" v="744" actId="1076"/>
        <pc:sldMkLst>
          <pc:docMk/>
          <pc:sldMk cId="868986201" sldId="1234"/>
        </pc:sldMkLst>
        <pc:picChg chg="add mod">
          <ac:chgData name="claudemir souza" userId="dbdb498277919ce6" providerId="LiveId" clId="{33FE9E48-7F46-4A35-8F61-05D7154EB05A}" dt="2023-02-20T17:23:01.442" v="744" actId="1076"/>
          <ac:picMkLst>
            <pc:docMk/>
            <pc:sldMk cId="868986201" sldId="1234"/>
            <ac:picMk id="3" creationId="{E497B95D-D974-393A-50F0-728FBC84F467}"/>
          </ac:picMkLst>
        </pc:picChg>
        <pc:picChg chg="del">
          <ac:chgData name="claudemir souza" userId="dbdb498277919ce6" providerId="LiveId" clId="{33FE9E48-7F46-4A35-8F61-05D7154EB05A}" dt="2023-02-20T17:22:35.387" v="740" actId="478"/>
          <ac:picMkLst>
            <pc:docMk/>
            <pc:sldMk cId="868986201" sldId="1234"/>
            <ac:picMk id="4" creationId="{C8CB315C-1B62-9731-7E63-84A2C91F09A3}"/>
          </ac:picMkLst>
        </pc:picChg>
      </pc:sldChg>
      <pc:sldChg chg="addSp delSp modSp add mod">
        <pc:chgData name="claudemir souza" userId="dbdb498277919ce6" providerId="LiveId" clId="{33FE9E48-7F46-4A35-8F61-05D7154EB05A}" dt="2023-02-20T17:26:09.531" v="779" actId="20577"/>
        <pc:sldMkLst>
          <pc:docMk/>
          <pc:sldMk cId="3517903834" sldId="1235"/>
        </pc:sldMkLst>
        <pc:spChg chg="mod">
          <ac:chgData name="claudemir souza" userId="dbdb498277919ce6" providerId="LiveId" clId="{33FE9E48-7F46-4A35-8F61-05D7154EB05A}" dt="2023-02-20T17:26:09.531" v="779" actId="20577"/>
          <ac:spMkLst>
            <pc:docMk/>
            <pc:sldMk cId="3517903834" sldId="1235"/>
            <ac:spMk id="2" creationId="{0EABCD61-5A19-C527-24E4-C9A279112758}"/>
          </ac:spMkLst>
        </pc:spChg>
        <pc:picChg chg="del">
          <ac:chgData name="claudemir souza" userId="dbdb498277919ce6" providerId="LiveId" clId="{33FE9E48-7F46-4A35-8F61-05D7154EB05A}" dt="2023-02-20T17:25:51.631" v="746" actId="478"/>
          <ac:picMkLst>
            <pc:docMk/>
            <pc:sldMk cId="3517903834" sldId="1235"/>
            <ac:picMk id="3" creationId="{E497B95D-D974-393A-50F0-728FBC84F467}"/>
          </ac:picMkLst>
        </pc:picChg>
        <pc:picChg chg="add mod">
          <ac:chgData name="claudemir souza" userId="dbdb498277919ce6" providerId="LiveId" clId="{33FE9E48-7F46-4A35-8F61-05D7154EB05A}" dt="2023-02-20T17:25:56.417" v="748" actId="14100"/>
          <ac:picMkLst>
            <pc:docMk/>
            <pc:sldMk cId="3517903834" sldId="1235"/>
            <ac:picMk id="4" creationId="{387C5C8B-411B-69F5-9567-121875D3FA3C}"/>
          </ac:picMkLst>
        </pc:picChg>
      </pc:sldChg>
      <pc:sldChg chg="addSp delSp modSp add mod modAnim">
        <pc:chgData name="claudemir souza" userId="dbdb498277919ce6" providerId="LiveId" clId="{33FE9E48-7F46-4A35-8F61-05D7154EB05A}" dt="2023-02-20T17:27:27.417" v="787" actId="1076"/>
        <pc:sldMkLst>
          <pc:docMk/>
          <pc:sldMk cId="3848758359" sldId="1236"/>
        </pc:sldMkLst>
        <pc:spChg chg="mod">
          <ac:chgData name="claudemir souza" userId="dbdb498277919ce6" providerId="LiveId" clId="{33FE9E48-7F46-4A35-8F61-05D7154EB05A}" dt="2023-02-20T17:26:44.953" v="782" actId="14100"/>
          <ac:spMkLst>
            <pc:docMk/>
            <pc:sldMk cId="3848758359" sldId="1236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20T17:27:22.642" v="786" actId="1076"/>
          <ac:spMkLst>
            <pc:docMk/>
            <pc:sldMk cId="3848758359" sldId="1236"/>
            <ac:spMk id="3" creationId="{A6AC283F-EC0A-1180-C756-30FBBAAACEE8}"/>
          </ac:spMkLst>
        </pc:spChg>
        <pc:spChg chg="add mod">
          <ac:chgData name="claudemir souza" userId="dbdb498277919ce6" providerId="LiveId" clId="{33FE9E48-7F46-4A35-8F61-05D7154EB05A}" dt="2023-02-20T17:27:27.417" v="787" actId="1076"/>
          <ac:spMkLst>
            <pc:docMk/>
            <pc:sldMk cId="3848758359" sldId="1236"/>
            <ac:spMk id="6" creationId="{5604FA57-5419-DD62-7EEF-F2496177BAD2}"/>
          </ac:spMkLst>
        </pc:spChg>
        <pc:picChg chg="del">
          <ac:chgData name="claudemir souza" userId="dbdb498277919ce6" providerId="LiveId" clId="{33FE9E48-7F46-4A35-8F61-05D7154EB05A}" dt="2023-02-20T17:26:51.253" v="783" actId="478"/>
          <ac:picMkLst>
            <pc:docMk/>
            <pc:sldMk cId="3848758359" sldId="1236"/>
            <ac:picMk id="4" creationId="{387C5C8B-411B-69F5-9567-121875D3FA3C}"/>
          </ac:picMkLst>
        </pc:picChg>
        <pc:picChg chg="add mod">
          <ac:chgData name="claudemir souza" userId="dbdb498277919ce6" providerId="LiveId" clId="{33FE9E48-7F46-4A35-8F61-05D7154EB05A}" dt="2023-02-20T17:27:18.259" v="785" actId="1076"/>
          <ac:picMkLst>
            <pc:docMk/>
            <pc:sldMk cId="3848758359" sldId="1236"/>
            <ac:picMk id="5" creationId="{8562A1C1-615E-21EB-63AE-1806116038A8}"/>
          </ac:picMkLst>
        </pc:picChg>
      </pc:sldChg>
      <pc:sldChg chg="addSp delSp modSp add mod delAnim">
        <pc:chgData name="claudemir souza" userId="dbdb498277919ce6" providerId="LiveId" clId="{33FE9E48-7F46-4A35-8F61-05D7154EB05A}" dt="2023-02-20T17:28:41.834" v="803" actId="1076"/>
        <pc:sldMkLst>
          <pc:docMk/>
          <pc:sldMk cId="89759870" sldId="1237"/>
        </pc:sldMkLst>
        <pc:spChg chg="del">
          <ac:chgData name="claudemir souza" userId="dbdb498277919ce6" providerId="LiveId" clId="{33FE9E48-7F46-4A35-8F61-05D7154EB05A}" dt="2023-02-20T17:28:03.913" v="791" actId="478"/>
          <ac:spMkLst>
            <pc:docMk/>
            <pc:sldMk cId="89759870" sldId="1237"/>
            <ac:spMk id="3" creationId="{A6AC283F-EC0A-1180-C756-30FBBAAACEE8}"/>
          </ac:spMkLst>
        </pc:spChg>
        <pc:spChg chg="add mod">
          <ac:chgData name="claudemir souza" userId="dbdb498277919ce6" providerId="LiveId" clId="{33FE9E48-7F46-4A35-8F61-05D7154EB05A}" dt="2023-02-20T17:28:41.834" v="803" actId="1076"/>
          <ac:spMkLst>
            <pc:docMk/>
            <pc:sldMk cId="89759870" sldId="1237"/>
            <ac:spMk id="4" creationId="{43FA9A14-D9B7-9F98-3292-3DF083D94F8D}"/>
          </ac:spMkLst>
        </pc:spChg>
        <pc:spChg chg="del">
          <ac:chgData name="claudemir souza" userId="dbdb498277919ce6" providerId="LiveId" clId="{33FE9E48-7F46-4A35-8F61-05D7154EB05A}" dt="2023-02-20T17:28:07.376" v="792" actId="478"/>
          <ac:spMkLst>
            <pc:docMk/>
            <pc:sldMk cId="89759870" sldId="1237"/>
            <ac:spMk id="6" creationId="{5604FA57-5419-DD62-7EEF-F2496177BAD2}"/>
          </ac:spMkLst>
        </pc:spChg>
        <pc:picChg chg="del">
          <ac:chgData name="claudemir souza" userId="dbdb498277919ce6" providerId="LiveId" clId="{33FE9E48-7F46-4A35-8F61-05D7154EB05A}" dt="2023-02-20T17:27:59.201" v="790" actId="478"/>
          <ac:picMkLst>
            <pc:docMk/>
            <pc:sldMk cId="89759870" sldId="1237"/>
            <ac:picMk id="5" creationId="{8562A1C1-615E-21EB-63AE-1806116038A8}"/>
          </ac:picMkLst>
        </pc:picChg>
        <pc:picChg chg="add mod">
          <ac:chgData name="claudemir souza" userId="dbdb498277919ce6" providerId="LiveId" clId="{33FE9E48-7F46-4A35-8F61-05D7154EB05A}" dt="2023-02-20T17:28:25.973" v="798" actId="1076"/>
          <ac:picMkLst>
            <pc:docMk/>
            <pc:sldMk cId="89759870" sldId="1237"/>
            <ac:picMk id="7" creationId="{40204982-63B5-1407-0AE3-36DE16DF799D}"/>
          </ac:picMkLst>
        </pc:picChg>
        <pc:picChg chg="add mod">
          <ac:chgData name="claudemir souza" userId="dbdb498277919ce6" providerId="LiveId" clId="{33FE9E48-7F46-4A35-8F61-05D7154EB05A}" dt="2023-02-20T17:28:24.279" v="797" actId="1076"/>
          <ac:picMkLst>
            <pc:docMk/>
            <pc:sldMk cId="89759870" sldId="1237"/>
            <ac:picMk id="8" creationId="{BE4D3387-F707-7378-F188-9DE389FD672C}"/>
          </ac:picMkLst>
        </pc:picChg>
      </pc:sldChg>
      <pc:sldChg chg="delSp modSp add mod">
        <pc:chgData name="claudemir souza" userId="dbdb498277919ce6" providerId="LiveId" clId="{33FE9E48-7F46-4A35-8F61-05D7154EB05A}" dt="2023-02-20T17:29:30.066" v="810" actId="1076"/>
        <pc:sldMkLst>
          <pc:docMk/>
          <pc:sldMk cId="776042340" sldId="1238"/>
        </pc:sldMkLst>
        <pc:spChg chg="mod">
          <ac:chgData name="claudemir souza" userId="dbdb498277919ce6" providerId="LiveId" clId="{33FE9E48-7F46-4A35-8F61-05D7154EB05A}" dt="2023-02-20T17:29:30.066" v="810" actId="1076"/>
          <ac:spMkLst>
            <pc:docMk/>
            <pc:sldMk cId="776042340" sldId="1238"/>
            <ac:spMk id="4" creationId="{43FA9A14-D9B7-9F98-3292-3DF083D94F8D}"/>
          </ac:spMkLst>
        </pc:spChg>
        <pc:picChg chg="del">
          <ac:chgData name="claudemir souza" userId="dbdb498277919ce6" providerId="LiveId" clId="{33FE9E48-7F46-4A35-8F61-05D7154EB05A}" dt="2023-02-20T17:29:09.275" v="805" actId="478"/>
          <ac:picMkLst>
            <pc:docMk/>
            <pc:sldMk cId="776042340" sldId="1238"/>
            <ac:picMk id="7" creationId="{40204982-63B5-1407-0AE3-36DE16DF799D}"/>
          </ac:picMkLst>
        </pc:picChg>
        <pc:picChg chg="del">
          <ac:chgData name="claudemir souza" userId="dbdb498277919ce6" providerId="LiveId" clId="{33FE9E48-7F46-4A35-8F61-05D7154EB05A}" dt="2023-02-20T17:29:09.275" v="805" actId="478"/>
          <ac:picMkLst>
            <pc:docMk/>
            <pc:sldMk cId="776042340" sldId="1238"/>
            <ac:picMk id="8" creationId="{BE4D3387-F707-7378-F188-9DE389FD672C}"/>
          </ac:picMkLst>
        </pc:picChg>
      </pc:sldChg>
      <pc:sldChg chg="addSp delSp modSp add mod">
        <pc:chgData name="claudemir souza" userId="dbdb498277919ce6" providerId="LiveId" clId="{33FE9E48-7F46-4A35-8F61-05D7154EB05A}" dt="2023-02-20T17:30:39.593" v="820" actId="14100"/>
        <pc:sldMkLst>
          <pc:docMk/>
          <pc:sldMk cId="1305573047" sldId="1239"/>
        </pc:sldMkLst>
        <pc:spChg chg="del">
          <ac:chgData name="claudemir souza" userId="dbdb498277919ce6" providerId="LiveId" clId="{33FE9E48-7F46-4A35-8F61-05D7154EB05A}" dt="2023-02-20T17:29:51.478" v="812" actId="478"/>
          <ac:spMkLst>
            <pc:docMk/>
            <pc:sldMk cId="1305573047" sldId="1239"/>
            <ac:spMk id="4" creationId="{43FA9A14-D9B7-9F98-3292-3DF083D94F8D}"/>
          </ac:spMkLst>
        </pc:spChg>
        <pc:picChg chg="add del mod">
          <ac:chgData name="claudemir souza" userId="dbdb498277919ce6" providerId="LiveId" clId="{33FE9E48-7F46-4A35-8F61-05D7154EB05A}" dt="2023-02-20T17:30:07.097" v="816" actId="478"/>
          <ac:picMkLst>
            <pc:docMk/>
            <pc:sldMk cId="1305573047" sldId="1239"/>
            <ac:picMk id="3" creationId="{B028FD96-96C0-D3B4-5700-B3D5BDC5F527}"/>
          </ac:picMkLst>
        </pc:picChg>
        <pc:picChg chg="add mod">
          <ac:chgData name="claudemir souza" userId="dbdb498277919ce6" providerId="LiveId" clId="{33FE9E48-7F46-4A35-8F61-05D7154EB05A}" dt="2023-02-20T17:30:39.593" v="820" actId="14100"/>
          <ac:picMkLst>
            <pc:docMk/>
            <pc:sldMk cId="1305573047" sldId="1239"/>
            <ac:picMk id="5" creationId="{92C9F293-3CA3-7BC4-F558-F98BC1D496A2}"/>
          </ac:picMkLst>
        </pc:picChg>
      </pc:sldChg>
      <pc:sldChg chg="addSp delSp modSp add mod">
        <pc:chgData name="claudemir souza" userId="dbdb498277919ce6" providerId="LiveId" clId="{33FE9E48-7F46-4A35-8F61-05D7154EB05A}" dt="2023-02-20T17:31:25.767" v="827" actId="207"/>
        <pc:sldMkLst>
          <pc:docMk/>
          <pc:sldMk cId="147283357" sldId="1240"/>
        </pc:sldMkLst>
        <pc:spChg chg="add mod">
          <ac:chgData name="claudemir souza" userId="dbdb498277919ce6" providerId="LiveId" clId="{33FE9E48-7F46-4A35-8F61-05D7154EB05A}" dt="2023-02-20T17:31:25.767" v="827" actId="207"/>
          <ac:spMkLst>
            <pc:docMk/>
            <pc:sldMk cId="147283357" sldId="1240"/>
            <ac:spMk id="4" creationId="{84275758-2ACA-8312-97F8-8F0471DA997A}"/>
          </ac:spMkLst>
        </pc:spChg>
        <pc:picChg chg="del">
          <ac:chgData name="claudemir souza" userId="dbdb498277919ce6" providerId="LiveId" clId="{33FE9E48-7F46-4A35-8F61-05D7154EB05A}" dt="2023-02-20T17:30:49.390" v="822" actId="478"/>
          <ac:picMkLst>
            <pc:docMk/>
            <pc:sldMk cId="147283357" sldId="1240"/>
            <ac:picMk id="5" creationId="{92C9F293-3CA3-7BC4-F558-F98BC1D496A2}"/>
          </ac:picMkLst>
        </pc:picChg>
      </pc:sldChg>
      <pc:sldChg chg="addSp delSp modSp add mod">
        <pc:chgData name="claudemir souza" userId="dbdb498277919ce6" providerId="LiveId" clId="{33FE9E48-7F46-4A35-8F61-05D7154EB05A}" dt="2023-02-20T17:32:20.320" v="838" actId="1076"/>
        <pc:sldMkLst>
          <pc:docMk/>
          <pc:sldMk cId="399692758" sldId="1241"/>
        </pc:sldMkLst>
        <pc:spChg chg="add mod">
          <ac:chgData name="claudemir souza" userId="dbdb498277919ce6" providerId="LiveId" clId="{33FE9E48-7F46-4A35-8F61-05D7154EB05A}" dt="2023-02-20T17:32:10.612" v="834" actId="1076"/>
          <ac:spMkLst>
            <pc:docMk/>
            <pc:sldMk cId="399692758" sldId="1241"/>
            <ac:spMk id="3" creationId="{96995F1A-8FBD-9CDC-F14D-4509270A29D3}"/>
          </ac:spMkLst>
        </pc:spChg>
        <pc:spChg chg="del">
          <ac:chgData name="claudemir souza" userId="dbdb498277919ce6" providerId="LiveId" clId="{33FE9E48-7F46-4A35-8F61-05D7154EB05A}" dt="2023-02-20T17:31:53.113" v="829" actId="478"/>
          <ac:spMkLst>
            <pc:docMk/>
            <pc:sldMk cId="399692758" sldId="1241"/>
            <ac:spMk id="4" creationId="{84275758-2ACA-8312-97F8-8F0471DA997A}"/>
          </ac:spMkLst>
        </pc:spChg>
        <pc:picChg chg="add mod">
          <ac:chgData name="claudemir souza" userId="dbdb498277919ce6" providerId="LiveId" clId="{33FE9E48-7F46-4A35-8F61-05D7154EB05A}" dt="2023-02-20T17:32:20.320" v="838" actId="1076"/>
          <ac:picMkLst>
            <pc:docMk/>
            <pc:sldMk cId="399692758" sldId="1241"/>
            <ac:picMk id="5" creationId="{B3C7AA27-2BAD-D300-7DC5-EEA610A1F204}"/>
          </ac:picMkLst>
        </pc:picChg>
        <pc:picChg chg="add mod">
          <ac:chgData name="claudemir souza" userId="dbdb498277919ce6" providerId="LiveId" clId="{33FE9E48-7F46-4A35-8F61-05D7154EB05A}" dt="2023-02-20T17:32:15.172" v="836" actId="1076"/>
          <ac:picMkLst>
            <pc:docMk/>
            <pc:sldMk cId="399692758" sldId="1241"/>
            <ac:picMk id="6" creationId="{B9C2FA17-712D-DD02-EFC1-5638681350A8}"/>
          </ac:picMkLst>
        </pc:picChg>
      </pc:sldChg>
      <pc:sldChg chg="addSp delSp modSp add mod">
        <pc:chgData name="claudemir souza" userId="dbdb498277919ce6" providerId="LiveId" clId="{33FE9E48-7F46-4A35-8F61-05D7154EB05A}" dt="2023-02-20T17:34:08.265" v="848" actId="207"/>
        <pc:sldMkLst>
          <pc:docMk/>
          <pc:sldMk cId="2525621864" sldId="1242"/>
        </pc:sldMkLst>
        <pc:spChg chg="mod">
          <ac:chgData name="claudemir souza" userId="dbdb498277919ce6" providerId="LiveId" clId="{33FE9E48-7F46-4A35-8F61-05D7154EB05A}" dt="2023-02-20T17:33:50.881" v="847" actId="1076"/>
          <ac:spMkLst>
            <pc:docMk/>
            <pc:sldMk cId="2525621864" sldId="1242"/>
            <ac:spMk id="2" creationId="{0EABCD61-5A19-C527-24E4-C9A279112758}"/>
          </ac:spMkLst>
        </pc:spChg>
        <pc:spChg chg="del">
          <ac:chgData name="claudemir souza" userId="dbdb498277919ce6" providerId="LiveId" clId="{33FE9E48-7F46-4A35-8F61-05D7154EB05A}" dt="2023-02-20T17:32:52.146" v="840" actId="478"/>
          <ac:spMkLst>
            <pc:docMk/>
            <pc:sldMk cId="2525621864" sldId="1242"/>
            <ac:spMk id="3" creationId="{96995F1A-8FBD-9CDC-F14D-4509270A29D3}"/>
          </ac:spMkLst>
        </pc:spChg>
        <pc:spChg chg="add mod">
          <ac:chgData name="claudemir souza" userId="dbdb498277919ce6" providerId="LiveId" clId="{33FE9E48-7F46-4A35-8F61-05D7154EB05A}" dt="2023-02-20T17:34:08.265" v="848" actId="207"/>
          <ac:spMkLst>
            <pc:docMk/>
            <pc:sldMk cId="2525621864" sldId="1242"/>
            <ac:spMk id="4" creationId="{6FFC33CF-48C2-51ED-071D-427C49929273}"/>
          </ac:spMkLst>
        </pc:spChg>
        <pc:picChg chg="del">
          <ac:chgData name="claudemir souza" userId="dbdb498277919ce6" providerId="LiveId" clId="{33FE9E48-7F46-4A35-8F61-05D7154EB05A}" dt="2023-02-20T17:32:52.146" v="840" actId="478"/>
          <ac:picMkLst>
            <pc:docMk/>
            <pc:sldMk cId="2525621864" sldId="1242"/>
            <ac:picMk id="5" creationId="{B3C7AA27-2BAD-D300-7DC5-EEA610A1F204}"/>
          </ac:picMkLst>
        </pc:picChg>
        <pc:picChg chg="del">
          <ac:chgData name="claudemir souza" userId="dbdb498277919ce6" providerId="LiveId" clId="{33FE9E48-7F46-4A35-8F61-05D7154EB05A}" dt="2023-02-20T17:32:52.146" v="840" actId="478"/>
          <ac:picMkLst>
            <pc:docMk/>
            <pc:sldMk cId="2525621864" sldId="1242"/>
            <ac:picMk id="6" creationId="{B9C2FA17-712D-DD02-EFC1-5638681350A8}"/>
          </ac:picMkLst>
        </pc:picChg>
      </pc:sldChg>
      <pc:sldChg chg="addSp delSp modSp add mod">
        <pc:chgData name="claudemir souza" userId="dbdb498277919ce6" providerId="LiveId" clId="{33FE9E48-7F46-4A35-8F61-05D7154EB05A}" dt="2023-02-20T17:34:47.143" v="854" actId="1440"/>
        <pc:sldMkLst>
          <pc:docMk/>
          <pc:sldMk cId="3369502953" sldId="1243"/>
        </pc:sldMkLst>
        <pc:spChg chg="del">
          <ac:chgData name="claudemir souza" userId="dbdb498277919ce6" providerId="LiveId" clId="{33FE9E48-7F46-4A35-8F61-05D7154EB05A}" dt="2023-02-20T17:34:33.671" v="850" actId="478"/>
          <ac:spMkLst>
            <pc:docMk/>
            <pc:sldMk cId="3369502953" sldId="1243"/>
            <ac:spMk id="4" creationId="{6FFC33CF-48C2-51ED-071D-427C49929273}"/>
          </ac:spMkLst>
        </pc:spChg>
        <pc:picChg chg="add mod">
          <ac:chgData name="claudemir souza" userId="dbdb498277919ce6" providerId="LiveId" clId="{33FE9E48-7F46-4A35-8F61-05D7154EB05A}" dt="2023-02-20T17:34:47.143" v="854" actId="1440"/>
          <ac:picMkLst>
            <pc:docMk/>
            <pc:sldMk cId="3369502953" sldId="1243"/>
            <ac:picMk id="3" creationId="{2599B455-7172-6404-6DC3-9618BBA6218E}"/>
          </ac:picMkLst>
        </pc:picChg>
      </pc:sldChg>
      <pc:sldChg chg="addSp delSp modSp add mod modAnim">
        <pc:chgData name="claudemir souza" userId="dbdb498277919ce6" providerId="LiveId" clId="{33FE9E48-7F46-4A35-8F61-05D7154EB05A}" dt="2023-02-20T17:39:32.644" v="924" actId="1076"/>
        <pc:sldMkLst>
          <pc:docMk/>
          <pc:sldMk cId="3479138955" sldId="1244"/>
        </pc:sldMkLst>
        <pc:spChg chg="del">
          <ac:chgData name="claudemir souza" userId="dbdb498277919ce6" providerId="LiveId" clId="{33FE9E48-7F46-4A35-8F61-05D7154EB05A}" dt="2023-02-20T17:37:30.444" v="880" actId="478"/>
          <ac:spMkLst>
            <pc:docMk/>
            <pc:sldMk cId="3479138955" sldId="1244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20T17:37:34.462" v="881" actId="1076"/>
          <ac:spMkLst>
            <pc:docMk/>
            <pc:sldMk cId="3479138955" sldId="1244"/>
            <ac:spMk id="5" creationId="{A25B46F3-D044-26F3-8829-454A58514B73}"/>
          </ac:spMkLst>
        </pc:spChg>
        <pc:spChg chg="add mod">
          <ac:chgData name="claudemir souza" userId="dbdb498277919ce6" providerId="LiveId" clId="{33FE9E48-7F46-4A35-8F61-05D7154EB05A}" dt="2023-02-20T17:39:32.644" v="924" actId="1076"/>
          <ac:spMkLst>
            <pc:docMk/>
            <pc:sldMk cId="3479138955" sldId="1244"/>
            <ac:spMk id="7" creationId="{7B4CF3B9-4FF8-14AE-38EE-DDF82D0C5BA4}"/>
          </ac:spMkLst>
        </pc:spChg>
        <pc:picChg chg="del">
          <ac:chgData name="claudemir souza" userId="dbdb498277919ce6" providerId="LiveId" clId="{33FE9E48-7F46-4A35-8F61-05D7154EB05A}" dt="2023-02-20T17:35:32.855" v="856" actId="478"/>
          <ac:picMkLst>
            <pc:docMk/>
            <pc:sldMk cId="3479138955" sldId="1244"/>
            <ac:picMk id="3" creationId="{2599B455-7172-6404-6DC3-9618BBA6218E}"/>
          </ac:picMkLst>
        </pc:picChg>
        <pc:picChg chg="add mod">
          <ac:chgData name="claudemir souza" userId="dbdb498277919ce6" providerId="LiveId" clId="{33FE9E48-7F46-4A35-8F61-05D7154EB05A}" dt="2023-02-20T17:36:09.072" v="865" actId="1076"/>
          <ac:picMkLst>
            <pc:docMk/>
            <pc:sldMk cId="3479138955" sldId="1244"/>
            <ac:picMk id="6" creationId="{9A35F97D-AE27-324E-85F0-86DDF4807672}"/>
          </ac:picMkLst>
        </pc:picChg>
      </pc:sldChg>
      <pc:sldChg chg="addSp delSp modSp add mod delAnim">
        <pc:chgData name="claudemir souza" userId="dbdb498277919ce6" providerId="LiveId" clId="{33FE9E48-7F46-4A35-8F61-05D7154EB05A}" dt="2023-02-20T17:39:37.690" v="925"/>
        <pc:sldMkLst>
          <pc:docMk/>
          <pc:sldMk cId="3932858274" sldId="1245"/>
        </pc:sldMkLst>
        <pc:spChg chg="del">
          <ac:chgData name="claudemir souza" userId="dbdb498277919ce6" providerId="LiveId" clId="{33FE9E48-7F46-4A35-8F61-05D7154EB05A}" dt="2023-02-20T17:37:14.462" v="877" actId="478"/>
          <ac:spMkLst>
            <pc:docMk/>
            <pc:sldMk cId="3932858274" sldId="1245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20T17:37:20.947" v="879" actId="403"/>
          <ac:spMkLst>
            <pc:docMk/>
            <pc:sldMk cId="3932858274" sldId="1245"/>
            <ac:spMk id="3" creationId="{CAE4B60B-4DA9-ED92-E3E5-DEE59647BF53}"/>
          </ac:spMkLst>
        </pc:spChg>
        <pc:spChg chg="add mod">
          <ac:chgData name="claudemir souza" userId="dbdb498277919ce6" providerId="LiveId" clId="{33FE9E48-7F46-4A35-8F61-05D7154EB05A}" dt="2023-02-20T17:39:37.690" v="925"/>
          <ac:spMkLst>
            <pc:docMk/>
            <pc:sldMk cId="3932858274" sldId="1245"/>
            <ac:spMk id="4" creationId="{50EBCFDC-E681-0E4D-4ACF-C6873CDF962A}"/>
          </ac:spMkLst>
        </pc:spChg>
        <pc:spChg chg="del">
          <ac:chgData name="claudemir souza" userId="dbdb498277919ce6" providerId="LiveId" clId="{33FE9E48-7F46-4A35-8F61-05D7154EB05A}" dt="2023-02-20T17:36:32.639" v="867" actId="478"/>
          <ac:spMkLst>
            <pc:docMk/>
            <pc:sldMk cId="3932858274" sldId="1245"/>
            <ac:spMk id="5" creationId="{A25B46F3-D044-26F3-8829-454A58514B73}"/>
          </ac:spMkLst>
        </pc:spChg>
        <pc:picChg chg="del">
          <ac:chgData name="claudemir souza" userId="dbdb498277919ce6" providerId="LiveId" clId="{33FE9E48-7F46-4A35-8F61-05D7154EB05A}" dt="2023-02-20T17:36:32.639" v="867" actId="478"/>
          <ac:picMkLst>
            <pc:docMk/>
            <pc:sldMk cId="3932858274" sldId="1245"/>
            <ac:picMk id="6" creationId="{9A35F97D-AE27-324E-85F0-86DDF4807672}"/>
          </ac:picMkLst>
        </pc:picChg>
      </pc:sldChg>
      <pc:sldChg chg="addSp modSp add mod">
        <pc:chgData name="claudemir souza" userId="dbdb498277919ce6" providerId="LiveId" clId="{33FE9E48-7F46-4A35-8F61-05D7154EB05A}" dt="2023-02-20T17:39:47.805" v="927"/>
        <pc:sldMkLst>
          <pc:docMk/>
          <pc:sldMk cId="3239486004" sldId="1246"/>
        </pc:sldMkLst>
        <pc:spChg chg="add mod">
          <ac:chgData name="claudemir souza" userId="dbdb498277919ce6" providerId="LiveId" clId="{33FE9E48-7F46-4A35-8F61-05D7154EB05A}" dt="2023-02-20T17:39:47.805" v="927"/>
          <ac:spMkLst>
            <pc:docMk/>
            <pc:sldMk cId="3239486004" sldId="1246"/>
            <ac:spMk id="2" creationId="{F5FB7901-473E-19E5-634B-56E7B99D2F0C}"/>
          </ac:spMkLst>
        </pc:spChg>
        <pc:spChg chg="mod">
          <ac:chgData name="claudemir souza" userId="dbdb498277919ce6" providerId="LiveId" clId="{33FE9E48-7F46-4A35-8F61-05D7154EB05A}" dt="2023-02-20T17:38:10.912" v="884" actId="1076"/>
          <ac:spMkLst>
            <pc:docMk/>
            <pc:sldMk cId="3239486004" sldId="1246"/>
            <ac:spMk id="3" creationId="{CAE4B60B-4DA9-ED92-E3E5-DEE59647BF53}"/>
          </ac:spMkLst>
        </pc:spChg>
      </pc:sldChg>
      <pc:sldChg chg="add del">
        <pc:chgData name="claudemir souza" userId="dbdb498277919ce6" providerId="LiveId" clId="{33FE9E48-7F46-4A35-8F61-05D7154EB05A}" dt="2023-02-20T17:39:45.246" v="926" actId="47"/>
        <pc:sldMkLst>
          <pc:docMk/>
          <pc:sldMk cId="288957929" sldId="1247"/>
        </pc:sldMkLst>
      </pc:sldChg>
      <pc:sldChg chg="addSp delSp modSp add mod">
        <pc:chgData name="claudemir souza" userId="dbdb498277919ce6" providerId="LiveId" clId="{33FE9E48-7F46-4A35-8F61-05D7154EB05A}" dt="2023-02-20T17:40:38.712" v="936" actId="14100"/>
        <pc:sldMkLst>
          <pc:docMk/>
          <pc:sldMk cId="3312748815" sldId="1247"/>
        </pc:sldMkLst>
        <pc:spChg chg="del">
          <ac:chgData name="claudemir souza" userId="dbdb498277919ce6" providerId="LiveId" clId="{33FE9E48-7F46-4A35-8F61-05D7154EB05A}" dt="2023-02-20T17:40:21.337" v="930" actId="478"/>
          <ac:spMkLst>
            <pc:docMk/>
            <pc:sldMk cId="3312748815" sldId="1247"/>
            <ac:spMk id="3" creationId="{CAE4B60B-4DA9-ED92-E3E5-DEE59647BF53}"/>
          </ac:spMkLst>
        </pc:spChg>
        <pc:spChg chg="add mod">
          <ac:chgData name="claudemir souza" userId="dbdb498277919ce6" providerId="LiveId" clId="{33FE9E48-7F46-4A35-8F61-05D7154EB05A}" dt="2023-02-20T17:40:38.712" v="936" actId="14100"/>
          <ac:spMkLst>
            <pc:docMk/>
            <pc:sldMk cId="3312748815" sldId="1247"/>
            <ac:spMk id="4" creationId="{07DD7C1A-FA07-767F-3429-368EEF8A00DF}"/>
          </ac:spMkLst>
        </pc:spChg>
      </pc:sldChg>
      <pc:sldChg chg="addSp delSp modSp add mod">
        <pc:chgData name="claudemir souza" userId="dbdb498277919ce6" providerId="LiveId" clId="{33FE9E48-7F46-4A35-8F61-05D7154EB05A}" dt="2023-02-20T17:41:39.371" v="944" actId="1076"/>
        <pc:sldMkLst>
          <pc:docMk/>
          <pc:sldMk cId="818779743" sldId="1248"/>
        </pc:sldMkLst>
        <pc:spChg chg="add mod">
          <ac:chgData name="claudemir souza" userId="dbdb498277919ce6" providerId="LiveId" clId="{33FE9E48-7F46-4A35-8F61-05D7154EB05A}" dt="2023-02-20T17:41:39.371" v="944" actId="1076"/>
          <ac:spMkLst>
            <pc:docMk/>
            <pc:sldMk cId="818779743" sldId="1248"/>
            <ac:spMk id="3" creationId="{27EBC481-C578-81E3-0239-B685DFC8612A}"/>
          </ac:spMkLst>
        </pc:spChg>
        <pc:spChg chg="del">
          <ac:chgData name="claudemir souza" userId="dbdb498277919ce6" providerId="LiveId" clId="{33FE9E48-7F46-4A35-8F61-05D7154EB05A}" dt="2023-02-20T17:41:23.459" v="939" actId="478"/>
          <ac:spMkLst>
            <pc:docMk/>
            <pc:sldMk cId="818779743" sldId="1248"/>
            <ac:spMk id="4" creationId="{07DD7C1A-FA07-767F-3429-368EEF8A00DF}"/>
          </ac:spMkLst>
        </pc:spChg>
      </pc:sldChg>
      <pc:sldChg chg="modSp add mod">
        <pc:chgData name="claudemir souza" userId="dbdb498277919ce6" providerId="LiveId" clId="{33FE9E48-7F46-4A35-8F61-05D7154EB05A}" dt="2023-02-20T17:42:52.314" v="950" actId="207"/>
        <pc:sldMkLst>
          <pc:docMk/>
          <pc:sldMk cId="564611828" sldId="1249"/>
        </pc:sldMkLst>
        <pc:spChg chg="mod">
          <ac:chgData name="claudemir souza" userId="dbdb498277919ce6" providerId="LiveId" clId="{33FE9E48-7F46-4A35-8F61-05D7154EB05A}" dt="2023-02-20T17:42:52.314" v="950" actId="207"/>
          <ac:spMkLst>
            <pc:docMk/>
            <pc:sldMk cId="564611828" sldId="1249"/>
            <ac:spMk id="3" creationId="{27EBC481-C578-81E3-0239-B685DFC8612A}"/>
          </ac:spMkLst>
        </pc:spChg>
      </pc:sldChg>
      <pc:sldChg chg="modSp add mod">
        <pc:chgData name="claudemir souza" userId="dbdb498277919ce6" providerId="LiveId" clId="{33FE9E48-7F46-4A35-8F61-05D7154EB05A}" dt="2023-02-20T17:43:26.588" v="954" actId="207"/>
        <pc:sldMkLst>
          <pc:docMk/>
          <pc:sldMk cId="760583371" sldId="1250"/>
        </pc:sldMkLst>
        <pc:spChg chg="mod">
          <ac:chgData name="claudemir souza" userId="dbdb498277919ce6" providerId="LiveId" clId="{33FE9E48-7F46-4A35-8F61-05D7154EB05A}" dt="2023-02-20T17:43:26.588" v="954" actId="207"/>
          <ac:spMkLst>
            <pc:docMk/>
            <pc:sldMk cId="760583371" sldId="1250"/>
            <ac:spMk id="3" creationId="{27EBC481-C578-81E3-0239-B685DFC8612A}"/>
          </ac:spMkLst>
        </pc:spChg>
      </pc:sldChg>
      <pc:sldChg chg="add">
        <pc:chgData name="claudemir souza" userId="dbdb498277919ce6" providerId="LiveId" clId="{33FE9E48-7F46-4A35-8F61-05D7154EB05A}" dt="2023-02-20T17:43:30.749" v="955" actId="2890"/>
        <pc:sldMkLst>
          <pc:docMk/>
          <pc:sldMk cId="3265579890" sldId="1251"/>
        </pc:sldMkLst>
      </pc:sldChg>
      <pc:sldChg chg="modSp add mod ord">
        <pc:chgData name="claudemir souza" userId="dbdb498277919ce6" providerId="LiveId" clId="{33FE9E48-7F46-4A35-8F61-05D7154EB05A}" dt="2023-02-20T17:47:43.765" v="1026" actId="1076"/>
        <pc:sldMkLst>
          <pc:docMk/>
          <pc:sldMk cId="2747535713" sldId="1252"/>
        </pc:sldMkLst>
        <pc:spChg chg="mod">
          <ac:chgData name="claudemir souza" userId="dbdb498277919ce6" providerId="LiveId" clId="{33FE9E48-7F46-4A35-8F61-05D7154EB05A}" dt="2023-02-20T17:47:43.765" v="1026" actId="1076"/>
          <ac:spMkLst>
            <pc:docMk/>
            <pc:sldMk cId="2747535713" sldId="1252"/>
            <ac:spMk id="2" creationId="{F5FB7901-473E-19E5-634B-56E7B99D2F0C}"/>
          </ac:spMkLst>
        </pc:spChg>
        <pc:spChg chg="mod">
          <ac:chgData name="claudemir souza" userId="dbdb498277919ce6" providerId="LiveId" clId="{33FE9E48-7F46-4A35-8F61-05D7154EB05A}" dt="2023-02-20T17:47:16.557" v="990" actId="1076"/>
          <ac:spMkLst>
            <pc:docMk/>
            <pc:sldMk cId="2747535713" sldId="1252"/>
            <ac:spMk id="3" creationId="{27EBC481-C578-81E3-0239-B685DFC8612A}"/>
          </ac:spMkLst>
        </pc:spChg>
      </pc:sldChg>
      <pc:sldChg chg="modSp add mod">
        <pc:chgData name="claudemir souza" userId="dbdb498277919ce6" providerId="LiveId" clId="{33FE9E48-7F46-4A35-8F61-05D7154EB05A}" dt="2023-02-20T17:48:10.505" v="1028"/>
        <pc:sldMkLst>
          <pc:docMk/>
          <pc:sldMk cId="1487799078" sldId="1253"/>
        </pc:sldMkLst>
        <pc:spChg chg="mod">
          <ac:chgData name="claudemir souza" userId="dbdb498277919ce6" providerId="LiveId" clId="{33FE9E48-7F46-4A35-8F61-05D7154EB05A}" dt="2023-02-20T17:48:10.505" v="1028"/>
          <ac:spMkLst>
            <pc:docMk/>
            <pc:sldMk cId="1487799078" sldId="1253"/>
            <ac:spMk id="3" creationId="{27EBC481-C578-81E3-0239-B685DFC8612A}"/>
          </ac:spMkLst>
        </pc:spChg>
      </pc:sldChg>
      <pc:sldChg chg="addSp delSp modSp add mod">
        <pc:chgData name="claudemir souza" userId="dbdb498277919ce6" providerId="LiveId" clId="{33FE9E48-7F46-4A35-8F61-05D7154EB05A}" dt="2023-02-20T17:50:20.573" v="1042" actId="1076"/>
        <pc:sldMkLst>
          <pc:docMk/>
          <pc:sldMk cId="1813380794" sldId="1254"/>
        </pc:sldMkLst>
        <pc:spChg chg="del">
          <ac:chgData name="claudemir souza" userId="dbdb498277919ce6" providerId="LiveId" clId="{33FE9E48-7F46-4A35-8F61-05D7154EB05A}" dt="2023-02-20T17:49:08.201" v="1032" actId="478"/>
          <ac:spMkLst>
            <pc:docMk/>
            <pc:sldMk cId="1813380794" sldId="1254"/>
            <ac:spMk id="3" creationId="{27EBC481-C578-81E3-0239-B685DFC8612A}"/>
          </ac:spMkLst>
        </pc:spChg>
        <pc:spChg chg="add mod">
          <ac:chgData name="claudemir souza" userId="dbdb498277919ce6" providerId="LiveId" clId="{33FE9E48-7F46-4A35-8F61-05D7154EB05A}" dt="2023-02-20T17:50:00.131" v="1036" actId="1076"/>
          <ac:spMkLst>
            <pc:docMk/>
            <pc:sldMk cId="1813380794" sldId="1254"/>
            <ac:spMk id="4" creationId="{369A01CC-5AC1-F1E5-F600-40BA5B1C3EFA}"/>
          </ac:spMkLst>
        </pc:spChg>
        <pc:picChg chg="add mod">
          <ac:chgData name="claudemir souza" userId="dbdb498277919ce6" providerId="LiveId" clId="{33FE9E48-7F46-4A35-8F61-05D7154EB05A}" dt="2023-02-20T17:50:03.725" v="1037" actId="1076"/>
          <ac:picMkLst>
            <pc:docMk/>
            <pc:sldMk cId="1813380794" sldId="1254"/>
            <ac:picMk id="5" creationId="{11270DE5-31C9-6FF0-4AE4-E74744AA8E8B}"/>
          </ac:picMkLst>
        </pc:picChg>
        <pc:picChg chg="add mod">
          <ac:chgData name="claudemir souza" userId="dbdb498277919ce6" providerId="LiveId" clId="{33FE9E48-7F46-4A35-8F61-05D7154EB05A}" dt="2023-02-20T17:50:11.430" v="1040" actId="1076"/>
          <ac:picMkLst>
            <pc:docMk/>
            <pc:sldMk cId="1813380794" sldId="1254"/>
            <ac:picMk id="6" creationId="{2A2C66DD-0B29-03D1-C6B7-3234A0D887B1}"/>
          </ac:picMkLst>
        </pc:picChg>
        <pc:picChg chg="add mod">
          <ac:chgData name="claudemir souza" userId="dbdb498277919ce6" providerId="LiveId" clId="{33FE9E48-7F46-4A35-8F61-05D7154EB05A}" dt="2023-02-20T17:50:07.697" v="1039" actId="1076"/>
          <ac:picMkLst>
            <pc:docMk/>
            <pc:sldMk cId="1813380794" sldId="1254"/>
            <ac:picMk id="7" creationId="{99A51F1C-A8C4-1067-22A8-2F5B51F40F3A}"/>
          </ac:picMkLst>
        </pc:picChg>
        <pc:picChg chg="add mod">
          <ac:chgData name="claudemir souza" userId="dbdb498277919ce6" providerId="LiveId" clId="{33FE9E48-7F46-4A35-8F61-05D7154EB05A}" dt="2023-02-20T17:50:05.434" v="1038" actId="1076"/>
          <ac:picMkLst>
            <pc:docMk/>
            <pc:sldMk cId="1813380794" sldId="1254"/>
            <ac:picMk id="8" creationId="{6EB4D6AF-E860-F727-F22B-A6D02F145109}"/>
          </ac:picMkLst>
        </pc:picChg>
        <pc:picChg chg="add mod">
          <ac:chgData name="claudemir souza" userId="dbdb498277919ce6" providerId="LiveId" clId="{33FE9E48-7F46-4A35-8F61-05D7154EB05A}" dt="2023-02-20T17:50:16.398" v="1041" actId="1076"/>
          <ac:picMkLst>
            <pc:docMk/>
            <pc:sldMk cId="1813380794" sldId="1254"/>
            <ac:picMk id="9" creationId="{751C2A85-E838-CF5F-0F3E-631410923A06}"/>
          </ac:picMkLst>
        </pc:picChg>
        <pc:picChg chg="add mod">
          <ac:chgData name="claudemir souza" userId="dbdb498277919ce6" providerId="LiveId" clId="{33FE9E48-7F46-4A35-8F61-05D7154EB05A}" dt="2023-02-20T17:50:20.573" v="1042" actId="1076"/>
          <ac:picMkLst>
            <pc:docMk/>
            <pc:sldMk cId="1813380794" sldId="1254"/>
            <ac:picMk id="10" creationId="{3D68A00E-8E35-5FD3-AF52-3FCF3DC9EFE5}"/>
          </ac:picMkLst>
        </pc:picChg>
      </pc:sldChg>
      <pc:sldChg chg="modSp add mod ord">
        <pc:chgData name="claudemir souza" userId="dbdb498277919ce6" providerId="LiveId" clId="{33FE9E48-7F46-4A35-8F61-05D7154EB05A}" dt="2023-02-20T17:51:13.124" v="1048"/>
        <pc:sldMkLst>
          <pc:docMk/>
          <pc:sldMk cId="1508586202" sldId="1255"/>
        </pc:sldMkLst>
        <pc:spChg chg="mod">
          <ac:chgData name="claudemir souza" userId="dbdb498277919ce6" providerId="LiveId" clId="{33FE9E48-7F46-4A35-8F61-05D7154EB05A}" dt="2023-02-20T17:51:07.455" v="1046" actId="207"/>
          <ac:spMkLst>
            <pc:docMk/>
            <pc:sldMk cId="1508586202" sldId="1255"/>
            <ac:spMk id="3" creationId="{27EBC481-C578-81E3-0239-B685DFC8612A}"/>
          </ac:spMkLst>
        </pc:spChg>
      </pc:sldChg>
      <pc:sldChg chg="modSp add mod ord">
        <pc:chgData name="claudemir souza" userId="dbdb498277919ce6" providerId="LiveId" clId="{33FE9E48-7F46-4A35-8F61-05D7154EB05A}" dt="2023-02-20T17:56:29.842" v="1130"/>
        <pc:sldMkLst>
          <pc:docMk/>
          <pc:sldMk cId="956802675" sldId="1256"/>
        </pc:sldMkLst>
        <pc:spChg chg="mod">
          <ac:chgData name="claudemir souza" userId="dbdb498277919ce6" providerId="LiveId" clId="{33FE9E48-7F46-4A35-8F61-05D7154EB05A}" dt="2023-02-20T17:51:57.713" v="1053" actId="1076"/>
          <ac:spMkLst>
            <pc:docMk/>
            <pc:sldMk cId="956802675" sldId="1256"/>
            <ac:spMk id="3" creationId="{27EBC481-C578-81E3-0239-B685DFC8612A}"/>
          </ac:spMkLst>
        </pc:spChg>
      </pc:sldChg>
      <pc:sldChg chg="addSp delSp modSp add mod">
        <pc:chgData name="claudemir souza" userId="dbdb498277919ce6" providerId="LiveId" clId="{33FE9E48-7F46-4A35-8F61-05D7154EB05A}" dt="2023-02-20T17:56:20.563" v="1128" actId="207"/>
        <pc:sldMkLst>
          <pc:docMk/>
          <pc:sldMk cId="3656624562" sldId="1257"/>
        </pc:sldMkLst>
        <pc:spChg chg="del">
          <ac:chgData name="claudemir souza" userId="dbdb498277919ce6" providerId="LiveId" clId="{33FE9E48-7F46-4A35-8F61-05D7154EB05A}" dt="2023-02-20T17:53:14.743" v="1059" actId="478"/>
          <ac:spMkLst>
            <pc:docMk/>
            <pc:sldMk cId="3656624562" sldId="1257"/>
            <ac:spMk id="2" creationId="{F5FB7901-473E-19E5-634B-56E7B99D2F0C}"/>
          </ac:spMkLst>
        </pc:spChg>
        <pc:spChg chg="del mod">
          <ac:chgData name="claudemir souza" userId="dbdb498277919ce6" providerId="LiveId" clId="{33FE9E48-7F46-4A35-8F61-05D7154EB05A}" dt="2023-02-20T17:53:11.857" v="1058" actId="478"/>
          <ac:spMkLst>
            <pc:docMk/>
            <pc:sldMk cId="3656624562" sldId="1257"/>
            <ac:spMk id="3" creationId="{27EBC481-C578-81E3-0239-B685DFC8612A}"/>
          </ac:spMkLst>
        </pc:spChg>
        <pc:spChg chg="add mod">
          <ac:chgData name="claudemir souza" userId="dbdb498277919ce6" providerId="LiveId" clId="{33FE9E48-7F46-4A35-8F61-05D7154EB05A}" dt="2023-02-20T17:56:20.563" v="1128" actId="207"/>
          <ac:spMkLst>
            <pc:docMk/>
            <pc:sldMk cId="3656624562" sldId="1257"/>
            <ac:spMk id="5" creationId="{D491BBE4-208C-84E3-767C-DA533C2E4208}"/>
          </ac:spMkLst>
        </pc:spChg>
      </pc:sldChg>
      <pc:sldChg chg="modSp add mod ord">
        <pc:chgData name="claudemir souza" userId="dbdb498277919ce6" providerId="LiveId" clId="{33FE9E48-7F46-4A35-8F61-05D7154EB05A}" dt="2023-02-20T17:54:38.777" v="1120" actId="14100"/>
        <pc:sldMkLst>
          <pc:docMk/>
          <pc:sldMk cId="4129476470" sldId="1258"/>
        </pc:sldMkLst>
        <pc:spChg chg="mod">
          <ac:chgData name="claudemir souza" userId="dbdb498277919ce6" providerId="LiveId" clId="{33FE9E48-7F46-4A35-8F61-05D7154EB05A}" dt="2023-02-20T17:54:38.777" v="1120" actId="14100"/>
          <ac:spMkLst>
            <pc:docMk/>
            <pc:sldMk cId="4129476470" sldId="1258"/>
            <ac:spMk id="2" creationId="{59F49677-D562-3A63-7F7D-DE149AAE7298}"/>
          </ac:spMkLst>
        </pc:spChg>
      </pc:sldChg>
      <pc:sldChg chg="modSp add mod">
        <pc:chgData name="claudemir souza" userId="dbdb498277919ce6" providerId="LiveId" clId="{33FE9E48-7F46-4A35-8F61-05D7154EB05A}" dt="2023-02-20T17:56:53.548" v="1132"/>
        <pc:sldMkLst>
          <pc:docMk/>
          <pc:sldMk cId="2900601335" sldId="1259"/>
        </pc:sldMkLst>
        <pc:spChg chg="mod">
          <ac:chgData name="claudemir souza" userId="dbdb498277919ce6" providerId="LiveId" clId="{33FE9E48-7F46-4A35-8F61-05D7154EB05A}" dt="2023-02-20T17:56:53.548" v="1132"/>
          <ac:spMkLst>
            <pc:docMk/>
            <pc:sldMk cId="2900601335" sldId="1259"/>
            <ac:spMk id="5" creationId="{D491BBE4-208C-84E3-767C-DA533C2E4208}"/>
          </ac:spMkLst>
        </pc:spChg>
      </pc:sldChg>
      <pc:sldChg chg="addSp delSp modSp add mod">
        <pc:chgData name="claudemir souza" userId="dbdb498277919ce6" providerId="LiveId" clId="{33FE9E48-7F46-4A35-8F61-05D7154EB05A}" dt="2023-02-20T18:11:23.480" v="1141" actId="478"/>
        <pc:sldMkLst>
          <pc:docMk/>
          <pc:sldMk cId="799456763" sldId="1260"/>
        </pc:sldMkLst>
        <pc:spChg chg="add del mod">
          <ac:chgData name="claudemir souza" userId="dbdb498277919ce6" providerId="LiveId" clId="{33FE9E48-7F46-4A35-8F61-05D7154EB05A}" dt="2023-02-20T18:11:23.480" v="1141" actId="478"/>
          <ac:spMkLst>
            <pc:docMk/>
            <pc:sldMk cId="799456763" sldId="1260"/>
            <ac:spMk id="3" creationId="{CD71A8E4-9704-6C88-A21F-48797807022E}"/>
          </ac:spMkLst>
        </pc:spChg>
        <pc:spChg chg="mod">
          <ac:chgData name="claudemir souza" userId="dbdb498277919ce6" providerId="LiveId" clId="{33FE9E48-7F46-4A35-8F61-05D7154EB05A}" dt="2023-02-20T17:57:22.555" v="1135" actId="207"/>
          <ac:spMkLst>
            <pc:docMk/>
            <pc:sldMk cId="799456763" sldId="1260"/>
            <ac:spMk id="5" creationId="{D491BBE4-208C-84E3-767C-DA533C2E4208}"/>
          </ac:spMkLst>
        </pc:spChg>
      </pc:sldChg>
      <pc:sldChg chg="modSp add mod">
        <pc:chgData name="claudemir souza" userId="dbdb498277919ce6" providerId="LiveId" clId="{33FE9E48-7F46-4A35-8F61-05D7154EB05A}" dt="2023-02-20T17:57:50.157" v="1137"/>
        <pc:sldMkLst>
          <pc:docMk/>
          <pc:sldMk cId="3128715832" sldId="1261"/>
        </pc:sldMkLst>
        <pc:spChg chg="mod">
          <ac:chgData name="claudemir souza" userId="dbdb498277919ce6" providerId="LiveId" clId="{33FE9E48-7F46-4A35-8F61-05D7154EB05A}" dt="2023-02-20T17:57:50.157" v="1137"/>
          <ac:spMkLst>
            <pc:docMk/>
            <pc:sldMk cId="3128715832" sldId="1261"/>
            <ac:spMk id="5" creationId="{D491BBE4-208C-84E3-767C-DA533C2E4208}"/>
          </ac:spMkLst>
        </pc:spChg>
      </pc:sldChg>
      <pc:sldChg chg="modSp add mod">
        <pc:chgData name="claudemir souza" userId="dbdb498277919ce6" providerId="LiveId" clId="{33FE9E48-7F46-4A35-8F61-05D7154EB05A}" dt="2023-02-20T18:12:07.878" v="1142"/>
        <pc:sldMkLst>
          <pc:docMk/>
          <pc:sldMk cId="4132588186" sldId="1262"/>
        </pc:sldMkLst>
        <pc:spChg chg="mod">
          <ac:chgData name="claudemir souza" userId="dbdb498277919ce6" providerId="LiveId" clId="{33FE9E48-7F46-4A35-8F61-05D7154EB05A}" dt="2023-02-20T18:12:07.878" v="1142"/>
          <ac:spMkLst>
            <pc:docMk/>
            <pc:sldMk cId="4132588186" sldId="1262"/>
            <ac:spMk id="5" creationId="{D491BBE4-208C-84E3-767C-DA533C2E4208}"/>
          </ac:spMkLst>
        </pc:spChg>
      </pc:sldChg>
      <pc:sldChg chg="modSp add mod">
        <pc:chgData name="claudemir souza" userId="dbdb498277919ce6" providerId="LiveId" clId="{33FE9E48-7F46-4A35-8F61-05D7154EB05A}" dt="2023-02-20T18:12:33.641" v="1144"/>
        <pc:sldMkLst>
          <pc:docMk/>
          <pc:sldMk cId="3603294117" sldId="1263"/>
        </pc:sldMkLst>
        <pc:spChg chg="mod">
          <ac:chgData name="claudemir souza" userId="dbdb498277919ce6" providerId="LiveId" clId="{33FE9E48-7F46-4A35-8F61-05D7154EB05A}" dt="2023-02-20T18:12:33.641" v="1144"/>
          <ac:spMkLst>
            <pc:docMk/>
            <pc:sldMk cId="3603294117" sldId="1263"/>
            <ac:spMk id="5" creationId="{D491BBE4-208C-84E3-767C-DA533C2E4208}"/>
          </ac:spMkLst>
        </pc:spChg>
      </pc:sldChg>
      <pc:sldChg chg="addSp delSp modSp add mod">
        <pc:chgData name="claudemir souza" userId="dbdb498277919ce6" providerId="LiveId" clId="{33FE9E48-7F46-4A35-8F61-05D7154EB05A}" dt="2023-02-20T18:13:45.473" v="1156" actId="1076"/>
        <pc:sldMkLst>
          <pc:docMk/>
          <pc:sldMk cId="2740992203" sldId="1264"/>
        </pc:sldMkLst>
        <pc:spChg chg="add mod">
          <ac:chgData name="claudemir souza" userId="dbdb498277919ce6" providerId="LiveId" clId="{33FE9E48-7F46-4A35-8F61-05D7154EB05A}" dt="2023-02-20T18:13:45.473" v="1156" actId="1076"/>
          <ac:spMkLst>
            <pc:docMk/>
            <pc:sldMk cId="2740992203" sldId="1264"/>
            <ac:spMk id="2" creationId="{0A9F24ED-21F5-C71F-0C0E-A557F375DB63}"/>
          </ac:spMkLst>
        </pc:spChg>
        <pc:spChg chg="del">
          <ac:chgData name="claudemir souza" userId="dbdb498277919ce6" providerId="LiveId" clId="{33FE9E48-7F46-4A35-8F61-05D7154EB05A}" dt="2023-02-20T18:13:08.190" v="1146" actId="478"/>
          <ac:spMkLst>
            <pc:docMk/>
            <pc:sldMk cId="2740992203" sldId="1264"/>
            <ac:spMk id="5" creationId="{D491BBE4-208C-84E3-767C-DA533C2E4208}"/>
          </ac:spMkLst>
        </pc:spChg>
        <pc:picChg chg="add mod">
          <ac:chgData name="claudemir souza" userId="dbdb498277919ce6" providerId="LiveId" clId="{33FE9E48-7F46-4A35-8F61-05D7154EB05A}" dt="2023-02-20T18:13:17.273" v="1149" actId="1076"/>
          <ac:picMkLst>
            <pc:docMk/>
            <pc:sldMk cId="2740992203" sldId="1264"/>
            <ac:picMk id="3" creationId="{0BEC6256-354F-42E1-06FA-CFD84E36F901}"/>
          </ac:picMkLst>
        </pc:picChg>
      </pc:sldChg>
      <pc:sldChg chg="addSp delSp modSp add mod">
        <pc:chgData name="claudemir souza" userId="dbdb498277919ce6" providerId="LiveId" clId="{33FE9E48-7F46-4A35-8F61-05D7154EB05A}" dt="2023-02-20T18:16:36.821" v="1163" actId="14100"/>
        <pc:sldMkLst>
          <pc:docMk/>
          <pc:sldMk cId="2128284341" sldId="1265"/>
        </pc:sldMkLst>
        <pc:spChg chg="del">
          <ac:chgData name="claudemir souza" userId="dbdb498277919ce6" providerId="LiveId" clId="{33FE9E48-7F46-4A35-8F61-05D7154EB05A}" dt="2023-02-20T18:14:07.940" v="1158" actId="478"/>
          <ac:spMkLst>
            <pc:docMk/>
            <pc:sldMk cId="2128284341" sldId="1265"/>
            <ac:spMk id="2" creationId="{0A9F24ED-21F5-C71F-0C0E-A557F375DB63}"/>
          </ac:spMkLst>
        </pc:spChg>
        <pc:spChg chg="add mod">
          <ac:chgData name="claudemir souza" userId="dbdb498277919ce6" providerId="LiveId" clId="{33FE9E48-7F46-4A35-8F61-05D7154EB05A}" dt="2023-02-20T18:16:36.821" v="1163" actId="14100"/>
          <ac:spMkLst>
            <pc:docMk/>
            <pc:sldMk cId="2128284341" sldId="1265"/>
            <ac:spMk id="5" creationId="{A533EDDC-8B93-6876-17F5-90B6AC4119E6}"/>
          </ac:spMkLst>
        </pc:spChg>
        <pc:picChg chg="del">
          <ac:chgData name="claudemir souza" userId="dbdb498277919ce6" providerId="LiveId" clId="{33FE9E48-7F46-4A35-8F61-05D7154EB05A}" dt="2023-02-20T18:14:07.940" v="1158" actId="478"/>
          <ac:picMkLst>
            <pc:docMk/>
            <pc:sldMk cId="2128284341" sldId="1265"/>
            <ac:picMk id="3" creationId="{0BEC6256-354F-42E1-06FA-CFD84E36F901}"/>
          </ac:picMkLst>
        </pc:picChg>
      </pc:sldChg>
      <pc:sldChg chg="modSp add mod">
        <pc:chgData name="claudemir souza" userId="dbdb498277919ce6" providerId="LiveId" clId="{33FE9E48-7F46-4A35-8F61-05D7154EB05A}" dt="2023-02-20T18:17:07.202" v="1165"/>
        <pc:sldMkLst>
          <pc:docMk/>
          <pc:sldMk cId="449336237" sldId="1266"/>
        </pc:sldMkLst>
        <pc:spChg chg="mod">
          <ac:chgData name="claudemir souza" userId="dbdb498277919ce6" providerId="LiveId" clId="{33FE9E48-7F46-4A35-8F61-05D7154EB05A}" dt="2023-02-20T18:17:07.202" v="1165"/>
          <ac:spMkLst>
            <pc:docMk/>
            <pc:sldMk cId="449336237" sldId="1266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18:16.485" v="1168"/>
        <pc:sldMkLst>
          <pc:docMk/>
          <pc:sldMk cId="664397809" sldId="1267"/>
        </pc:sldMkLst>
        <pc:spChg chg="mod">
          <ac:chgData name="claudemir souza" userId="dbdb498277919ce6" providerId="LiveId" clId="{33FE9E48-7F46-4A35-8F61-05D7154EB05A}" dt="2023-02-20T18:18:16.485" v="1168"/>
          <ac:spMkLst>
            <pc:docMk/>
            <pc:sldMk cId="664397809" sldId="1267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18:51.505" v="1170"/>
        <pc:sldMkLst>
          <pc:docMk/>
          <pc:sldMk cId="2310720746" sldId="1268"/>
        </pc:sldMkLst>
        <pc:spChg chg="mod">
          <ac:chgData name="claudemir souza" userId="dbdb498277919ce6" providerId="LiveId" clId="{33FE9E48-7F46-4A35-8F61-05D7154EB05A}" dt="2023-02-20T18:18:51.505" v="1170"/>
          <ac:spMkLst>
            <pc:docMk/>
            <pc:sldMk cId="2310720746" sldId="1268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26:02.809" v="1344" actId="207"/>
        <pc:sldMkLst>
          <pc:docMk/>
          <pc:sldMk cId="3683369781" sldId="1269"/>
        </pc:sldMkLst>
        <pc:spChg chg="mod">
          <ac:chgData name="claudemir souza" userId="dbdb498277919ce6" providerId="LiveId" clId="{33FE9E48-7F46-4A35-8F61-05D7154EB05A}" dt="2023-02-20T18:26:02.809" v="1344" actId="207"/>
          <ac:spMkLst>
            <pc:docMk/>
            <pc:sldMk cId="3683369781" sldId="1269"/>
            <ac:spMk id="5" creationId="{A533EDDC-8B93-6876-17F5-90B6AC4119E6}"/>
          </ac:spMkLst>
        </pc:spChg>
      </pc:sldChg>
      <pc:sldChg chg="addSp delSp modSp add mod ord">
        <pc:chgData name="claudemir souza" userId="dbdb498277919ce6" providerId="LiveId" clId="{33FE9E48-7F46-4A35-8F61-05D7154EB05A}" dt="2023-02-20T18:33:23.606" v="1432" actId="14100"/>
        <pc:sldMkLst>
          <pc:docMk/>
          <pc:sldMk cId="529954604" sldId="1270"/>
        </pc:sldMkLst>
        <pc:spChg chg="del mod">
          <ac:chgData name="claudemir souza" userId="dbdb498277919ce6" providerId="LiveId" clId="{33FE9E48-7F46-4A35-8F61-05D7154EB05A}" dt="2023-02-20T18:23:38.683" v="1264" actId="478"/>
          <ac:spMkLst>
            <pc:docMk/>
            <pc:sldMk cId="529954604" sldId="1270"/>
            <ac:spMk id="2" creationId="{59F49677-D562-3A63-7F7D-DE149AAE7298}"/>
          </ac:spMkLst>
        </pc:spChg>
        <pc:spChg chg="add mod">
          <ac:chgData name="claudemir souza" userId="dbdb498277919ce6" providerId="LiveId" clId="{33FE9E48-7F46-4A35-8F61-05D7154EB05A}" dt="2023-02-20T18:33:23.606" v="1432" actId="14100"/>
          <ac:spMkLst>
            <pc:docMk/>
            <pc:sldMk cId="529954604" sldId="1270"/>
            <ac:spMk id="3" creationId="{4B03E1EB-0829-985D-6294-D26E01CBBDB1}"/>
          </ac:spMkLst>
        </pc:spChg>
        <pc:picChg chg="mod">
          <ac:chgData name="claudemir souza" userId="dbdb498277919ce6" providerId="LiveId" clId="{33FE9E48-7F46-4A35-8F61-05D7154EB05A}" dt="2023-02-20T18:25:19.352" v="1342" actId="14826"/>
          <ac:picMkLst>
            <pc:docMk/>
            <pc:sldMk cId="529954604" sldId="1270"/>
            <ac:picMk id="11266" creationId="{5C1704A5-B6FE-816B-7B72-574D52C2131C}"/>
          </ac:picMkLst>
        </pc:picChg>
      </pc:sldChg>
      <pc:sldChg chg="modSp add mod">
        <pc:chgData name="claudemir souza" userId="dbdb498277919ce6" providerId="LiveId" clId="{33FE9E48-7F46-4A35-8F61-05D7154EB05A}" dt="2023-02-20T18:26:23.975" v="1346"/>
        <pc:sldMkLst>
          <pc:docMk/>
          <pc:sldMk cId="2575650540" sldId="1271"/>
        </pc:sldMkLst>
        <pc:spChg chg="mod">
          <ac:chgData name="claudemir souza" userId="dbdb498277919ce6" providerId="LiveId" clId="{33FE9E48-7F46-4A35-8F61-05D7154EB05A}" dt="2023-02-20T18:26:23.975" v="1346"/>
          <ac:spMkLst>
            <pc:docMk/>
            <pc:sldMk cId="2575650540" sldId="1271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26:58.041" v="1349" actId="1076"/>
        <pc:sldMkLst>
          <pc:docMk/>
          <pc:sldMk cId="1950934406" sldId="1272"/>
        </pc:sldMkLst>
        <pc:spChg chg="mod">
          <ac:chgData name="claudemir souza" userId="dbdb498277919ce6" providerId="LiveId" clId="{33FE9E48-7F46-4A35-8F61-05D7154EB05A}" dt="2023-02-20T18:26:58.041" v="1349" actId="1076"/>
          <ac:spMkLst>
            <pc:docMk/>
            <pc:sldMk cId="1950934406" sldId="1272"/>
            <ac:spMk id="5" creationId="{A533EDDC-8B93-6876-17F5-90B6AC4119E6}"/>
          </ac:spMkLst>
        </pc:spChg>
      </pc:sldChg>
      <pc:sldChg chg="addSp modSp add mod">
        <pc:chgData name="claudemir souza" userId="dbdb498277919ce6" providerId="LiveId" clId="{33FE9E48-7F46-4A35-8F61-05D7154EB05A}" dt="2023-02-20T18:27:35.652" v="1354" actId="1076"/>
        <pc:sldMkLst>
          <pc:docMk/>
          <pc:sldMk cId="361057005" sldId="1273"/>
        </pc:sldMkLst>
        <pc:spChg chg="mod">
          <ac:chgData name="claudemir souza" userId="dbdb498277919ce6" providerId="LiveId" clId="{33FE9E48-7F46-4A35-8F61-05D7154EB05A}" dt="2023-02-20T18:27:20.248" v="1351"/>
          <ac:spMkLst>
            <pc:docMk/>
            <pc:sldMk cId="361057005" sldId="1273"/>
            <ac:spMk id="5" creationId="{A533EDDC-8B93-6876-17F5-90B6AC4119E6}"/>
          </ac:spMkLst>
        </pc:spChg>
        <pc:picChg chg="add mod">
          <ac:chgData name="claudemir souza" userId="dbdb498277919ce6" providerId="LiveId" clId="{33FE9E48-7F46-4A35-8F61-05D7154EB05A}" dt="2023-02-20T18:27:35.652" v="1354" actId="1076"/>
          <ac:picMkLst>
            <pc:docMk/>
            <pc:sldMk cId="361057005" sldId="1273"/>
            <ac:picMk id="2" creationId="{2C283495-B72F-599F-092D-D7A96FE62EDD}"/>
          </ac:picMkLst>
        </pc:picChg>
      </pc:sldChg>
      <pc:sldChg chg="addSp delSp modSp add mod">
        <pc:chgData name="claudemir souza" userId="dbdb498277919ce6" providerId="LiveId" clId="{33FE9E48-7F46-4A35-8F61-05D7154EB05A}" dt="2023-02-20T18:28:37.389" v="1364" actId="207"/>
        <pc:sldMkLst>
          <pc:docMk/>
          <pc:sldMk cId="254750912" sldId="1274"/>
        </pc:sldMkLst>
        <pc:spChg chg="add mod">
          <ac:chgData name="claudemir souza" userId="dbdb498277919ce6" providerId="LiveId" clId="{33FE9E48-7F46-4A35-8F61-05D7154EB05A}" dt="2023-02-20T18:28:21.287" v="1362" actId="14100"/>
          <ac:spMkLst>
            <pc:docMk/>
            <pc:sldMk cId="254750912" sldId="1274"/>
            <ac:spMk id="3" creationId="{210F2FFA-1A2F-B4FB-BCD8-16A3B5598681}"/>
          </ac:spMkLst>
        </pc:spChg>
        <pc:spChg chg="add mod">
          <ac:chgData name="claudemir souza" userId="dbdb498277919ce6" providerId="LiveId" clId="{33FE9E48-7F46-4A35-8F61-05D7154EB05A}" dt="2023-02-20T18:28:37.389" v="1364" actId="207"/>
          <ac:spMkLst>
            <pc:docMk/>
            <pc:sldMk cId="254750912" sldId="1274"/>
            <ac:spMk id="4" creationId="{2EE96D79-8553-536A-7900-EBCD83F306F6}"/>
          </ac:spMkLst>
        </pc:spChg>
        <pc:spChg chg="del">
          <ac:chgData name="claudemir souza" userId="dbdb498277919ce6" providerId="LiveId" clId="{33FE9E48-7F46-4A35-8F61-05D7154EB05A}" dt="2023-02-20T18:28:06.008" v="1356" actId="478"/>
          <ac:spMkLst>
            <pc:docMk/>
            <pc:sldMk cId="254750912" sldId="1274"/>
            <ac:spMk id="5" creationId="{A533EDDC-8B93-6876-17F5-90B6AC4119E6}"/>
          </ac:spMkLst>
        </pc:spChg>
        <pc:picChg chg="del">
          <ac:chgData name="claudemir souza" userId="dbdb498277919ce6" providerId="LiveId" clId="{33FE9E48-7F46-4A35-8F61-05D7154EB05A}" dt="2023-02-20T18:28:06.008" v="1356" actId="478"/>
          <ac:picMkLst>
            <pc:docMk/>
            <pc:sldMk cId="254750912" sldId="1274"/>
            <ac:picMk id="2" creationId="{2C283495-B72F-599F-092D-D7A96FE62EDD}"/>
          </ac:picMkLst>
        </pc:picChg>
      </pc:sldChg>
      <pc:sldChg chg="addSp delSp modSp add mod">
        <pc:chgData name="claudemir souza" userId="dbdb498277919ce6" providerId="LiveId" clId="{33FE9E48-7F46-4A35-8F61-05D7154EB05A}" dt="2023-02-20T18:29:44.482" v="1376" actId="1076"/>
        <pc:sldMkLst>
          <pc:docMk/>
          <pc:sldMk cId="977719464" sldId="1275"/>
        </pc:sldMkLst>
        <pc:spChg chg="add mod">
          <ac:chgData name="claudemir souza" userId="dbdb498277919ce6" providerId="LiveId" clId="{33FE9E48-7F46-4A35-8F61-05D7154EB05A}" dt="2023-02-20T18:29:34.096" v="1374" actId="207"/>
          <ac:spMkLst>
            <pc:docMk/>
            <pc:sldMk cId="977719464" sldId="1275"/>
            <ac:spMk id="2" creationId="{1B37E679-6D52-6D55-C4EF-6CBE69F83F06}"/>
          </ac:spMkLst>
        </pc:spChg>
        <pc:spChg chg="del">
          <ac:chgData name="claudemir souza" userId="dbdb498277919ce6" providerId="LiveId" clId="{33FE9E48-7F46-4A35-8F61-05D7154EB05A}" dt="2023-02-20T18:29:06.574" v="1366" actId="478"/>
          <ac:spMkLst>
            <pc:docMk/>
            <pc:sldMk cId="977719464" sldId="1275"/>
            <ac:spMk id="3" creationId="{210F2FFA-1A2F-B4FB-BCD8-16A3B5598681}"/>
          </ac:spMkLst>
        </pc:spChg>
        <pc:spChg chg="del">
          <ac:chgData name="claudemir souza" userId="dbdb498277919ce6" providerId="LiveId" clId="{33FE9E48-7F46-4A35-8F61-05D7154EB05A}" dt="2023-02-20T18:29:06.574" v="1366" actId="478"/>
          <ac:spMkLst>
            <pc:docMk/>
            <pc:sldMk cId="977719464" sldId="1275"/>
            <ac:spMk id="4" creationId="{2EE96D79-8553-536A-7900-EBCD83F306F6}"/>
          </ac:spMkLst>
        </pc:spChg>
        <pc:spChg chg="add mod">
          <ac:chgData name="claudemir souza" userId="dbdb498277919ce6" providerId="LiveId" clId="{33FE9E48-7F46-4A35-8F61-05D7154EB05A}" dt="2023-02-20T18:29:44.482" v="1376" actId="1076"/>
          <ac:spMkLst>
            <pc:docMk/>
            <pc:sldMk cId="977719464" sldId="1275"/>
            <ac:spMk id="5" creationId="{E8FE03A6-ECF5-7968-25F9-8F3BB854303B}"/>
          </ac:spMkLst>
        </pc:spChg>
      </pc:sldChg>
      <pc:sldChg chg="addSp delSp modSp add mod">
        <pc:chgData name="claudemir souza" userId="dbdb498277919ce6" providerId="LiveId" clId="{33FE9E48-7F46-4A35-8F61-05D7154EB05A}" dt="2023-02-20T18:31:10.616" v="1391" actId="1076"/>
        <pc:sldMkLst>
          <pc:docMk/>
          <pc:sldMk cId="2180986954" sldId="1276"/>
        </pc:sldMkLst>
        <pc:spChg chg="del">
          <ac:chgData name="claudemir souza" userId="dbdb498277919ce6" providerId="LiveId" clId="{33FE9E48-7F46-4A35-8F61-05D7154EB05A}" dt="2023-02-20T18:30:43.474" v="1379" actId="478"/>
          <ac:spMkLst>
            <pc:docMk/>
            <pc:sldMk cId="2180986954" sldId="1276"/>
            <ac:spMk id="2" creationId="{1B37E679-6D52-6D55-C4EF-6CBE69F83F06}"/>
          </ac:spMkLst>
        </pc:spChg>
        <pc:spChg chg="add mod">
          <ac:chgData name="claudemir souza" userId="dbdb498277919ce6" providerId="LiveId" clId="{33FE9E48-7F46-4A35-8F61-05D7154EB05A}" dt="2023-02-20T18:31:08.180" v="1390" actId="14100"/>
          <ac:spMkLst>
            <pc:docMk/>
            <pc:sldMk cId="2180986954" sldId="1276"/>
            <ac:spMk id="3" creationId="{1E8519E5-3E60-660A-B130-658966731010}"/>
          </ac:spMkLst>
        </pc:spChg>
        <pc:spChg chg="del">
          <ac:chgData name="claudemir souza" userId="dbdb498277919ce6" providerId="LiveId" clId="{33FE9E48-7F46-4A35-8F61-05D7154EB05A}" dt="2023-02-20T18:30:43.474" v="1379" actId="478"/>
          <ac:spMkLst>
            <pc:docMk/>
            <pc:sldMk cId="2180986954" sldId="1276"/>
            <ac:spMk id="5" creationId="{E8FE03A6-ECF5-7968-25F9-8F3BB854303B}"/>
          </ac:spMkLst>
        </pc:spChg>
        <pc:picChg chg="add mod">
          <ac:chgData name="claudemir souza" userId="dbdb498277919ce6" providerId="LiveId" clId="{33FE9E48-7F46-4A35-8F61-05D7154EB05A}" dt="2023-02-20T18:31:10.616" v="1391" actId="1076"/>
          <ac:picMkLst>
            <pc:docMk/>
            <pc:sldMk cId="2180986954" sldId="1276"/>
            <ac:picMk id="4" creationId="{9D910F41-BCE3-968E-FF2C-0F51BF432899}"/>
          </ac:picMkLst>
        </pc:picChg>
      </pc:sldChg>
      <pc:sldChg chg="addSp delSp modSp add mod">
        <pc:chgData name="claudemir souza" userId="dbdb498277919ce6" providerId="LiveId" clId="{33FE9E48-7F46-4A35-8F61-05D7154EB05A}" dt="2023-02-20T18:32:24.738" v="1400" actId="1076"/>
        <pc:sldMkLst>
          <pc:docMk/>
          <pc:sldMk cId="2200312405" sldId="1277"/>
        </pc:sldMkLst>
        <pc:spChg chg="del">
          <ac:chgData name="claudemir souza" userId="dbdb498277919ce6" providerId="LiveId" clId="{33FE9E48-7F46-4A35-8F61-05D7154EB05A}" dt="2023-02-20T18:32:10.878" v="1393" actId="478"/>
          <ac:spMkLst>
            <pc:docMk/>
            <pc:sldMk cId="2200312405" sldId="1277"/>
            <ac:spMk id="3" creationId="{1E8519E5-3E60-660A-B130-658966731010}"/>
          </ac:spMkLst>
        </pc:spChg>
        <pc:spChg chg="add mod">
          <ac:chgData name="claudemir souza" userId="dbdb498277919ce6" providerId="LiveId" clId="{33FE9E48-7F46-4A35-8F61-05D7154EB05A}" dt="2023-02-20T18:32:24.738" v="1400" actId="1076"/>
          <ac:spMkLst>
            <pc:docMk/>
            <pc:sldMk cId="2200312405" sldId="1277"/>
            <ac:spMk id="5" creationId="{AF52B194-17C2-4B1E-6F23-C8F86B32DA73}"/>
          </ac:spMkLst>
        </pc:spChg>
        <pc:picChg chg="del">
          <ac:chgData name="claudemir souza" userId="dbdb498277919ce6" providerId="LiveId" clId="{33FE9E48-7F46-4A35-8F61-05D7154EB05A}" dt="2023-02-20T18:32:10.878" v="1393" actId="478"/>
          <ac:picMkLst>
            <pc:docMk/>
            <pc:sldMk cId="2200312405" sldId="1277"/>
            <ac:picMk id="4" creationId="{9D910F41-BCE3-968E-FF2C-0F51BF432899}"/>
          </ac:picMkLst>
        </pc:picChg>
      </pc:sldChg>
      <pc:sldChg chg="modSp add mod">
        <pc:chgData name="claudemir souza" userId="dbdb498277919ce6" providerId="LiveId" clId="{33FE9E48-7F46-4A35-8F61-05D7154EB05A}" dt="2023-02-20T18:35:01.350" v="1439" actId="1076"/>
        <pc:sldMkLst>
          <pc:docMk/>
          <pc:sldMk cId="42418048" sldId="1278"/>
        </pc:sldMkLst>
        <pc:spChg chg="mod">
          <ac:chgData name="claudemir souza" userId="dbdb498277919ce6" providerId="LiveId" clId="{33FE9E48-7F46-4A35-8F61-05D7154EB05A}" dt="2023-02-20T18:35:01.350" v="1439" actId="1076"/>
          <ac:spMkLst>
            <pc:docMk/>
            <pc:sldMk cId="42418048" sldId="1278"/>
            <ac:spMk id="5" creationId="{AF52B194-17C2-4B1E-6F23-C8F86B32DA73}"/>
          </ac:spMkLst>
        </pc:spChg>
      </pc:sldChg>
      <pc:sldChg chg="modSp add mod">
        <pc:chgData name="claudemir souza" userId="dbdb498277919ce6" providerId="LiveId" clId="{33FE9E48-7F46-4A35-8F61-05D7154EB05A}" dt="2023-02-20T18:36:33.027" v="1452" actId="1076"/>
        <pc:sldMkLst>
          <pc:docMk/>
          <pc:sldMk cId="3964058395" sldId="1279"/>
        </pc:sldMkLst>
        <pc:spChg chg="mod">
          <ac:chgData name="claudemir souza" userId="dbdb498277919ce6" providerId="LiveId" clId="{33FE9E48-7F46-4A35-8F61-05D7154EB05A}" dt="2023-02-20T18:36:33.027" v="1452" actId="1076"/>
          <ac:spMkLst>
            <pc:docMk/>
            <pc:sldMk cId="3964058395" sldId="1279"/>
            <ac:spMk id="5" creationId="{AF52B194-17C2-4B1E-6F23-C8F86B32DA73}"/>
          </ac:spMkLst>
        </pc:spChg>
      </pc:sldChg>
      <pc:sldChg chg="modSp add del mod">
        <pc:chgData name="claudemir souza" userId="dbdb498277919ce6" providerId="LiveId" clId="{33FE9E48-7F46-4A35-8F61-05D7154EB05A}" dt="2023-02-20T18:36:56.821" v="1454" actId="47"/>
        <pc:sldMkLst>
          <pc:docMk/>
          <pc:sldMk cId="1234085942" sldId="1280"/>
        </pc:sldMkLst>
        <pc:spChg chg="mod">
          <ac:chgData name="claudemir souza" userId="dbdb498277919ce6" providerId="LiveId" clId="{33FE9E48-7F46-4A35-8F61-05D7154EB05A}" dt="2023-02-20T18:36:27.340" v="1451" actId="207"/>
          <ac:spMkLst>
            <pc:docMk/>
            <pc:sldMk cId="1234085942" sldId="1280"/>
            <ac:spMk id="5" creationId="{AF52B194-17C2-4B1E-6F23-C8F86B32DA73}"/>
          </ac:spMkLst>
        </pc:spChg>
      </pc:sldChg>
      <pc:sldChg chg="add">
        <pc:chgData name="claudemir souza" userId="dbdb498277919ce6" providerId="LiveId" clId="{33FE9E48-7F46-4A35-8F61-05D7154EB05A}" dt="2023-02-20T18:36:53.039" v="1453" actId="2890"/>
        <pc:sldMkLst>
          <pc:docMk/>
          <pc:sldMk cId="1590705922" sldId="1281"/>
        </pc:sldMkLst>
      </pc:sldChg>
      <pc:sldChg chg="add">
        <pc:chgData name="claudemir souza" userId="dbdb498277919ce6" providerId="LiveId" clId="{33FE9E48-7F46-4A35-8F61-05D7154EB05A}" dt="2023-02-20T18:37:00.612" v="1455" actId="2890"/>
        <pc:sldMkLst>
          <pc:docMk/>
          <pc:sldMk cId="2189783197" sldId="1282"/>
        </pc:sldMkLst>
      </pc:sldChg>
      <pc:sldChg chg="modSp add mod">
        <pc:chgData name="claudemir souza" userId="dbdb498277919ce6" providerId="LiveId" clId="{33FE9E48-7F46-4A35-8F61-05D7154EB05A}" dt="2023-02-25T14:16:16.544" v="1468" actId="207"/>
        <pc:sldMkLst>
          <pc:docMk/>
          <pc:sldMk cId="233681547" sldId="1283"/>
        </pc:sldMkLst>
        <pc:spChg chg="mod">
          <ac:chgData name="claudemir souza" userId="dbdb498277919ce6" providerId="LiveId" clId="{33FE9E48-7F46-4A35-8F61-05D7154EB05A}" dt="2023-02-25T14:16:16.544" v="1468" actId="207"/>
          <ac:spMkLst>
            <pc:docMk/>
            <pc:sldMk cId="233681547" sldId="1283"/>
            <ac:spMk id="3" creationId="{E033E648-EB18-3A1E-3B7C-B9976680BD8E}"/>
          </ac:spMkLst>
        </pc:spChg>
      </pc:sldChg>
      <pc:sldChg chg="addSp delSp modSp add mod ord setClrOvrMap">
        <pc:chgData name="claudemir souza" userId="dbdb498277919ce6" providerId="LiveId" clId="{33FE9E48-7F46-4A35-8F61-05D7154EB05A}" dt="2023-02-25T14:39:12.933" v="1559" actId="1076"/>
        <pc:sldMkLst>
          <pc:docMk/>
          <pc:sldMk cId="1483530343" sldId="1284"/>
        </pc:sldMkLst>
        <pc:spChg chg="del mod">
          <ac:chgData name="claudemir souza" userId="dbdb498277919ce6" providerId="LiveId" clId="{33FE9E48-7F46-4A35-8F61-05D7154EB05A}" dt="2023-02-25T14:38:27.331" v="1539" actId="478"/>
          <ac:spMkLst>
            <pc:docMk/>
            <pc:sldMk cId="1483530343" sldId="1284"/>
            <ac:spMk id="2" creationId="{59F49677-D562-3A63-7F7D-DE149AAE7298}"/>
          </ac:spMkLst>
        </pc:spChg>
        <pc:spChg chg="add mod">
          <ac:chgData name="claudemir souza" userId="dbdb498277919ce6" providerId="LiveId" clId="{33FE9E48-7F46-4A35-8F61-05D7154EB05A}" dt="2023-02-25T14:39:12.933" v="1559" actId="1076"/>
          <ac:spMkLst>
            <pc:docMk/>
            <pc:sldMk cId="1483530343" sldId="1284"/>
            <ac:spMk id="3" creationId="{B7DDD03F-6CF0-5B5E-E0A6-2EFE449AA481}"/>
          </ac:spMkLst>
        </pc:spChg>
        <pc:spChg chg="del">
          <ac:chgData name="claudemir souza" userId="dbdb498277919ce6" providerId="LiveId" clId="{33FE9E48-7F46-4A35-8F61-05D7154EB05A}" dt="2023-02-25T14:37:08.666" v="1534" actId="26606"/>
          <ac:spMkLst>
            <pc:docMk/>
            <pc:sldMk cId="1483530343" sldId="1284"/>
            <ac:spMk id="11291" creationId="{B250C39F-3F6C-4D53-86D2-7BC6B2FF609C}"/>
          </ac:spMkLst>
        </pc:spChg>
        <pc:spChg chg="del">
          <ac:chgData name="claudemir souza" userId="dbdb498277919ce6" providerId="LiveId" clId="{33FE9E48-7F46-4A35-8F61-05D7154EB05A}" dt="2023-02-25T14:37:08.666" v="1534" actId="26606"/>
          <ac:spMkLst>
            <pc:docMk/>
            <pc:sldMk cId="1483530343" sldId="1284"/>
            <ac:spMk id="11292" creationId="{70A48D59-8581-41F7-B529-F4617FE07A9A}"/>
          </ac:spMkLst>
        </pc:spChg>
        <pc:spChg chg="del">
          <ac:chgData name="claudemir souza" userId="dbdb498277919ce6" providerId="LiveId" clId="{33FE9E48-7F46-4A35-8F61-05D7154EB05A}" dt="2023-02-25T14:37:08.666" v="1534" actId="26606"/>
          <ac:spMkLst>
            <pc:docMk/>
            <pc:sldMk cId="1483530343" sldId="1284"/>
            <ac:spMk id="11293" creationId="{9DD005C1-8C51-42D6-9BEE-B9B83849743D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298" creationId="{0671A8AE-40A1-4631-A6B8-581AFF065482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0" creationId="{AB58EF07-17C2-48CF-ABB0-EEF1F17CB8F0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2" creationId="{AF2F604E-43BE-4DC3-B983-E071523364F8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4" creationId="{08C9B587-E65E-4B52-B37C-ABEBB6E87928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9" creationId="{0671A8AE-40A1-4631-A6B8-581AFF065482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11" creationId="{AB58EF07-17C2-48CF-ABB0-EEF1F17CB8F0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13" creationId="{AF2F604E-43BE-4DC3-B983-E071523364F8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15" creationId="{08C9B587-E65E-4B52-B37C-ABEBB6E87928}"/>
          </ac:spMkLst>
        </pc:spChg>
        <pc:picChg chg="mod">
          <ac:chgData name="claudemir souza" userId="dbdb498277919ce6" providerId="LiveId" clId="{33FE9E48-7F46-4A35-8F61-05D7154EB05A}" dt="2023-02-25T14:38:19.020" v="1538" actId="27614"/>
          <ac:picMkLst>
            <pc:docMk/>
            <pc:sldMk cId="1483530343" sldId="1284"/>
            <ac:picMk id="11266" creationId="{5C1704A5-B6FE-816B-7B72-574D52C2131C}"/>
          </ac:picMkLst>
        </pc:picChg>
      </pc:sldChg>
      <pc:sldChg chg="modSp add mod ord">
        <pc:chgData name="claudemir souza" userId="dbdb498277919ce6" providerId="LiveId" clId="{33FE9E48-7F46-4A35-8F61-05D7154EB05A}" dt="2023-02-25T14:40:04.148" v="1565" actId="207"/>
        <pc:sldMkLst>
          <pc:docMk/>
          <pc:sldMk cId="886662924" sldId="1285"/>
        </pc:sldMkLst>
        <pc:spChg chg="mod">
          <ac:chgData name="claudemir souza" userId="dbdb498277919ce6" providerId="LiveId" clId="{33FE9E48-7F46-4A35-8F61-05D7154EB05A}" dt="2023-02-25T14:40:04.148" v="1565" actId="207"/>
          <ac:spMkLst>
            <pc:docMk/>
            <pc:sldMk cId="886662924" sldId="1285"/>
            <ac:spMk id="5" creationId="{AF52B194-17C2-4B1E-6F23-C8F86B32DA73}"/>
          </ac:spMkLst>
        </pc:spChg>
      </pc:sldChg>
      <pc:sldChg chg="addSp delSp modSp add mod">
        <pc:chgData name="claudemir souza" userId="dbdb498277919ce6" providerId="LiveId" clId="{33FE9E48-7F46-4A35-8F61-05D7154EB05A}" dt="2023-02-25T14:41:01.511" v="1576" actId="1076"/>
        <pc:sldMkLst>
          <pc:docMk/>
          <pc:sldMk cId="2773230320" sldId="1286"/>
        </pc:sldMkLst>
        <pc:spChg chg="add del mod">
          <ac:chgData name="claudemir souza" userId="dbdb498277919ce6" providerId="LiveId" clId="{33FE9E48-7F46-4A35-8F61-05D7154EB05A}" dt="2023-02-25T14:40:34.862" v="1568"/>
          <ac:spMkLst>
            <pc:docMk/>
            <pc:sldMk cId="2773230320" sldId="1286"/>
            <ac:spMk id="2" creationId="{0C6C3290-2D4F-6B2D-7E84-975B108FDD0C}"/>
          </ac:spMkLst>
        </pc:spChg>
        <pc:spChg chg="add mod">
          <ac:chgData name="claudemir souza" userId="dbdb498277919ce6" providerId="LiveId" clId="{33FE9E48-7F46-4A35-8F61-05D7154EB05A}" dt="2023-02-25T14:41:01.511" v="1576" actId="1076"/>
          <ac:spMkLst>
            <pc:docMk/>
            <pc:sldMk cId="2773230320" sldId="1286"/>
            <ac:spMk id="3" creationId="{57894A97-9A2E-36DD-F90B-9C6E5574DE9E}"/>
          </ac:spMkLst>
        </pc:spChg>
        <pc:spChg chg="del">
          <ac:chgData name="claudemir souza" userId="dbdb498277919ce6" providerId="LiveId" clId="{33FE9E48-7F46-4A35-8F61-05D7154EB05A}" dt="2023-02-25T14:40:47.337" v="1571" actId="478"/>
          <ac:spMkLst>
            <pc:docMk/>
            <pc:sldMk cId="2773230320" sldId="1286"/>
            <ac:spMk id="5" creationId="{AF52B194-17C2-4B1E-6F23-C8F86B32DA73}"/>
          </ac:spMkLst>
        </pc:spChg>
      </pc:sldChg>
      <pc:sldChg chg="modSp add mod">
        <pc:chgData name="claudemir souza" userId="dbdb498277919ce6" providerId="LiveId" clId="{33FE9E48-7F46-4A35-8F61-05D7154EB05A}" dt="2023-02-25T14:46:40.720" v="1597" actId="207"/>
        <pc:sldMkLst>
          <pc:docMk/>
          <pc:sldMk cId="1519917792" sldId="1287"/>
        </pc:sldMkLst>
        <pc:spChg chg="mod">
          <ac:chgData name="claudemir souza" userId="dbdb498277919ce6" providerId="LiveId" clId="{33FE9E48-7F46-4A35-8F61-05D7154EB05A}" dt="2023-02-25T14:46:40.720" v="1597" actId="207"/>
          <ac:spMkLst>
            <pc:docMk/>
            <pc:sldMk cId="1519917792" sldId="1287"/>
            <ac:spMk id="3" creationId="{57894A97-9A2E-36DD-F90B-9C6E5574DE9E}"/>
          </ac:spMkLst>
        </pc:spChg>
      </pc:sldChg>
      <pc:sldChg chg="modSp add mod ord">
        <pc:chgData name="claudemir souza" userId="dbdb498277919ce6" providerId="LiveId" clId="{33FE9E48-7F46-4A35-8F61-05D7154EB05A}" dt="2023-02-25T14:44:37.066" v="1583" actId="207"/>
        <pc:sldMkLst>
          <pc:docMk/>
          <pc:sldMk cId="2714151429" sldId="1288"/>
        </pc:sldMkLst>
        <pc:spChg chg="mod">
          <ac:chgData name="claudemir souza" userId="dbdb498277919ce6" providerId="LiveId" clId="{33FE9E48-7F46-4A35-8F61-05D7154EB05A}" dt="2023-02-25T14:44:37.066" v="1583" actId="207"/>
          <ac:spMkLst>
            <pc:docMk/>
            <pc:sldMk cId="2714151429" sldId="1288"/>
            <ac:spMk id="5" creationId="{AF52B194-17C2-4B1E-6F23-C8F86B32DA73}"/>
          </ac:spMkLst>
        </pc:spChg>
      </pc:sldChg>
      <pc:sldChg chg="modSp add mod">
        <pc:chgData name="claudemir souza" userId="dbdb498277919ce6" providerId="LiveId" clId="{33FE9E48-7F46-4A35-8F61-05D7154EB05A}" dt="2023-02-25T14:45:46.787" v="1595" actId="20577"/>
        <pc:sldMkLst>
          <pc:docMk/>
          <pc:sldMk cId="740468085" sldId="1289"/>
        </pc:sldMkLst>
        <pc:spChg chg="mod">
          <ac:chgData name="claudemir souza" userId="dbdb498277919ce6" providerId="LiveId" clId="{33FE9E48-7F46-4A35-8F61-05D7154EB05A}" dt="2023-02-25T14:45:46.787" v="1595" actId="20577"/>
          <ac:spMkLst>
            <pc:docMk/>
            <pc:sldMk cId="740468085" sldId="1289"/>
            <ac:spMk id="5" creationId="{AF52B194-17C2-4B1E-6F23-C8F86B32DA73}"/>
          </ac:spMkLst>
        </pc:spChg>
      </pc:sldChg>
      <pc:sldChg chg="addSp modSp add mod">
        <pc:chgData name="claudemir souza" userId="dbdb498277919ce6" providerId="LiveId" clId="{33FE9E48-7F46-4A35-8F61-05D7154EB05A}" dt="2023-02-25T14:47:35.238" v="1604" actId="1076"/>
        <pc:sldMkLst>
          <pc:docMk/>
          <pc:sldMk cId="2266353075" sldId="1290"/>
        </pc:sldMkLst>
        <pc:spChg chg="mod">
          <ac:chgData name="claudemir souza" userId="dbdb498277919ce6" providerId="LiveId" clId="{33FE9E48-7F46-4A35-8F61-05D7154EB05A}" dt="2023-02-25T14:47:20.741" v="1601" actId="207"/>
          <ac:spMkLst>
            <pc:docMk/>
            <pc:sldMk cId="2266353075" sldId="1290"/>
            <ac:spMk id="3" creationId="{57894A97-9A2E-36DD-F90B-9C6E5574DE9E}"/>
          </ac:spMkLst>
        </pc:spChg>
        <pc:picChg chg="add mod">
          <ac:chgData name="claudemir souza" userId="dbdb498277919ce6" providerId="LiveId" clId="{33FE9E48-7F46-4A35-8F61-05D7154EB05A}" dt="2023-02-25T14:47:35.238" v="1604" actId="1076"/>
          <ac:picMkLst>
            <pc:docMk/>
            <pc:sldMk cId="2266353075" sldId="1290"/>
            <ac:picMk id="2" creationId="{A3079BF2-9059-99A5-CBCF-F1DEE5A4AD35}"/>
          </ac:picMkLst>
        </pc:picChg>
      </pc:sldChg>
      <pc:sldChg chg="delSp modSp add mod">
        <pc:chgData name="claudemir souza" userId="dbdb498277919ce6" providerId="LiveId" clId="{33FE9E48-7F46-4A35-8F61-05D7154EB05A}" dt="2023-02-25T14:48:31.854" v="1609" actId="207"/>
        <pc:sldMkLst>
          <pc:docMk/>
          <pc:sldMk cId="3101483263" sldId="1291"/>
        </pc:sldMkLst>
        <pc:spChg chg="mod">
          <ac:chgData name="claudemir souza" userId="dbdb498277919ce6" providerId="LiveId" clId="{33FE9E48-7F46-4A35-8F61-05D7154EB05A}" dt="2023-02-25T14:48:31.854" v="1609" actId="207"/>
          <ac:spMkLst>
            <pc:docMk/>
            <pc:sldMk cId="3101483263" sldId="1291"/>
            <ac:spMk id="3" creationId="{57894A97-9A2E-36DD-F90B-9C6E5574DE9E}"/>
          </ac:spMkLst>
        </pc:spChg>
        <pc:picChg chg="del">
          <ac:chgData name="claudemir souza" userId="dbdb498277919ce6" providerId="LiveId" clId="{33FE9E48-7F46-4A35-8F61-05D7154EB05A}" dt="2023-02-25T14:48:03.074" v="1606" actId="478"/>
          <ac:picMkLst>
            <pc:docMk/>
            <pc:sldMk cId="3101483263" sldId="1291"/>
            <ac:picMk id="2" creationId="{A3079BF2-9059-99A5-CBCF-F1DEE5A4AD35}"/>
          </ac:picMkLst>
        </pc:picChg>
      </pc:sldChg>
      <pc:sldChg chg="modSp add mod">
        <pc:chgData name="claudemir souza" userId="dbdb498277919ce6" providerId="LiveId" clId="{33FE9E48-7F46-4A35-8F61-05D7154EB05A}" dt="2023-02-25T14:49:37.682" v="1616" actId="1076"/>
        <pc:sldMkLst>
          <pc:docMk/>
          <pc:sldMk cId="1226452179" sldId="1292"/>
        </pc:sldMkLst>
        <pc:spChg chg="mod">
          <ac:chgData name="claudemir souza" userId="dbdb498277919ce6" providerId="LiveId" clId="{33FE9E48-7F46-4A35-8F61-05D7154EB05A}" dt="2023-02-25T14:49:37.682" v="1616" actId="1076"/>
          <ac:spMkLst>
            <pc:docMk/>
            <pc:sldMk cId="1226452179" sldId="1292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49:33.200" v="1615" actId="20577"/>
        <pc:sldMkLst>
          <pc:docMk/>
          <pc:sldMk cId="381439937" sldId="1293"/>
        </pc:sldMkLst>
        <pc:spChg chg="mod">
          <ac:chgData name="claudemir souza" userId="dbdb498277919ce6" providerId="LiveId" clId="{33FE9E48-7F46-4A35-8F61-05D7154EB05A}" dt="2023-02-25T14:49:33.200" v="1615" actId="20577"/>
          <ac:spMkLst>
            <pc:docMk/>
            <pc:sldMk cId="381439937" sldId="1293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0:00.770" v="1618"/>
        <pc:sldMkLst>
          <pc:docMk/>
          <pc:sldMk cId="3426165800" sldId="1294"/>
        </pc:sldMkLst>
        <pc:spChg chg="mod">
          <ac:chgData name="claudemir souza" userId="dbdb498277919ce6" providerId="LiveId" clId="{33FE9E48-7F46-4A35-8F61-05D7154EB05A}" dt="2023-02-25T14:50:00.770" v="1618"/>
          <ac:spMkLst>
            <pc:docMk/>
            <pc:sldMk cId="3426165800" sldId="1294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0:34.688" v="1622" actId="207"/>
        <pc:sldMkLst>
          <pc:docMk/>
          <pc:sldMk cId="2036085877" sldId="1295"/>
        </pc:sldMkLst>
        <pc:spChg chg="mod">
          <ac:chgData name="claudemir souza" userId="dbdb498277919ce6" providerId="LiveId" clId="{33FE9E48-7F46-4A35-8F61-05D7154EB05A}" dt="2023-02-25T14:50:34.688" v="1622" actId="207"/>
          <ac:spMkLst>
            <pc:docMk/>
            <pc:sldMk cId="2036085877" sldId="1295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1:11.119" v="1625" actId="1076"/>
        <pc:sldMkLst>
          <pc:docMk/>
          <pc:sldMk cId="3770090314" sldId="1296"/>
        </pc:sldMkLst>
        <pc:spChg chg="mod">
          <ac:chgData name="claudemir souza" userId="dbdb498277919ce6" providerId="LiveId" clId="{33FE9E48-7F46-4A35-8F61-05D7154EB05A}" dt="2023-02-25T14:51:11.119" v="1625" actId="1076"/>
          <ac:spMkLst>
            <pc:docMk/>
            <pc:sldMk cId="3770090314" sldId="1296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3:50.393" v="1653" actId="1076"/>
        <pc:sldMkLst>
          <pc:docMk/>
          <pc:sldMk cId="1093286763" sldId="1297"/>
        </pc:sldMkLst>
        <pc:spChg chg="mod">
          <ac:chgData name="claudemir souza" userId="dbdb498277919ce6" providerId="LiveId" clId="{33FE9E48-7F46-4A35-8F61-05D7154EB05A}" dt="2023-02-25T14:53:50.393" v="1653" actId="1076"/>
          <ac:spMkLst>
            <pc:docMk/>
            <pc:sldMk cId="1093286763" sldId="1297"/>
            <ac:spMk id="3" creationId="{57894A97-9A2E-36DD-F90B-9C6E5574DE9E}"/>
          </ac:spMkLst>
        </pc:spChg>
      </pc:sldChg>
      <pc:sldChg chg="modSp add mod ord">
        <pc:chgData name="claudemir souza" userId="dbdb498277919ce6" providerId="LiveId" clId="{33FE9E48-7F46-4A35-8F61-05D7154EB05A}" dt="2023-02-25T14:53:16.083" v="1648" actId="207"/>
        <pc:sldMkLst>
          <pc:docMk/>
          <pc:sldMk cId="3204924213" sldId="1298"/>
        </pc:sldMkLst>
        <pc:spChg chg="mod">
          <ac:chgData name="claudemir souza" userId="dbdb498277919ce6" providerId="LiveId" clId="{33FE9E48-7F46-4A35-8F61-05D7154EB05A}" dt="2023-02-25T14:53:16.083" v="1648" actId="207"/>
          <ac:spMkLst>
            <pc:docMk/>
            <pc:sldMk cId="3204924213" sldId="1298"/>
            <ac:spMk id="3" creationId="{B7DDD03F-6CF0-5B5E-E0A6-2EFE449AA481}"/>
          </ac:spMkLst>
        </pc:spChg>
      </pc:sldChg>
      <pc:sldChg chg="modSp add mod">
        <pc:chgData name="claudemir souza" userId="dbdb498277919ce6" providerId="LiveId" clId="{33FE9E48-7F46-4A35-8F61-05D7154EB05A}" dt="2023-02-25T14:55:13.632" v="1658" actId="207"/>
        <pc:sldMkLst>
          <pc:docMk/>
          <pc:sldMk cId="1788207539" sldId="1299"/>
        </pc:sldMkLst>
        <pc:spChg chg="mod">
          <ac:chgData name="claudemir souza" userId="dbdb498277919ce6" providerId="LiveId" clId="{33FE9E48-7F46-4A35-8F61-05D7154EB05A}" dt="2023-02-25T14:55:13.632" v="1658" actId="207"/>
          <ac:spMkLst>
            <pc:docMk/>
            <pc:sldMk cId="1788207539" sldId="1299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6:47.643" v="1663" actId="403"/>
        <pc:sldMkLst>
          <pc:docMk/>
          <pc:sldMk cId="213215414" sldId="1300"/>
        </pc:sldMkLst>
        <pc:spChg chg="mod">
          <ac:chgData name="claudemir souza" userId="dbdb498277919ce6" providerId="LiveId" clId="{33FE9E48-7F46-4A35-8F61-05D7154EB05A}" dt="2023-02-25T14:56:47.643" v="1663" actId="403"/>
          <ac:spMkLst>
            <pc:docMk/>
            <pc:sldMk cId="213215414" sldId="1300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7:27.136" v="1666" actId="20577"/>
        <pc:sldMkLst>
          <pc:docMk/>
          <pc:sldMk cId="3870240316" sldId="1301"/>
        </pc:sldMkLst>
        <pc:spChg chg="mod">
          <ac:chgData name="claudemir souza" userId="dbdb498277919ce6" providerId="LiveId" clId="{33FE9E48-7F46-4A35-8F61-05D7154EB05A}" dt="2023-02-25T14:57:27.136" v="1666" actId="20577"/>
          <ac:spMkLst>
            <pc:docMk/>
            <pc:sldMk cId="3870240316" sldId="1301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7:57.213" v="1670" actId="207"/>
        <pc:sldMkLst>
          <pc:docMk/>
          <pc:sldMk cId="2318285741" sldId="1302"/>
        </pc:sldMkLst>
        <pc:spChg chg="mod">
          <ac:chgData name="claudemir souza" userId="dbdb498277919ce6" providerId="LiveId" clId="{33FE9E48-7F46-4A35-8F61-05D7154EB05A}" dt="2023-02-25T14:57:57.213" v="1670" actId="207"/>
          <ac:spMkLst>
            <pc:docMk/>
            <pc:sldMk cId="2318285741" sldId="1302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8:45.925" v="1677" actId="113"/>
        <pc:sldMkLst>
          <pc:docMk/>
          <pc:sldMk cId="693818342" sldId="1303"/>
        </pc:sldMkLst>
        <pc:spChg chg="mod">
          <ac:chgData name="claudemir souza" userId="dbdb498277919ce6" providerId="LiveId" clId="{33FE9E48-7F46-4A35-8F61-05D7154EB05A}" dt="2023-02-25T14:58:45.925" v="1677" actId="113"/>
          <ac:spMkLst>
            <pc:docMk/>
            <pc:sldMk cId="693818342" sldId="1303"/>
            <ac:spMk id="3" creationId="{57894A97-9A2E-36DD-F90B-9C6E5574DE9E}"/>
          </ac:spMkLst>
        </pc:spChg>
      </pc:sldChg>
      <pc:sldChg chg="modSp add mod ord">
        <pc:chgData name="claudemir souza" userId="dbdb498277919ce6" providerId="LiveId" clId="{33FE9E48-7F46-4A35-8F61-05D7154EB05A}" dt="2023-02-25T15:01:44.674" v="1701" actId="14826"/>
        <pc:sldMkLst>
          <pc:docMk/>
          <pc:sldMk cId="317552350" sldId="1304"/>
        </pc:sldMkLst>
        <pc:spChg chg="mod">
          <ac:chgData name="claudemir souza" userId="dbdb498277919ce6" providerId="LiveId" clId="{33FE9E48-7F46-4A35-8F61-05D7154EB05A}" dt="2023-02-25T15:00:58.642" v="1700" actId="404"/>
          <ac:spMkLst>
            <pc:docMk/>
            <pc:sldMk cId="317552350" sldId="1304"/>
            <ac:spMk id="3" creationId="{B7DDD03F-6CF0-5B5E-E0A6-2EFE449AA481}"/>
          </ac:spMkLst>
        </pc:spChg>
        <pc:picChg chg="mod">
          <ac:chgData name="claudemir souza" userId="dbdb498277919ce6" providerId="LiveId" clId="{33FE9E48-7F46-4A35-8F61-05D7154EB05A}" dt="2023-02-25T15:01:44.674" v="1701" actId="14826"/>
          <ac:picMkLst>
            <pc:docMk/>
            <pc:sldMk cId="317552350" sldId="1304"/>
            <ac:picMk id="11266" creationId="{5C1704A5-B6FE-816B-7B72-574D52C2131C}"/>
          </ac:picMkLst>
        </pc:picChg>
      </pc:sldChg>
      <pc:sldChg chg="modSp add mod ord">
        <pc:chgData name="claudemir souza" userId="dbdb498277919ce6" providerId="LiveId" clId="{33FE9E48-7F46-4A35-8F61-05D7154EB05A}" dt="2023-02-25T15:03:04.919" v="1709" actId="403"/>
        <pc:sldMkLst>
          <pc:docMk/>
          <pc:sldMk cId="2622127295" sldId="1305"/>
        </pc:sldMkLst>
        <pc:spChg chg="mod">
          <ac:chgData name="claudemir souza" userId="dbdb498277919ce6" providerId="LiveId" clId="{33FE9E48-7F46-4A35-8F61-05D7154EB05A}" dt="2023-02-25T15:03:04.919" v="1709" actId="403"/>
          <ac:spMkLst>
            <pc:docMk/>
            <pc:sldMk cId="2622127295" sldId="1305"/>
            <ac:spMk id="3" creationId="{57894A97-9A2E-36DD-F90B-9C6E5574DE9E}"/>
          </ac:spMkLst>
        </pc:spChg>
      </pc:sldChg>
      <pc:sldChg chg="add del">
        <pc:chgData name="claudemir souza" userId="dbdb498277919ce6" providerId="LiveId" clId="{33FE9E48-7F46-4A35-8F61-05D7154EB05A}" dt="2023-02-25T15:03:51.651" v="1711" actId="47"/>
        <pc:sldMkLst>
          <pc:docMk/>
          <pc:sldMk cId="3314791922" sldId="1306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1514867780" sldId="4192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1780419034" sldId="4193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1421569331" sldId="4194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2230911761" sldId="4195"/>
        </pc:sldMkLst>
      </pc:sldChg>
      <pc:sldChg chg="modSp mod">
        <pc:chgData name="claudemir souza" userId="dbdb498277919ce6" providerId="LiveId" clId="{33FE9E48-7F46-4A35-8F61-05D7154EB05A}" dt="2023-02-26T15:06:29.561" v="1820" actId="732"/>
        <pc:sldMkLst>
          <pc:docMk/>
          <pc:sldMk cId="922477803" sldId="4196"/>
        </pc:sldMkLst>
        <pc:spChg chg="mod">
          <ac:chgData name="claudemir souza" userId="dbdb498277919ce6" providerId="LiveId" clId="{33FE9E48-7F46-4A35-8F61-05D7154EB05A}" dt="2023-02-26T14:59:19.418" v="1793" actId="14100"/>
          <ac:spMkLst>
            <pc:docMk/>
            <pc:sldMk cId="922477803" sldId="4196"/>
            <ac:spMk id="2" creationId="{59F49677-D562-3A63-7F7D-DE149AAE7298}"/>
          </ac:spMkLst>
        </pc:spChg>
        <pc:spChg chg="mod">
          <ac:chgData name="claudemir souza" userId="dbdb498277919ce6" providerId="LiveId" clId="{33FE9E48-7F46-4A35-8F61-05D7154EB05A}" dt="2023-02-26T14:59:26.448" v="1794" actId="1076"/>
          <ac:spMkLst>
            <pc:docMk/>
            <pc:sldMk cId="922477803" sldId="4196"/>
            <ac:spMk id="7" creationId="{8801CCEE-4F36-DFB8-BFEE-F32C9510E1D4}"/>
          </ac:spMkLst>
        </pc:spChg>
        <pc:picChg chg="mod">
          <ac:chgData name="claudemir souza" userId="dbdb498277919ce6" providerId="LiveId" clId="{33FE9E48-7F46-4A35-8F61-05D7154EB05A}" dt="2023-02-26T15:06:29.561" v="1820" actId="732"/>
          <ac:picMkLst>
            <pc:docMk/>
            <pc:sldMk cId="922477803" sldId="4196"/>
            <ac:picMk id="11266" creationId="{5C1704A5-B6FE-816B-7B72-574D52C2131C}"/>
          </ac:picMkLst>
        </pc:picChg>
      </pc:sldChg>
      <pc:sldChg chg="addSp del delDesignElem">
        <pc:chgData name="claudemir souza" userId="dbdb498277919ce6" providerId="LiveId" clId="{33FE9E48-7F46-4A35-8F61-05D7154EB05A}" dt="2023-02-26T14:57:51.024" v="1714"/>
        <pc:sldMkLst>
          <pc:docMk/>
          <pc:sldMk cId="1736351111" sldId="4196"/>
        </pc:sldMkLst>
        <pc:spChg chg="add">
          <ac:chgData name="claudemir souza" userId="dbdb498277919ce6" providerId="LiveId" clId="{33FE9E48-7F46-4A35-8F61-05D7154EB05A}" dt="2023-02-26T14:57:51.024" v="1714"/>
          <ac:spMkLst>
            <pc:docMk/>
            <pc:sldMk cId="1736351111" sldId="4196"/>
            <ac:spMk id="11291" creationId="{B250C39F-3F6C-4D53-86D2-7BC6B2FF609C}"/>
          </ac:spMkLst>
        </pc:spChg>
        <pc:spChg chg="add">
          <ac:chgData name="claudemir souza" userId="dbdb498277919ce6" providerId="LiveId" clId="{33FE9E48-7F46-4A35-8F61-05D7154EB05A}" dt="2023-02-26T14:57:51.024" v="1714"/>
          <ac:spMkLst>
            <pc:docMk/>
            <pc:sldMk cId="1736351111" sldId="4196"/>
            <ac:spMk id="11292" creationId="{70A48D59-8581-41F7-B529-F4617FE07A9A}"/>
          </ac:spMkLst>
        </pc:spChg>
        <pc:spChg chg="add">
          <ac:chgData name="claudemir souza" userId="dbdb498277919ce6" providerId="LiveId" clId="{33FE9E48-7F46-4A35-8F61-05D7154EB05A}" dt="2023-02-26T14:57:51.024" v="1714"/>
          <ac:spMkLst>
            <pc:docMk/>
            <pc:sldMk cId="1736351111" sldId="4196"/>
            <ac:spMk id="11293" creationId="{9DD005C1-8C51-42D6-9BEE-B9B8384974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67E1C-D9EE-45F7-9535-028F6B04FA23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AB271-F0FA-47BC-9DC6-C358F04BCD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7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9552602" y="1544783"/>
            <a:ext cx="2639483" cy="4226983"/>
          </a:xfrm>
          <a:custGeom>
            <a:avLst/>
            <a:gdLst/>
            <a:ahLst/>
            <a:cxnLst/>
            <a:rect l="l" t="t" r="r" b="b"/>
            <a:pathLst>
              <a:path w="3959225" h="6340475">
                <a:moveTo>
                  <a:pt x="3959097" y="6340049"/>
                </a:moveTo>
                <a:lnTo>
                  <a:pt x="1830194" y="6340049"/>
                </a:lnTo>
                <a:lnTo>
                  <a:pt x="0" y="3170024"/>
                </a:lnTo>
                <a:lnTo>
                  <a:pt x="1830194" y="0"/>
                </a:lnTo>
                <a:lnTo>
                  <a:pt x="3959097" y="0"/>
                </a:lnTo>
                <a:lnTo>
                  <a:pt x="3959097" y="6340049"/>
                </a:lnTo>
                <a:close/>
              </a:path>
            </a:pathLst>
          </a:custGeom>
          <a:solidFill>
            <a:srgbClr val="77CBD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8081963" y="4690084"/>
            <a:ext cx="3313430" cy="2168313"/>
          </a:xfrm>
          <a:custGeom>
            <a:avLst/>
            <a:gdLst/>
            <a:ahLst/>
            <a:cxnLst/>
            <a:rect l="l" t="t" r="r" b="b"/>
            <a:pathLst>
              <a:path w="4970144" h="3252470">
                <a:moveTo>
                  <a:pt x="4335200" y="3251873"/>
                </a:moveTo>
                <a:lnTo>
                  <a:pt x="634953" y="3251873"/>
                </a:lnTo>
                <a:lnTo>
                  <a:pt x="0" y="2152088"/>
                </a:lnTo>
                <a:lnTo>
                  <a:pt x="1242494" y="0"/>
                </a:lnTo>
                <a:lnTo>
                  <a:pt x="3727485" y="0"/>
                </a:lnTo>
                <a:lnTo>
                  <a:pt x="4969979" y="2151786"/>
                </a:lnTo>
                <a:lnTo>
                  <a:pt x="4969979" y="2152391"/>
                </a:lnTo>
                <a:lnTo>
                  <a:pt x="4335200" y="3251873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8224281" y="3969895"/>
            <a:ext cx="1514687" cy="1311909"/>
          </a:xfrm>
          <a:custGeom>
            <a:avLst/>
            <a:gdLst/>
            <a:ahLst/>
            <a:cxnLst/>
            <a:rect l="l" t="t" r="r" b="b"/>
            <a:pathLst>
              <a:path w="2272030" h="1967865">
                <a:moveTo>
                  <a:pt x="1703699" y="1967285"/>
                </a:moveTo>
                <a:lnTo>
                  <a:pt x="567819" y="1967285"/>
                </a:lnTo>
                <a:lnTo>
                  <a:pt x="0" y="983782"/>
                </a:lnTo>
                <a:lnTo>
                  <a:pt x="0" y="983502"/>
                </a:lnTo>
                <a:lnTo>
                  <a:pt x="567819" y="0"/>
                </a:lnTo>
                <a:lnTo>
                  <a:pt x="1703618" y="0"/>
                </a:lnTo>
                <a:lnTo>
                  <a:pt x="2271518" y="983502"/>
                </a:lnTo>
                <a:lnTo>
                  <a:pt x="2271518" y="983782"/>
                </a:lnTo>
                <a:lnTo>
                  <a:pt x="1703699" y="1967285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9158512" y="249071"/>
            <a:ext cx="2533227" cy="2193713"/>
          </a:xfrm>
          <a:custGeom>
            <a:avLst/>
            <a:gdLst/>
            <a:ahLst/>
            <a:cxnLst/>
            <a:rect l="l" t="t" r="r" b="b"/>
            <a:pathLst>
              <a:path w="3799840" h="3290570">
                <a:moveTo>
                  <a:pt x="2849747" y="3290487"/>
                </a:moveTo>
                <a:lnTo>
                  <a:pt x="949871" y="3290487"/>
                </a:lnTo>
                <a:lnTo>
                  <a:pt x="0" y="1645243"/>
                </a:lnTo>
                <a:lnTo>
                  <a:pt x="949871" y="0"/>
                </a:lnTo>
                <a:lnTo>
                  <a:pt x="2849613" y="0"/>
                </a:lnTo>
                <a:lnTo>
                  <a:pt x="3799485" y="1645012"/>
                </a:lnTo>
                <a:lnTo>
                  <a:pt x="3799485" y="1645475"/>
                </a:lnTo>
                <a:lnTo>
                  <a:pt x="2849747" y="3290487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188" y="249071"/>
            <a:ext cx="1174749" cy="11747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7846" y="3524725"/>
            <a:ext cx="4552949" cy="33332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6367" y="1362209"/>
            <a:ext cx="10439266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04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75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200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34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639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21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682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09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912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08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769441"/>
          </a:xfrm>
        </p:spPr>
        <p:txBody>
          <a:bodyPr lIns="0" tIns="0" rIns="0" bIns="0"/>
          <a:lstStyle>
            <a:lvl1pPr>
              <a:defRPr sz="50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35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769441"/>
          </a:xfrm>
        </p:spPr>
        <p:txBody>
          <a:bodyPr lIns="0" tIns="0" rIns="0" bIns="0"/>
          <a:lstStyle>
            <a:lvl1pPr>
              <a:defRPr sz="50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18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769441"/>
          </a:xfrm>
        </p:spPr>
        <p:txBody>
          <a:bodyPr lIns="0" tIns="0" rIns="0" bIns="0"/>
          <a:lstStyle>
            <a:lvl1pPr>
              <a:defRPr sz="50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43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3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91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6172-DCA8-4013-A95D-2815D9F2490C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1A95-4EA5-452E-9B04-8907F2C204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72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2CF9DDCB-44E4-486D-8F56-28779343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61EF6-F9EA-4CAE-8402-6992BFD35108}" type="datetimeFigureOut">
              <a:rPr lang="pt-BR"/>
              <a:pPr>
                <a:defRPr/>
              </a:pPr>
              <a:t>15/06/2023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CB276515-51B3-4ECF-86A4-511EF6B4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2678F00A-BE4A-4989-934F-8A2FB219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5A86F-0F29-414A-93AA-0F09683556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3343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00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9552602" y="1544785"/>
            <a:ext cx="2639483" cy="4226983"/>
          </a:xfrm>
          <a:custGeom>
            <a:avLst/>
            <a:gdLst/>
            <a:ahLst/>
            <a:cxnLst/>
            <a:rect l="l" t="t" r="r" b="b"/>
            <a:pathLst>
              <a:path w="3959225" h="6340475">
                <a:moveTo>
                  <a:pt x="3959097" y="6340049"/>
                </a:moveTo>
                <a:lnTo>
                  <a:pt x="1830194" y="6340049"/>
                </a:lnTo>
                <a:lnTo>
                  <a:pt x="0" y="3170024"/>
                </a:lnTo>
                <a:lnTo>
                  <a:pt x="1830194" y="0"/>
                </a:lnTo>
                <a:lnTo>
                  <a:pt x="3959097" y="0"/>
                </a:lnTo>
                <a:lnTo>
                  <a:pt x="3959097" y="6340049"/>
                </a:lnTo>
                <a:close/>
              </a:path>
            </a:pathLst>
          </a:custGeom>
          <a:solidFill>
            <a:srgbClr val="77CBD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8081963" y="4690084"/>
            <a:ext cx="3313430" cy="2168313"/>
          </a:xfrm>
          <a:custGeom>
            <a:avLst/>
            <a:gdLst/>
            <a:ahLst/>
            <a:cxnLst/>
            <a:rect l="l" t="t" r="r" b="b"/>
            <a:pathLst>
              <a:path w="4970144" h="3252470">
                <a:moveTo>
                  <a:pt x="4335200" y="3251873"/>
                </a:moveTo>
                <a:lnTo>
                  <a:pt x="634953" y="3251873"/>
                </a:lnTo>
                <a:lnTo>
                  <a:pt x="0" y="2152088"/>
                </a:lnTo>
                <a:lnTo>
                  <a:pt x="1242494" y="0"/>
                </a:lnTo>
                <a:lnTo>
                  <a:pt x="3727485" y="0"/>
                </a:lnTo>
                <a:lnTo>
                  <a:pt x="4969979" y="2151786"/>
                </a:lnTo>
                <a:lnTo>
                  <a:pt x="4969979" y="2152391"/>
                </a:lnTo>
                <a:lnTo>
                  <a:pt x="4335200" y="3251873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8224281" y="3969897"/>
            <a:ext cx="1514687" cy="1311909"/>
          </a:xfrm>
          <a:custGeom>
            <a:avLst/>
            <a:gdLst/>
            <a:ahLst/>
            <a:cxnLst/>
            <a:rect l="l" t="t" r="r" b="b"/>
            <a:pathLst>
              <a:path w="2272030" h="1967865">
                <a:moveTo>
                  <a:pt x="1703699" y="1967285"/>
                </a:moveTo>
                <a:lnTo>
                  <a:pt x="567819" y="1967285"/>
                </a:lnTo>
                <a:lnTo>
                  <a:pt x="0" y="983782"/>
                </a:lnTo>
                <a:lnTo>
                  <a:pt x="0" y="983502"/>
                </a:lnTo>
                <a:lnTo>
                  <a:pt x="567819" y="0"/>
                </a:lnTo>
                <a:lnTo>
                  <a:pt x="1703618" y="0"/>
                </a:lnTo>
                <a:lnTo>
                  <a:pt x="2271518" y="983502"/>
                </a:lnTo>
                <a:lnTo>
                  <a:pt x="2271518" y="983782"/>
                </a:lnTo>
                <a:lnTo>
                  <a:pt x="1703699" y="1967285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9158512" y="249073"/>
            <a:ext cx="2533227" cy="2193713"/>
          </a:xfrm>
          <a:custGeom>
            <a:avLst/>
            <a:gdLst/>
            <a:ahLst/>
            <a:cxnLst/>
            <a:rect l="l" t="t" r="r" b="b"/>
            <a:pathLst>
              <a:path w="3799840" h="3290570">
                <a:moveTo>
                  <a:pt x="2849747" y="3290487"/>
                </a:moveTo>
                <a:lnTo>
                  <a:pt x="949871" y="3290487"/>
                </a:lnTo>
                <a:lnTo>
                  <a:pt x="0" y="1645243"/>
                </a:lnTo>
                <a:lnTo>
                  <a:pt x="949871" y="0"/>
                </a:lnTo>
                <a:lnTo>
                  <a:pt x="2849613" y="0"/>
                </a:lnTo>
                <a:lnTo>
                  <a:pt x="3799485" y="1645012"/>
                </a:lnTo>
                <a:lnTo>
                  <a:pt x="3799485" y="1645475"/>
                </a:lnTo>
                <a:lnTo>
                  <a:pt x="2849747" y="3290487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7188" y="249073"/>
            <a:ext cx="1174749" cy="11747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367" y="3104600"/>
            <a:ext cx="104392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05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66172-DCA8-4013-A95D-2815D9F2490C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31A95-4EA5-452E-9B04-8907F2C204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76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FAA0-E388-4C14-8544-90A8E0DD3DFE}" type="datetimeFigureOut">
              <a:rPr lang="pt-BR" smtClean="0"/>
              <a:pPr/>
              <a:t>15/06/2023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58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Rectangle 1127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94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Rectangle 112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801CCEE-4F36-DFB8-BFEE-F32C9510E1D4}"/>
              </a:ext>
            </a:extLst>
          </p:cNvPr>
          <p:cNvSpPr/>
          <p:nvPr/>
        </p:nvSpPr>
        <p:spPr>
          <a:xfrm>
            <a:off x="700852" y="4000427"/>
            <a:ext cx="4409628" cy="14591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</a:rPr>
              <a:t>INSTRUTOR</a:t>
            </a: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CLAUDEMIR</a:t>
            </a:r>
          </a:p>
        </p:txBody>
      </p:sp>
      <p:sp>
        <p:nvSpPr>
          <p:cNvPr id="11293" name="Rectangle 1127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9F49677-D562-3A63-7F7D-DE149AAE7298}"/>
              </a:ext>
            </a:extLst>
          </p:cNvPr>
          <p:cNvSpPr/>
          <p:nvPr/>
        </p:nvSpPr>
        <p:spPr>
          <a:xfrm>
            <a:off x="700852" y="1640744"/>
            <a:ext cx="4409628" cy="21019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TREINAMENTO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OPERADOR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DE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UNIDADE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 </a:t>
            </a:r>
            <a:r>
              <a:rPr kumimoji="0" lang="en-US" sz="5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PROCESSO</a:t>
            </a:r>
          </a:p>
        </p:txBody>
      </p:sp>
      <p:pic>
        <p:nvPicPr>
          <p:cNvPr id="3" name="dlinjjeh">
            <a:hlinkClick r:id="" action="ppaction://media"/>
            <a:extLst>
              <a:ext uri="{FF2B5EF4-FFF2-40B4-BE49-F238E27FC236}">
                <a16:creationId xmlns:a16="http://schemas.microsoft.com/office/drawing/2014/main" id="{5665100B-CEF2-57CC-6AD2-8E22CCC53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2375" y="6189155"/>
            <a:ext cx="1057826" cy="4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1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078174" y="438782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CAMPO DE APLICAÇÃO NR 13?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33E648-EB18-3A1E-3B7C-B9976680BD8E}"/>
              </a:ext>
            </a:extLst>
          </p:cNvPr>
          <p:cNvSpPr/>
          <p:nvPr/>
        </p:nvSpPr>
        <p:spPr>
          <a:xfrm>
            <a:off x="874624" y="1635358"/>
            <a:ext cx="8210145" cy="4775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b="1" dirty="0"/>
              <a:t>13.4.1.1 Para os propósitos desta NR, as caldeiras devem ser categorizadas da seguinte forma:</a:t>
            </a:r>
          </a:p>
          <a:p>
            <a:pPr algn="l"/>
            <a:r>
              <a:rPr lang="pt-BR" sz="2400" dirty="0"/>
              <a:t> 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e)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tubulações que contenham fluidos de classe A ou B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conforme as alíneas “a” e “b” do subitem 13.5.1.1.1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, ligadas a caldeiras ou vasos de pressão abrangidos por esta NR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; e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f)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tanques metálicos de armazenamento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com diâmetro externo maior do que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três metros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capacidade nominal acima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de vinte mil litros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e que contenham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fluidos de classe A ou B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conforme as alíneas “a” e “b” do subitem 13.5.1.1.1 desta NR. </a:t>
            </a:r>
          </a:p>
        </p:txBody>
      </p:sp>
    </p:spTree>
    <p:extLst>
      <p:ext uri="{BB962C8B-B14F-4D97-AF65-F5344CB8AC3E}">
        <p14:creationId xmlns:p14="http://schemas.microsoft.com/office/powerpoint/2010/main" val="21851322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" y="2060848"/>
            <a:ext cx="4686388" cy="35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49" y="2060848"/>
            <a:ext cx="5276651" cy="35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48269" y="3000138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9E3FFF-05D2-F90F-84A2-6E274D976DC4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35969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59" y="1064767"/>
            <a:ext cx="7226378" cy="51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5AAACC-889E-18FB-294A-1F3636A35897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1246782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9" y="1772816"/>
            <a:ext cx="582624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14" y="1609864"/>
            <a:ext cx="6397560" cy="238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43" y="4162539"/>
            <a:ext cx="5802099" cy="23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1A8C4A0-A3FB-8365-EA1A-0A87F0D3617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34699054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8C8B159-8AB3-4E00-8AF4-DA02E7EE8FA9}"/>
              </a:ext>
            </a:extLst>
          </p:cNvPr>
          <p:cNvSpPr/>
          <p:nvPr/>
        </p:nvSpPr>
        <p:spPr>
          <a:xfrm>
            <a:off x="479376" y="1052736"/>
            <a:ext cx="11089232" cy="70788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000" dirty="0">
                <a:latin typeface="Amasis MT Pro Black" panose="02040A04050005020304" pitchFamily="18" charset="0"/>
              </a:rPr>
              <a:t>PERIGO          X          RISCO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E8E1C321-F46B-4F78-A329-64CDF0C3B863}"/>
              </a:ext>
            </a:extLst>
          </p:cNvPr>
          <p:cNvSpPr/>
          <p:nvPr/>
        </p:nvSpPr>
        <p:spPr>
          <a:xfrm>
            <a:off x="2459596" y="1832630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C0F4A46-E2BA-4346-862C-7226C33525D4}"/>
              </a:ext>
            </a:extLst>
          </p:cNvPr>
          <p:cNvSpPr/>
          <p:nvPr/>
        </p:nvSpPr>
        <p:spPr>
          <a:xfrm>
            <a:off x="1127448" y="2348880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ELETRICIDADE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DCC1056-A760-43D1-8492-7AC1D5719BC9}"/>
              </a:ext>
            </a:extLst>
          </p:cNvPr>
          <p:cNvSpPr/>
          <p:nvPr/>
        </p:nvSpPr>
        <p:spPr>
          <a:xfrm>
            <a:off x="7889877" y="2348880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CHOQUE ELÉTRICO</a:t>
            </a: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3435FB97-166A-4892-895C-1D7A6191E92C}"/>
              </a:ext>
            </a:extLst>
          </p:cNvPr>
          <p:cNvSpPr/>
          <p:nvPr/>
        </p:nvSpPr>
        <p:spPr>
          <a:xfrm>
            <a:off x="9336360" y="1827349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7A46144B-E20D-416E-B6FF-9AE9942C21A4}"/>
              </a:ext>
            </a:extLst>
          </p:cNvPr>
          <p:cNvSpPr/>
          <p:nvPr/>
        </p:nvSpPr>
        <p:spPr>
          <a:xfrm rot="16200000">
            <a:off x="5843858" y="2225449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FB72D40F-0962-413E-8571-6BDF92D5B0E3}"/>
              </a:ext>
            </a:extLst>
          </p:cNvPr>
          <p:cNvSpPr/>
          <p:nvPr/>
        </p:nvSpPr>
        <p:spPr>
          <a:xfrm>
            <a:off x="2459596" y="2984757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393E777-4A0C-4AFE-8B82-C79BD10747A6}"/>
              </a:ext>
            </a:extLst>
          </p:cNvPr>
          <p:cNvSpPr/>
          <p:nvPr/>
        </p:nvSpPr>
        <p:spPr>
          <a:xfrm>
            <a:off x="1127448" y="3501007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TQ. INFLAMÁVEL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7AF61F15-1802-4A0E-A705-D405E1CDB2CF}"/>
              </a:ext>
            </a:extLst>
          </p:cNvPr>
          <p:cNvSpPr/>
          <p:nvPr/>
        </p:nvSpPr>
        <p:spPr>
          <a:xfrm>
            <a:off x="7889877" y="3501007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EXPLOSÃO</a:t>
            </a: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0E0B303A-7D89-484E-B6BA-D5843798948B}"/>
              </a:ext>
            </a:extLst>
          </p:cNvPr>
          <p:cNvSpPr/>
          <p:nvPr/>
        </p:nvSpPr>
        <p:spPr>
          <a:xfrm>
            <a:off x="9336360" y="2979476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DA8DB965-BA79-44CC-85F6-B9BFE2F67AC4}"/>
              </a:ext>
            </a:extLst>
          </p:cNvPr>
          <p:cNvSpPr/>
          <p:nvPr/>
        </p:nvSpPr>
        <p:spPr>
          <a:xfrm rot="16200000">
            <a:off x="5843858" y="3377576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66B7B6B3-D284-4D88-8E81-201C69CF1657}"/>
              </a:ext>
            </a:extLst>
          </p:cNvPr>
          <p:cNvSpPr/>
          <p:nvPr/>
        </p:nvSpPr>
        <p:spPr>
          <a:xfrm>
            <a:off x="2459596" y="4136884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F15A10CE-59CA-4FD9-B7A9-50BB0BFA3301}"/>
              </a:ext>
            </a:extLst>
          </p:cNvPr>
          <p:cNvSpPr/>
          <p:nvPr/>
        </p:nvSpPr>
        <p:spPr>
          <a:xfrm>
            <a:off x="1127448" y="4653134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 ALTURA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01E59A6E-3DC9-4159-B756-4DE92FB157B8}"/>
              </a:ext>
            </a:extLst>
          </p:cNvPr>
          <p:cNvSpPr/>
          <p:nvPr/>
        </p:nvSpPr>
        <p:spPr>
          <a:xfrm>
            <a:off x="7889877" y="4653134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QUEDA</a:t>
            </a:r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732EBE88-75F7-477F-B7DE-D61ABA7887B8}"/>
              </a:ext>
            </a:extLst>
          </p:cNvPr>
          <p:cNvSpPr/>
          <p:nvPr/>
        </p:nvSpPr>
        <p:spPr>
          <a:xfrm>
            <a:off x="9336360" y="4131603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FF412DEE-ACD7-4B9B-BF90-E4037C194490}"/>
              </a:ext>
            </a:extLst>
          </p:cNvPr>
          <p:cNvSpPr/>
          <p:nvPr/>
        </p:nvSpPr>
        <p:spPr>
          <a:xfrm rot="16200000">
            <a:off x="5843858" y="4529703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: para Baixo 25">
            <a:extLst>
              <a:ext uri="{FF2B5EF4-FFF2-40B4-BE49-F238E27FC236}">
                <a16:creationId xmlns:a16="http://schemas.microsoft.com/office/drawing/2014/main" id="{21AB7664-888D-4A6C-AB6E-B461463BC8C3}"/>
              </a:ext>
            </a:extLst>
          </p:cNvPr>
          <p:cNvSpPr/>
          <p:nvPr/>
        </p:nvSpPr>
        <p:spPr>
          <a:xfrm>
            <a:off x="2459596" y="5299096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378A827F-CB08-440A-AF16-25BD6E08DE43}"/>
              </a:ext>
            </a:extLst>
          </p:cNvPr>
          <p:cNvSpPr/>
          <p:nvPr/>
        </p:nvSpPr>
        <p:spPr>
          <a:xfrm>
            <a:off x="1127448" y="5815346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 EQUIP. ROTATIVO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62A1B113-DE85-428D-94D2-0E1EF1B6C49F}"/>
              </a:ext>
            </a:extLst>
          </p:cNvPr>
          <p:cNvSpPr/>
          <p:nvPr/>
        </p:nvSpPr>
        <p:spPr>
          <a:xfrm>
            <a:off x="7889877" y="5815346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AMPUTAÇÃO</a:t>
            </a:r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DE353ACB-4EAD-46F2-BCA3-672FB87B9396}"/>
              </a:ext>
            </a:extLst>
          </p:cNvPr>
          <p:cNvSpPr/>
          <p:nvPr/>
        </p:nvSpPr>
        <p:spPr>
          <a:xfrm>
            <a:off x="9336360" y="5293815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CBC51013-1C08-4A11-BB56-EE941966D0CE}"/>
              </a:ext>
            </a:extLst>
          </p:cNvPr>
          <p:cNvSpPr/>
          <p:nvPr/>
        </p:nvSpPr>
        <p:spPr>
          <a:xfrm rot="16200000">
            <a:off x="5843858" y="5691915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1C7F1B0-CA8F-7BEE-8CD9-7F8FF26C556D}"/>
              </a:ext>
            </a:extLst>
          </p:cNvPr>
          <p:cNvSpPr txBox="1"/>
          <p:nvPr/>
        </p:nvSpPr>
        <p:spPr>
          <a:xfrm>
            <a:off x="227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83850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4604092" y="438782"/>
            <a:ext cx="231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highlight>
                  <a:srgbClr val="FFC1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ATENÇÃO!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4E792F-C4AB-9631-4A99-AED3C332051F}"/>
              </a:ext>
            </a:extLst>
          </p:cNvPr>
          <p:cNvSpPr txBox="1"/>
          <p:nvPr/>
        </p:nvSpPr>
        <p:spPr>
          <a:xfrm>
            <a:off x="622571" y="2110902"/>
            <a:ext cx="8528724" cy="2795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13.3.1 -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Constitui condição de </a:t>
            </a:r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 - RGI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cumprimento de qualquer item previsto nesta NR que possa causar acidente ou doença relacionada ao trabalho, com lesão grave à integridade física do trabalhador, especialmente: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19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337718" y="438782"/>
            <a:ext cx="485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4E792F-C4AB-9631-4A99-AED3C332051F}"/>
              </a:ext>
            </a:extLst>
          </p:cNvPr>
          <p:cNvSpPr txBox="1"/>
          <p:nvPr/>
        </p:nvSpPr>
        <p:spPr>
          <a:xfrm>
            <a:off x="671210" y="2597285"/>
            <a:ext cx="8528724" cy="2241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operação de equipamentos abrangidos por esta NR sem os dispositivos de segurança previstos conforme alínea "a" do subitem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13.4.1.3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alínea "a" do subitem 13.5.1.3 e subitens 13.6.1.2 e 13.7.1.2;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5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337718" y="438782"/>
            <a:ext cx="485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F54C1E-40FC-02B6-94C1-08FAA74B0102}"/>
              </a:ext>
            </a:extLst>
          </p:cNvPr>
          <p:cNvSpPr txBox="1"/>
          <p:nvPr/>
        </p:nvSpPr>
        <p:spPr>
          <a:xfrm>
            <a:off x="418289" y="2023353"/>
            <a:ext cx="8723278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b)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atraso na inspeção de segurança periódica de caldeiras;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 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c) </a:t>
            </a:r>
            <a:r>
              <a:rPr lang="pt-BR" sz="2400" dirty="0">
                <a:solidFill>
                  <a:srgbClr val="0066FF"/>
                </a:solidFill>
                <a:latin typeface="Arial "/>
                <a:ea typeface="Times New Roman" panose="02020603050405020304" pitchFamily="18" charset="0"/>
              </a:rPr>
              <a:t>bloqueio de dispositivos de segurança de caldeiras, vasos de pressão e tubulações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, sem a devida justificativa técnica baseada em códigos, normas ou procedimentos formais de operação do equipamento;</a:t>
            </a:r>
          </a:p>
        </p:txBody>
      </p:sp>
    </p:spTree>
    <p:extLst>
      <p:ext uri="{BB962C8B-B14F-4D97-AF65-F5344CB8AC3E}">
        <p14:creationId xmlns:p14="http://schemas.microsoft.com/office/powerpoint/2010/main" val="156847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337718" y="438782"/>
            <a:ext cx="485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826851" y="1817602"/>
            <a:ext cx="9173183" cy="113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d)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ausência de dispositivo operacional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de controle do nível de água de caldeira;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14DEA83-EE99-521F-534B-13413526A3C4}"/>
              </a:ext>
            </a:extLst>
          </p:cNvPr>
          <p:cNvSpPr/>
          <p:nvPr/>
        </p:nvSpPr>
        <p:spPr>
          <a:xfrm>
            <a:off x="875609" y="2951182"/>
            <a:ext cx="9124425" cy="224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f)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operação de caldeira por trabalhador que não atenda aos requisitos estabelecidos no Anexo I desta NR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ou que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esteja sob supervisão, acompanhamento ou assistência específica de operador qualificado.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1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109347" y="662518"/>
            <a:ext cx="727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É O PROFISSIONAL HABILITADO?</a:t>
            </a:r>
            <a:endParaRPr lang="pt-BR" sz="28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90664" y="1905151"/>
            <a:ext cx="9173183" cy="391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efeito desta NR, considera-se </a:t>
            </a:r>
            <a:r>
              <a:rPr lang="pt-BR" sz="2400" b="1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aquele que tem competência legal para o exercício da </a:t>
            </a:r>
            <a:r>
              <a:rPr lang="pt-BR" sz="2400" b="1" i="1" dirty="0">
                <a:solidFill>
                  <a:srgbClr val="FF0000"/>
                </a:solidFill>
                <a:highlight>
                  <a:srgbClr val="FFC1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profissão de engenheiro</a:t>
            </a:r>
            <a:r>
              <a:rPr lang="pt-BR" sz="2400" dirty="0">
                <a:solidFill>
                  <a:srgbClr val="FF0000"/>
                </a:solidFill>
                <a:highlight>
                  <a:srgbClr val="FFC1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 atividades referentes a </a:t>
            </a:r>
            <a:r>
              <a:rPr lang="pt-BR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projeto de construção, acompanhamento da operação e da manutenção, inspeção e supervisão de inspeção de caldeiras, vasos de pressão, tubulações e tanques metálicos de armazenamento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em conformidade com a regulamentação profissional vigente no País.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5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71208" y="2800096"/>
            <a:ext cx="9173183" cy="91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</a:rPr>
              <a:t>13.3.3</a:t>
            </a:r>
            <a:r>
              <a:rPr lang="pt-BR" sz="2400" dirty="0"/>
              <a:t> A inspeção de segurança dos equipamentos abrangidos por esta NR deve ser executada sob a </a:t>
            </a:r>
            <a:r>
              <a:rPr lang="pt-BR" sz="2400" dirty="0">
                <a:solidFill>
                  <a:srgbClr val="FF0000"/>
                </a:solidFill>
              </a:rPr>
              <a:t>responsabilidade técnica de PLH.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831567" y="730612"/>
            <a:ext cx="5650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 E REPAROS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02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71208" y="2255347"/>
            <a:ext cx="9173183" cy="345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13.3.3 -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Todos os reparos ou alterações em equipamentos abrangidos por esta NR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devem respeitar os respectivos códigos de projeto e pós-construção e as prescrições do fabricante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que se refere a: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materiais;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procedimentos de execução;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procedimentos de controle de qualidade;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qualificação e certificação de pessoal.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3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71208" y="2099705"/>
            <a:ext cx="9173183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13.3.3.1 -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Quando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conhecido 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código de projeto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 ser respeitada a concepção original do vaso de pressão, caldeira, tubulação ou tanques metálicos de armazenamento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empregando-se os procedimentos de controle prescritos pelos códigos aplicáveis a esses equipamentos.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34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80936" y="2255347"/>
            <a:ext cx="9173183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13.3.3.2 -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critério do PH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podem ser utilizadas </a:t>
            </a:r>
            <a:r>
              <a:rPr lang="pt-BR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tecnologias de cálculo ou procedimentos mais avançados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em substituição aos previstos pelos códigos de projeto.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17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10E55490-20DE-E5E5-06FD-CF0B0E83CE39}"/>
              </a:ext>
            </a:extLst>
          </p:cNvPr>
          <p:cNvSpPr txBox="1">
            <a:spLocks/>
          </p:cNvSpPr>
          <p:nvPr/>
        </p:nvSpPr>
        <p:spPr>
          <a:xfrm>
            <a:off x="2911530" y="551811"/>
            <a:ext cx="3657600" cy="1525597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APOSTILA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2707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APONTE A CAMERA DO SEU CELULAR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42707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1C9E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32AA5FB-EE6F-28A2-0BC2-46D52449D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132" y="2149813"/>
            <a:ext cx="4544568" cy="45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9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80936" y="2255347"/>
            <a:ext cx="9173183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13.3.5 -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empregador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 garantir que os exames e testes em caldeiras, vasos de pressão, tubulações e tanques metálicos de armazenamento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sejam executados em condições de segurança para seus executantes e demais trabalhadores envolvidos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8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Rectangle 1127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8182" y="115193"/>
            <a:ext cx="6627614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Rectangle 112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3" name="Rectangle 1127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03E1EB-0829-985D-6294-D26E01CBBDB1}"/>
              </a:ext>
            </a:extLst>
          </p:cNvPr>
          <p:cNvSpPr/>
          <p:nvPr/>
        </p:nvSpPr>
        <p:spPr>
          <a:xfrm>
            <a:off x="327740" y="1127760"/>
            <a:ext cx="5768260" cy="2641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46000" b="1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NR13</a:t>
            </a:r>
          </a:p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14400" dirty="0">
                <a:latin typeface="Arial Black" panose="020B0A04020102020204" pitchFamily="34" charset="0"/>
                <a:ea typeface="Times New Roman" panose="02020603050405020304" pitchFamily="18" charset="0"/>
              </a:rPr>
              <a:t>VASOS DE PRESSÃO</a:t>
            </a:r>
            <a:endParaRPr lang="pt-BR" sz="14400" dirty="0"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5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80936" y="2255347"/>
            <a:ext cx="9173183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13.5.1.1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os efeitos desta NR, os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vasos de pressão devem ser categorizados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com base na classe do fluido e no grupo de potencial de risco, mediante a aplicação da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Tabela 1. </a:t>
            </a:r>
            <a:endParaRPr lang="pt-BR" sz="2400" dirty="0">
              <a:effectLst/>
              <a:highlight>
                <a:srgbClr val="FFC1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45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80936" y="2255347"/>
            <a:ext cx="91731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13.5.1.1.1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Os fluidos contidos nos vasos de pressão devem ser classificados conforme descrito a seguir: </a:t>
            </a:r>
          </a:p>
          <a:p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a) classe A: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 - fluidos inflamáveis;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II - fluidos combustíveis com temperatura superior ou igual a duzentos graus Celsius (200 ºC); </a:t>
            </a:r>
            <a:endParaRPr lang="pt-BR" sz="3200" dirty="0">
              <a:effectLst/>
              <a:highlight>
                <a:srgbClr val="FFC1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87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50456" y="1503507"/>
            <a:ext cx="1036298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13.5.1.1.1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Os fluidos contidos nos vasos de pressão devem ser classificados conforme descrito a seguir: </a:t>
            </a:r>
          </a:p>
          <a:p>
            <a:endParaRPr lang="pt-BR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III - fluidos tóxicos com limite de tolerância igual ou inferior a vinte partes por milhão (20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ppm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);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IV - hidrogênio; e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 - acetileno.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b) classe B: </a:t>
            </a:r>
          </a:p>
          <a:p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 - fluidos combustíveis com temperatura inferior a duzentos graus Celsius (200 ºC); e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II - fluidos tóxicos com limite de tolerância superior a vinte partes por milhão (20 </a:t>
            </a:r>
            <a:r>
              <a:rPr lang="pt-BR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ppm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).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sz="3200" dirty="0">
              <a:effectLst/>
              <a:highlight>
                <a:srgbClr val="FFC1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33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80936" y="2255347"/>
            <a:ext cx="917318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13.5.1.1.1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Os fluidos contidos nos vasos de pressão devem ser classificados conforme descrito a seguir: </a:t>
            </a:r>
          </a:p>
          <a:p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c) classe C: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 - vapor de água; Este texto não substitui o publicado no DOU </a:t>
            </a:r>
            <a:endParaRPr lang="pt-BR" sz="2400" b="0" i="0" u="none" strike="noStrike" baseline="0" dirty="0">
              <a:latin typeface="Calibri" panose="020F0502020204030204" pitchFamily="34" charset="0"/>
            </a:endParaRPr>
          </a:p>
          <a:p>
            <a:r>
              <a:rPr lang="pt-BR" sz="2400" b="0" i="0" u="none" strike="noStrike" baseline="0" dirty="0">
                <a:latin typeface="Calibri" panose="020F0502020204030204" pitchFamily="34" charset="0"/>
              </a:rPr>
              <a:t>II - gases asfixiantes simples; e </a:t>
            </a:r>
          </a:p>
          <a:p>
            <a:r>
              <a:rPr lang="pt-BR" sz="2400" b="0" i="0" u="none" strike="noStrike" baseline="0" dirty="0">
                <a:latin typeface="Calibri" panose="020F0502020204030204" pitchFamily="34" charset="0"/>
              </a:rPr>
              <a:t>III - ar comprimido. </a:t>
            </a:r>
          </a:p>
          <a:p>
            <a:endParaRPr lang="pt-BR" sz="2400" b="0" i="0" u="none" strike="noStrike" baseline="0" dirty="0">
              <a:latin typeface="Calibri" panose="020F0502020204030204" pitchFamily="34" charset="0"/>
            </a:endParaRPr>
          </a:p>
          <a:p>
            <a:r>
              <a:rPr lang="pt-BR" sz="2400" b="0" i="0" u="none" strike="noStrike" baseline="0" dirty="0">
                <a:highlight>
                  <a:srgbClr val="FFC100"/>
                </a:highlight>
                <a:latin typeface="Calibri" panose="020F0502020204030204" pitchFamily="34" charset="0"/>
              </a:rPr>
              <a:t>d) classe D: </a:t>
            </a:r>
          </a:p>
          <a:p>
            <a:r>
              <a:rPr lang="pt-BR" sz="2400" b="0" i="0" u="none" strike="noStrike" baseline="0" dirty="0">
                <a:latin typeface="Calibri" panose="020F0502020204030204" pitchFamily="34" charset="0"/>
              </a:rPr>
              <a:t>I - outros fluidos não enquadrados nas classes anteriores. </a:t>
            </a:r>
            <a:endParaRPr lang="pt-BR" sz="3200" dirty="0">
              <a:effectLst/>
              <a:highlight>
                <a:srgbClr val="FFC1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1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60616" y="1869267"/>
            <a:ext cx="917318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13.5.1.1.2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Quando se tratar de mistura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deve ser considerado, para fins de classificação, o fluido que apresentar maior risco aos trabalhadores e às instalações, considerando-se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sua toxicidade, inflamabilidade e concentração. </a:t>
            </a:r>
            <a:endParaRPr lang="pt-BR" sz="3200" dirty="0">
              <a:solidFill>
                <a:srgbClr val="FF0000"/>
              </a:solidFill>
              <a:effectLst/>
              <a:highlight>
                <a:srgbClr val="FFC1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85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60616" y="1869267"/>
            <a:ext cx="917318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13.5.1.1.3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grupo de potencial de risco do vaso de pressão deve ser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estabelecido a partir do produto P.V,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onde P é a pressão máxima de operação em MPa, em módulo, e V o seu volume em m³ (metro cúbico), conforme segue: </a:t>
            </a:r>
          </a:p>
          <a:p>
            <a:pPr marL="457200" indent="-457200" algn="just">
              <a:buAutoNum type="alphaLcParenR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Grupo 1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- P.V &gt; 100; </a:t>
            </a:r>
          </a:p>
          <a:p>
            <a:pPr marL="457200" indent="-457200" algn="just">
              <a:buAutoNum type="alphaLcParenR"/>
            </a:pP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b) Grupo 2 -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P.V &lt; 100 e P.V &gt; 30; </a:t>
            </a:r>
            <a:endParaRPr lang="pt-BR" sz="18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c) Grupo 3 - P.V &lt; 30 e P.V &gt; 2,5; </a:t>
            </a:r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d) Grupo 4 - P.V &lt; 2,5 e P.V &gt; 1; ou </a:t>
            </a: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e) Grupo 5 - P.V &lt; 1.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21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321461" y="679861"/>
            <a:ext cx="689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Tabela 1 - Categorização de vasos de pressão</a:t>
            </a:r>
            <a:endParaRPr lang="pt-BR" sz="24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ECACDA-E643-6AD1-6CE2-38292EB20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42" y="1850906"/>
            <a:ext cx="7022058" cy="41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4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257090" y="2194387"/>
            <a:ext cx="107998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13.5.1.2 Os vasos de pressão devem ser dotados dos seguintes itens:</a:t>
            </a:r>
          </a:p>
          <a:p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a) válvula de segurança ou outro dispositivo de segurança com pressão de abertura ajustada em valor igual ou </a:t>
            </a:r>
            <a:r>
              <a:rPr lang="pt-BR" sz="2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inferior à PMTA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instalado diretamente no vaso ou no sistema que o inclui, considerados os requisitos do código de construção relativos a aberturas escalonadas e tolerâncias de pressão de ajuste;</a:t>
            </a:r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1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F4EAE1B-EC64-4EC3-4853-AD8A9691892D}"/>
              </a:ext>
            </a:extLst>
          </p:cNvPr>
          <p:cNvSpPr/>
          <p:nvPr/>
        </p:nvSpPr>
        <p:spPr>
          <a:xfrm>
            <a:off x="403227" y="4152659"/>
            <a:ext cx="10347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1.084, DE 28 DE SETEMBRO DE 2017 -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29/09/2017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6855E8-2DEA-27D9-6444-EDD99048AE8D}"/>
              </a:ext>
            </a:extLst>
          </p:cNvPr>
          <p:cNvSpPr/>
          <p:nvPr/>
        </p:nvSpPr>
        <p:spPr>
          <a:xfrm>
            <a:off x="403227" y="2738022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594, DE 28 DE ABRIL DE 2014 -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02/05/2014</a:t>
            </a:r>
          </a:p>
        </p:txBody>
      </p:sp>
      <p:sp>
        <p:nvSpPr>
          <p:cNvPr id="7" name="Seta para Baixo 13">
            <a:extLst>
              <a:ext uri="{FF2B5EF4-FFF2-40B4-BE49-F238E27FC236}">
                <a16:creationId xmlns:a16="http://schemas.microsoft.com/office/drawing/2014/main" id="{25FD2CD2-9FCD-2AD7-0294-ECFEC781771D}"/>
              </a:ext>
            </a:extLst>
          </p:cNvPr>
          <p:cNvSpPr/>
          <p:nvPr/>
        </p:nvSpPr>
        <p:spPr>
          <a:xfrm>
            <a:off x="2320886" y="3443568"/>
            <a:ext cx="215572" cy="63464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Arredondado 14">
            <a:extLst>
              <a:ext uri="{FF2B5EF4-FFF2-40B4-BE49-F238E27FC236}">
                <a16:creationId xmlns:a16="http://schemas.microsoft.com/office/drawing/2014/main" id="{02F35BED-C8FB-E134-EC89-0813E1051BAE}"/>
              </a:ext>
            </a:extLst>
          </p:cNvPr>
          <p:cNvSpPr/>
          <p:nvPr/>
        </p:nvSpPr>
        <p:spPr>
          <a:xfrm>
            <a:off x="2821511" y="3460138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03 Anos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56981C1-F340-BC76-C61C-990B61453FB6}"/>
              </a:ext>
            </a:extLst>
          </p:cNvPr>
          <p:cNvSpPr/>
          <p:nvPr/>
        </p:nvSpPr>
        <p:spPr>
          <a:xfrm>
            <a:off x="315088" y="5568817"/>
            <a:ext cx="9877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1.082, DE 18 DE DEZEMBRO DE 2018 -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20/12/2018</a:t>
            </a:r>
          </a:p>
          <a:p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ta para Baixo 16">
            <a:extLst>
              <a:ext uri="{FF2B5EF4-FFF2-40B4-BE49-F238E27FC236}">
                <a16:creationId xmlns:a16="http://schemas.microsoft.com/office/drawing/2014/main" id="{4AA15FD7-DD72-A92E-1119-8EECAD6934BF}"/>
              </a:ext>
            </a:extLst>
          </p:cNvPr>
          <p:cNvSpPr/>
          <p:nvPr/>
        </p:nvSpPr>
        <p:spPr>
          <a:xfrm>
            <a:off x="2351818" y="4943349"/>
            <a:ext cx="215572" cy="71327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Arredondado 17">
            <a:extLst>
              <a:ext uri="{FF2B5EF4-FFF2-40B4-BE49-F238E27FC236}">
                <a16:creationId xmlns:a16="http://schemas.microsoft.com/office/drawing/2014/main" id="{45C68712-73B7-56E5-61F5-1039B5DC4A7B}"/>
              </a:ext>
            </a:extLst>
          </p:cNvPr>
          <p:cNvSpPr/>
          <p:nvPr/>
        </p:nvSpPr>
        <p:spPr>
          <a:xfrm>
            <a:off x="2881217" y="4955767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01 Ano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BC0C540-3673-7F4A-D85D-ED2F26A32CF7}"/>
              </a:ext>
            </a:extLst>
          </p:cNvPr>
          <p:cNvSpPr/>
          <p:nvPr/>
        </p:nvSpPr>
        <p:spPr>
          <a:xfrm>
            <a:off x="408789" y="1254868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57, DE 19 DE JUNHO DE 2008 -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24/06/2008</a:t>
            </a:r>
          </a:p>
        </p:txBody>
      </p:sp>
      <p:sp>
        <p:nvSpPr>
          <p:cNvPr id="13" name="Seta para Baixo 19">
            <a:extLst>
              <a:ext uri="{FF2B5EF4-FFF2-40B4-BE49-F238E27FC236}">
                <a16:creationId xmlns:a16="http://schemas.microsoft.com/office/drawing/2014/main" id="{40E571CD-7A27-3F3E-C875-B1A3F9EF5C67}"/>
              </a:ext>
            </a:extLst>
          </p:cNvPr>
          <p:cNvSpPr/>
          <p:nvPr/>
        </p:nvSpPr>
        <p:spPr>
          <a:xfrm>
            <a:off x="2320886" y="2006862"/>
            <a:ext cx="215572" cy="63464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Arredondado 20">
            <a:extLst>
              <a:ext uri="{FF2B5EF4-FFF2-40B4-BE49-F238E27FC236}">
                <a16:creationId xmlns:a16="http://schemas.microsoft.com/office/drawing/2014/main" id="{E9AED720-BC72-9C7F-6C2A-15D25719F454}"/>
              </a:ext>
            </a:extLst>
          </p:cNvPr>
          <p:cNvSpPr/>
          <p:nvPr/>
        </p:nvSpPr>
        <p:spPr>
          <a:xfrm>
            <a:off x="2935920" y="2015848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06 Anos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531DC3-4EB1-723B-3940-F6BF378575A1}"/>
              </a:ext>
            </a:extLst>
          </p:cNvPr>
          <p:cNvSpPr txBox="1"/>
          <p:nvPr/>
        </p:nvSpPr>
        <p:spPr>
          <a:xfrm>
            <a:off x="645718" y="1553121"/>
            <a:ext cx="294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 e Vasos Pressão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13728D-E400-D85A-3B94-E88B40C98059}"/>
              </a:ext>
            </a:extLst>
          </p:cNvPr>
          <p:cNvSpPr txBox="1"/>
          <p:nvPr/>
        </p:nvSpPr>
        <p:spPr>
          <a:xfrm>
            <a:off x="645717" y="3058124"/>
            <a:ext cx="45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Caldeiras, Vasos Pressão e 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Tubulações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52C803C-FDCB-9928-8257-A37BC169F5E1}"/>
              </a:ext>
            </a:extLst>
          </p:cNvPr>
          <p:cNvSpPr txBox="1"/>
          <p:nvPr/>
        </p:nvSpPr>
        <p:spPr>
          <a:xfrm>
            <a:off x="659891" y="4616463"/>
            <a:ext cx="45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Caldeiras, Vasos Pressão e 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Tubulações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4F0432C-BE0B-31DA-4F5F-F853DC0A743F}"/>
              </a:ext>
            </a:extLst>
          </p:cNvPr>
          <p:cNvSpPr txBox="1"/>
          <p:nvPr/>
        </p:nvSpPr>
        <p:spPr>
          <a:xfrm>
            <a:off x="645717" y="5962079"/>
            <a:ext cx="865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Caldeiras, Vasos Pressão, Tubulações e 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Tanques Metálicos de Armazenamento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257090" y="1818467"/>
            <a:ext cx="10799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13.5.1.2 Os vasos de pressão devem ser dotados dos seguintes itens:</a:t>
            </a:r>
          </a:p>
          <a:p>
            <a:pPr algn="just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b) vasos de pressão submetidos a vácuo devem ser dotados de dispositivos de segurança ou outros meios previstos no projeto;</a:t>
            </a:r>
          </a:p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c) medidas para evitar o bloqueio inadvertido de dispositivos de segurança, incluindo controles administrativos ou, quando inexistentes, utilização de Dispositivo Contra Bloqueio Inadvertido - DCBI associado à sinalização de advertência; e</a:t>
            </a:r>
          </a:p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d) instrumento que indique a pressão de operação, instalado diretamente no vaso ou no sistema que o contenha.</a:t>
            </a:r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93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257090" y="1818467"/>
            <a:ext cx="10799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13.5.1.7 O </a:t>
            </a:r>
            <a:r>
              <a:rPr lang="pt-BR" sz="28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registro de segurança 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deve ser constituído por livro de páginas numeradas, pastas ou sistema informatizado onde serão registradas:</a:t>
            </a:r>
          </a:p>
          <a:p>
            <a:pPr algn="just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a) todas as ocorrências importantes capazes de influir nas condições de segurança dos vasos de pressão, inclusive alterações nos prazos de inspeção; e</a:t>
            </a:r>
          </a:p>
          <a:p>
            <a:pPr algn="just"/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b) as ocorrências de inspeções de segurança inicial, periódica e extraordinária, devendo constar a condição operacional do vaso, o nome legível e assinatura do PLH.</a:t>
            </a:r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375404" y="730612"/>
            <a:ext cx="4563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 Vasos de pressão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15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409488" y="2529667"/>
            <a:ext cx="10799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13.5.3.2 A operação de unidade(s) de processo que possuam vasos de pressão de categorias I ou II deve ser efetuada por profissional capacitado, conforme item 2.1 do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Anexo I desta NR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pt-BR" sz="20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1954038" y="638328"/>
            <a:ext cx="771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13.5.3 Segurança na operação de vasos de pressão</a:t>
            </a:r>
          </a:p>
        </p:txBody>
      </p:sp>
    </p:spTree>
    <p:extLst>
      <p:ext uri="{BB962C8B-B14F-4D97-AF65-F5344CB8AC3E}">
        <p14:creationId xmlns:p14="http://schemas.microsoft.com/office/powerpoint/2010/main" val="4111338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155488" y="2194387"/>
            <a:ext cx="10799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2.2 Para efeito desta NR é considerado profissional com treinamento de segurança na operação de unidades de processo aquele que satisfizer uma das seguintes condições:</a:t>
            </a:r>
          </a:p>
          <a:p>
            <a:pPr algn="just"/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a) possuir certificado de treinamento de segurança na operação de unidades de processo expedido por instituição competente para o treinamento e comprovação de prática profissional supervisionada, conforme item 2.6 deste Anexo; ou</a:t>
            </a:r>
          </a:p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b)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possuir experiência comprovada na operação de vasos de pressão das categorias I ou II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pelo menos dois anos antes da vigência da NR-13, aprovada pela Portaria SSST nº 23, de 27 de dezembro de 1994.</a:t>
            </a:r>
            <a:endParaRPr lang="pt-BR" sz="20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1954038" y="638328"/>
            <a:ext cx="771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13.5.3 Segurança na operação de vasos de pressão</a:t>
            </a:r>
          </a:p>
        </p:txBody>
      </p:sp>
    </p:spTree>
    <p:extLst>
      <p:ext uri="{BB962C8B-B14F-4D97-AF65-F5344CB8AC3E}">
        <p14:creationId xmlns:p14="http://schemas.microsoft.com/office/powerpoint/2010/main" val="3949199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155488" y="2194387"/>
            <a:ext cx="10799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2.6 Todo profissional com treinamento de segurança na operação de unidades de processo deve ser submetido à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prática profissional supervisionada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 duração de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trezentas horas na operação de unidade de processo que possuam vasos de pressão de categorias I ou II.</a:t>
            </a:r>
            <a:endParaRPr lang="pt-BR" sz="20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1954038" y="638328"/>
            <a:ext cx="771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13.5.3 Segurança na operação de vasos de pressão</a:t>
            </a:r>
          </a:p>
        </p:txBody>
      </p:sp>
    </p:spTree>
    <p:extLst>
      <p:ext uri="{BB962C8B-B14F-4D97-AF65-F5344CB8AC3E}">
        <p14:creationId xmlns:p14="http://schemas.microsoft.com/office/powerpoint/2010/main" val="3799968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155488" y="2194387"/>
            <a:ext cx="10799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2.6 Todo profissional com treinamento de segurança na operação de unidades de processo deve ser submetido à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C100"/>
                </a:highlight>
                <a:latin typeface="Calibri" panose="020F0502020204030204" pitchFamily="34" charset="0"/>
              </a:rPr>
              <a:t>prática profissional supervisionada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 duração de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trezentas horas na operação de unidade de processo que possuam vasos de pressão de categorias I ou II.</a:t>
            </a:r>
            <a:endParaRPr lang="pt-BR" sz="20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1954038" y="638328"/>
            <a:ext cx="771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13.5.3 Segurança na operação de vasos de pressão</a:t>
            </a:r>
          </a:p>
        </p:txBody>
      </p:sp>
    </p:spTree>
    <p:extLst>
      <p:ext uri="{BB962C8B-B14F-4D97-AF65-F5344CB8AC3E}">
        <p14:creationId xmlns:p14="http://schemas.microsoft.com/office/powerpoint/2010/main" val="1019362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Rectangle 1127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0707" y="2027631"/>
            <a:ext cx="7055087" cy="34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Rectangle 112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3" name="Rectangle 1127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03E1EB-0829-985D-6294-D26E01CBBDB1}"/>
              </a:ext>
            </a:extLst>
          </p:cNvPr>
          <p:cNvSpPr/>
          <p:nvPr/>
        </p:nvSpPr>
        <p:spPr>
          <a:xfrm>
            <a:off x="937340" y="1127760"/>
            <a:ext cx="4073367" cy="2641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46000" b="1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NR13</a:t>
            </a:r>
          </a:p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14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TUBULAÇÕES</a:t>
            </a:r>
          </a:p>
        </p:txBody>
      </p:sp>
    </p:spTree>
    <p:extLst>
      <p:ext uri="{BB962C8B-B14F-4D97-AF65-F5344CB8AC3E}">
        <p14:creationId xmlns:p14="http://schemas.microsoft.com/office/powerpoint/2010/main" val="1917666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13.6.1.1 As empresas que possuem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tubulações e sistemas de tubulações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enquadradas nesta NR devem possuir um programa e um plano de inspeção que considere, no mínimo, as variáveis, condições e premissas descritas abaixo:</a:t>
            </a:r>
          </a:p>
        </p:txBody>
      </p:sp>
    </p:spTree>
    <p:extLst>
      <p:ext uri="{BB962C8B-B14F-4D97-AF65-F5344CB8AC3E}">
        <p14:creationId xmlns:p14="http://schemas.microsoft.com/office/powerpoint/2010/main" val="3683369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a)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os fluidos transportados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b) a pressão de trabalho;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c) a temperatura de trabalho;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d) os mecanismos de danos previsíveis;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e) as consequências para os trabalhadores, instalações e meio ambiente trazidas por possíveis falhas das tubulações.</a:t>
            </a:r>
          </a:p>
        </p:txBody>
      </p:sp>
    </p:spTree>
    <p:extLst>
      <p:ext uri="{BB962C8B-B14F-4D97-AF65-F5344CB8AC3E}">
        <p14:creationId xmlns:p14="http://schemas.microsoft.com/office/powerpoint/2010/main" val="2575650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690880" y="1829047"/>
            <a:ext cx="8920480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13.6.1.2 As tubulações ou sistemas de tubulação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devem possuir dispositivos de segurança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conforme os critérios do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código de projeto utilizado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, ou em atendimento às recomendações de estudo de análises de cenários de falhas.</a:t>
            </a:r>
          </a:p>
        </p:txBody>
      </p:sp>
    </p:spTree>
    <p:extLst>
      <p:ext uri="{BB962C8B-B14F-4D97-AF65-F5344CB8AC3E}">
        <p14:creationId xmlns:p14="http://schemas.microsoft.com/office/powerpoint/2010/main" val="195093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6855E8-2DEA-27D9-6444-EDD99048AE8D}"/>
              </a:ext>
            </a:extLst>
          </p:cNvPr>
          <p:cNvSpPr/>
          <p:nvPr/>
        </p:nvSpPr>
        <p:spPr>
          <a:xfrm>
            <a:off x="519958" y="3613511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MTP n° 1.846, de 1° de julho de 2022 (DOU de 04/07/2022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BC0C540-3673-7F4A-D85D-ED2F26A32CF7}"/>
              </a:ext>
            </a:extLst>
          </p:cNvPr>
          <p:cNvSpPr/>
          <p:nvPr/>
        </p:nvSpPr>
        <p:spPr>
          <a:xfrm>
            <a:off x="525520" y="2130357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SEPRT nº 915, de 30 de junho de 2019, altera parcialmente a NR-13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ta para Baixo 19">
            <a:extLst>
              <a:ext uri="{FF2B5EF4-FFF2-40B4-BE49-F238E27FC236}">
                <a16:creationId xmlns:a16="http://schemas.microsoft.com/office/drawing/2014/main" id="{40E571CD-7A27-3F3E-C875-B1A3F9EF5C67}"/>
              </a:ext>
            </a:extLst>
          </p:cNvPr>
          <p:cNvSpPr/>
          <p:nvPr/>
        </p:nvSpPr>
        <p:spPr>
          <a:xfrm>
            <a:off x="2437617" y="2882351"/>
            <a:ext cx="215572" cy="63464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Arredondado 20">
            <a:extLst>
              <a:ext uri="{FF2B5EF4-FFF2-40B4-BE49-F238E27FC236}">
                <a16:creationId xmlns:a16="http://schemas.microsoft.com/office/drawing/2014/main" id="{E9AED720-BC72-9C7F-6C2A-15D25719F454}"/>
              </a:ext>
            </a:extLst>
          </p:cNvPr>
          <p:cNvSpPr/>
          <p:nvPr/>
        </p:nvSpPr>
        <p:spPr>
          <a:xfrm>
            <a:off x="3052651" y="2891337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03 Anos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531DC3-4EB1-723B-3940-F6BF378575A1}"/>
              </a:ext>
            </a:extLst>
          </p:cNvPr>
          <p:cNvSpPr txBox="1"/>
          <p:nvPr/>
        </p:nvSpPr>
        <p:spPr>
          <a:xfrm>
            <a:off x="762449" y="2428610"/>
            <a:ext cx="760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fazendo sua harmonização e simplificação em relação à nova NR-01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13728D-E400-D85A-3B94-E88B40C98059}"/>
              </a:ext>
            </a:extLst>
          </p:cNvPr>
          <p:cNvSpPr txBox="1"/>
          <p:nvPr/>
        </p:nvSpPr>
        <p:spPr>
          <a:xfrm>
            <a:off x="762448" y="3933613"/>
            <a:ext cx="808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Caldeiras, Vasos de Pressão, Tubulações e Tanques Metálicos de Armazenamento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690880" y="1829047"/>
            <a:ext cx="892048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13.6.1.3 As tubulações ou sistemas de tubulação devem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possuir indicador de pressão de operação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, conforme definido no projeto de processo e instrumentação.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C283495-B72F-599F-092D-D7A96FE62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60" y="3514893"/>
            <a:ext cx="3054539" cy="30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10F2FFA-1A2F-B4FB-BCD8-16A3B5598681}"/>
              </a:ext>
            </a:extLst>
          </p:cNvPr>
          <p:cNvSpPr/>
          <p:nvPr/>
        </p:nvSpPr>
        <p:spPr>
          <a:xfrm>
            <a:off x="628254" y="1535906"/>
            <a:ext cx="10253106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>
              <a:lnSpc>
                <a:spcPct val="150000"/>
              </a:lnSpc>
              <a:buNone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13.6.1.4 Todo estabelecimento que possua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tubulações, sistemas de tubulação ou linhas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deve ter a seguinte documentação devidamente atualizada: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EE96D79-8553-536A-7900-EBCD83F306F6}"/>
              </a:ext>
            </a:extLst>
          </p:cNvPr>
          <p:cNvSpPr/>
          <p:nvPr/>
        </p:nvSpPr>
        <p:spPr>
          <a:xfrm>
            <a:off x="629920" y="3626346"/>
            <a:ext cx="890182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especificações aplicáveis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às tubulações ou sistemas, necessárias ao planejamento e execução da sua inspeção;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b) fluxograma de engenharia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com a identificação da linha e seus acessórios;</a:t>
            </a:r>
          </a:p>
          <a:p>
            <a:pPr marL="457200" indent="-457200"/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B37E679-6D52-6D55-C4EF-6CBE69F83F06}"/>
              </a:ext>
            </a:extLst>
          </p:cNvPr>
          <p:cNvSpPr/>
          <p:nvPr/>
        </p:nvSpPr>
        <p:spPr>
          <a:xfrm>
            <a:off x="619760" y="2282619"/>
            <a:ext cx="97536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c) Projeto de alteração ou reparo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em conformidade com os itens 13.3.3.3 e 13.3.3.4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d) relatórios de inspeção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em conformidade com o item 13.6.3.9.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8FE03A6-ECF5-7968-25F9-8F3BB854303B}"/>
              </a:ext>
            </a:extLst>
          </p:cNvPr>
          <p:cNvSpPr/>
          <p:nvPr/>
        </p:nvSpPr>
        <p:spPr>
          <a:xfrm>
            <a:off x="619760" y="4220592"/>
            <a:ext cx="9753419" cy="489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Registro de Segurança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conformidade com o subitem 13.6.1.4.1.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19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E8519E5-3E60-660A-B130-658966731010}"/>
              </a:ext>
            </a:extLst>
          </p:cNvPr>
          <p:cNvSpPr/>
          <p:nvPr/>
        </p:nvSpPr>
        <p:spPr>
          <a:xfrm>
            <a:off x="707511" y="1519634"/>
            <a:ext cx="873112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13.6.2.3 As tubulações e sistemas de tubulação devem ser identificáveis segundo padronização formalmente instituída pelo estabelecimento, e sinalizadas conforme a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NR-26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4" descr="http://3.bp.blogspot.com/-PgLmR6E-UIY/Tc_sU5IWiLI/AAAAAAAAASE/oOaYjVIuMC4/s1600/cores_canalizacao.jpg">
            <a:extLst>
              <a:ext uri="{FF2B5EF4-FFF2-40B4-BE49-F238E27FC236}">
                <a16:creationId xmlns:a16="http://schemas.microsoft.com/office/drawing/2014/main" id="{9D910F41-BCE3-968E-FF2C-0F51BF43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865" y="3429000"/>
            <a:ext cx="4220298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0986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599440" y="1617811"/>
            <a:ext cx="9692640" cy="501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13.6.3.3 -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intervalos de inspeção das tubulações devem atender aos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prazos máximos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inspeção interna do vaso ou caldeira mais crítica a elas interligadas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podendo ser ampliados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 programa de inspeção elaborado por PH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fundamentado tecnicamente com base em mecanismo de danos e na criticidade do sistema, contendo os intervalos entre estas inspeções e os exames que as compõem, desde que essa ampliação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ultrapasse o intervalo máximo de 100 % (cem por cento) sobre o prazo da inspeção interna, limitada a 10 (dez) anos.</a:t>
            </a:r>
            <a:endParaRPr lang="pt-B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12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548640" y="1654413"/>
            <a:ext cx="9692640" cy="446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13.6.3.6 -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inspeções periódicas das tubulações devem ser constituídas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exames e análises definidas por PH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permitam uma avaliação da sua integridade estrutural de acordo com normas e códigos aplicáveis.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13.6.3.6.1 -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caso de risco à saúde e à integridade física dos trabalhadores envolvidos na execução da inspeção, a linha deve ser retirada de operação.</a:t>
            </a:r>
            <a:endParaRPr lang="pt-B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650240" y="1908413"/>
            <a:ext cx="9692640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13.6.3.7 -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Deve ser executada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inspeção extraordinária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 seguintes situações: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sempre que a tubulação for danificada por acidente ou outra ocorrência que comprometa a segurança dos trabalhadores;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58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1798399"/>
            <a:ext cx="9692640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quando a tubulação for submetida 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reparo provisório ou alterações significativas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capazes de alterar sua capacidade de contenção de fluído;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antes da tubulação ser recolocada em funcionamento, quando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permanecer inativa por mais de 24 (vinte e quatro) meses.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05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1798399"/>
            <a:ext cx="9692640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quando a tubulação for submetida 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reparo provisório ou alterações significativas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capazes de alterar sua capacidade de contenção de fluído;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antes da tubulação ser recolocada em funcionamento, quando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permanecer inativa por mais de 24 (vinte e quatro) meses.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83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09" name="Rectangle 1130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Imagem 6" descr="Fábrica com equipamentos&#10;&#10;Descrição gerada automaticamente com confiança média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9091" r="3276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1" name="Rectangle 113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15" name="Rectangle 113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DDD03F-6CF0-5B5E-E0A6-2EFE449AA481}"/>
              </a:ext>
            </a:extLst>
          </p:cNvPr>
          <p:cNvSpPr/>
          <p:nvPr/>
        </p:nvSpPr>
        <p:spPr>
          <a:xfrm>
            <a:off x="433165" y="1905320"/>
            <a:ext cx="4073367" cy="2641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35200" b="1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NR13</a:t>
            </a:r>
          </a:p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160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TANQUES</a:t>
            </a:r>
          </a:p>
        </p:txBody>
      </p:sp>
    </p:spTree>
    <p:extLst>
      <p:ext uri="{BB962C8B-B14F-4D97-AF65-F5344CB8AC3E}">
        <p14:creationId xmlns:p14="http://schemas.microsoft.com/office/powerpoint/2010/main" val="1483530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268493" y="1002986"/>
            <a:ext cx="482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1C9E99"/>
                </a:solidFill>
              </a:rPr>
              <a:t>QUAL O PAPEL DO OPERADOR?</a:t>
            </a:r>
          </a:p>
        </p:txBody>
      </p:sp>
      <p:pic>
        <p:nvPicPr>
          <p:cNvPr id="4" name="Imagem 3" descr="Pessoa com capacete em cima de moto&#10;&#10;Descrição gerada automaticamente com confiança média">
            <a:extLst>
              <a:ext uri="{FF2B5EF4-FFF2-40B4-BE49-F238E27FC236}">
                <a16:creationId xmlns:a16="http://schemas.microsoft.com/office/drawing/2014/main" id="{04E52E62-A89F-AB03-D961-26B7B4942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6" y="2334640"/>
            <a:ext cx="7529275" cy="32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25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2032079"/>
            <a:ext cx="9692640" cy="224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/>
              <a:t>f) tanques metálicos de armazenamento, com diâmetro externo maior do que três metros, capacidade nominal acima de vinte mil litros, e que contenham </a:t>
            </a:r>
            <a:r>
              <a:rPr lang="pt-BR" sz="2400" dirty="0">
                <a:solidFill>
                  <a:srgbClr val="FF0000"/>
                </a:solidFill>
              </a:rPr>
              <a:t>fluidos de classe A ou B</a:t>
            </a:r>
            <a:r>
              <a:rPr lang="pt-BR" sz="2400" dirty="0"/>
              <a:t>, conforme as alíneas “a” e “b” do subitem 13.5.1.1.1 desta NR. 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51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21360" y="1280239"/>
            <a:ext cx="9692640" cy="5572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>
                <a:solidFill>
                  <a:srgbClr val="FF0000"/>
                </a:solidFill>
              </a:rPr>
              <a:t>classe A</a:t>
            </a:r>
            <a:r>
              <a:rPr lang="pt-BR" sz="2400" dirty="0"/>
              <a:t>: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/>
              <a:t>I - fluidos inflamáveis;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/>
              <a:t> II - fluidos combustíveis com temperatura superior ou igual a duzentos graus Celsius (200 ºC);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/>
              <a:t> III - fluidos tóxicos com limite de tolerância igual ou inferior a vinte partes por milhão (20 </a:t>
            </a:r>
            <a:r>
              <a:rPr lang="pt-BR" sz="2400" dirty="0" err="1"/>
              <a:t>ppm</a:t>
            </a:r>
            <a:r>
              <a:rPr lang="pt-BR" sz="2400" dirty="0"/>
              <a:t>); IV - hidrogênio; e V - acetileno.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</a:rPr>
              <a:t>b) classe B: </a:t>
            </a:r>
            <a:r>
              <a:rPr lang="pt-BR" sz="2400" dirty="0"/>
              <a:t>I - fluidos combustíveis com temperatura inferior a duzentos graus Celsius (200 ºC); e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/>
              <a:t>II - fluidos tóxicos com limite de tolerância superior a vinte partes por milhão (20 </a:t>
            </a:r>
            <a:r>
              <a:rPr lang="pt-BR" sz="2400" dirty="0" err="1"/>
              <a:t>ppm</a:t>
            </a:r>
            <a:r>
              <a:rPr lang="pt-BR" sz="2400" dirty="0"/>
              <a:t>).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68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2032079"/>
            <a:ext cx="9692640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13.7.1.1 -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As empresas que possuem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tanques metálicos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armazenamento e estocagem enquadrados nesta NR devem possuir um programa e um plano de inspeção que considere, no mínimo, as variáveis, condições e premissas descritas abaixo: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62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87884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os fluidos armazenados;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condições operacionais;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os mecanismos de danos previsíveis;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as consequências para os trabalhadores, instalações e meio ambiente decorrentes de possíveis falhas nos tanques.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30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8788400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devem possuir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dispositivos de segurança contra </a:t>
            </a:r>
            <a:r>
              <a:rPr lang="pt-BR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sobrepressão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vácuo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conforme os critérios do código de projeto utilizado, ou em atendimento às recomendações de estudo de análises de cenários de falhas.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17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944880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devem possuir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instrumentação de controle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conforme definido no projeto de processo e instrumentação.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3079BF2-9059-99A5-CBCF-F1DEE5A4A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354" y="3172776"/>
            <a:ext cx="4418172" cy="359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53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944880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13.7.1.4 -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Todo estabelecimento que possua tanques enquadrados nesta NR deve ter a seguinte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documentação devidamente atualizada: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folhas de dados com as especificações dos tanques necessárias ao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planejamento e execução da sua inspeção;</a:t>
            </a:r>
            <a:endParaRPr lang="pt-BR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83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599440" y="1463119"/>
            <a:ext cx="944880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desenho geral;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projeto de alteração ou reparo em conformidade com os subitens 13.3.3.3 e 13.3.3.4;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relatórios de inspeção de segurança, em conformidade com o subitem 13.7.3.7;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Registro de Segurança em conformidade com o subitem 13.7.1.5.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52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41680" y="1478081"/>
            <a:ext cx="9448800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13.7.1.5 -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Registro de Segurança deve ser constituído por livro de páginas numeradas, pastas ou sistema informatizado do estabelecimento com segurança da informação onde devem ser registradas: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todas as ocorrências importantes capazes de influir nas condições de segurança dos tanques;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9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41680" y="1478081"/>
            <a:ext cx="944880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as ocorrências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inspeções de segurança inicial, periódica e extraordinária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devendo constar a condição operacional do tanque, o nome legível e assinatura do responsável técnico formalmente designado pelo empregador no caso de registro em livro físico ou cópias impressas.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6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967360" y="613879"/>
            <a:ext cx="4620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C9E99"/>
                </a:solidFill>
                <a:latin typeface="Arial Black" panose="020B0A04020102020204" pitchFamily="34" charset="0"/>
              </a:rPr>
              <a:t>OBJETIVO DA NR13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8906C52-826B-CC31-5EA2-1B97E7F88B85}"/>
              </a:ext>
            </a:extLst>
          </p:cNvPr>
          <p:cNvSpPr/>
          <p:nvPr/>
        </p:nvSpPr>
        <p:spPr>
          <a:xfrm>
            <a:off x="346714" y="1478136"/>
            <a:ext cx="9322580" cy="476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500" b="1" dirty="0">
                <a:latin typeface="Arial" panose="020B0604020202020204" pitchFamily="34" charset="0"/>
                <a:ea typeface="Calibri" panose="020F0502020204030204" pitchFamily="34" charset="0"/>
              </a:rPr>
              <a:t>13.1.1 -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 Esta Norma Regulamentadora ­ NR estabelece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requisitos mínimos 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para gestão da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integridade estrutural de caldeiras a vapor, vasos de pressão, suas tubulações de interligação e tanques metálicos de armazenamento 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nos aspectos relacionados à instalação, inspeção, operação e manutenção, visando à segurança e à saúde dos trabalhadores.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500" b="1" dirty="0">
                <a:latin typeface="Arial" panose="020B0604020202020204" pitchFamily="34" charset="0"/>
                <a:ea typeface="Calibri" panose="020F0502020204030204" pitchFamily="34" charset="0"/>
              </a:rPr>
              <a:t>13.1.2 -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 O empregador é o responsável pela adoção das medidas determinadas nesta NR. </a:t>
            </a:r>
            <a:endParaRPr lang="pt-BR" sz="25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10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558800" y="1925121"/>
            <a:ext cx="944880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13.7.1.6 -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documentos referidos no subitem 13.7.1.4, quando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inexistentes ou extraviados,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devem ser reconstituídos pelo empregador por um responsável técnico formalmente designado.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85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568960" y="1518721"/>
            <a:ext cx="9448800" cy="556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13.7.1.7 -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documentação referida no subitem 13.7.1.4 deve estar sempre à disposição para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fiscalização pela autoridade competente do Órgão Regional do Ministério do Trabalho, e para consulta pelos operadores, pessoal de manutenção, de inspeção e das representações dos trabalhadores e do empregador na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CIPA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devendo, ainda, o empregador assegurar o livre e pleno acesso a essa documentação à representação sindical da categoria profissional predominante do estabelecimento, quando formalmente solicitado.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90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09" name="Rectangle 1130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Imagem 6" descr="Fábrica com equipamentos&#10;&#10;Descrição gerada automaticamente com confiança média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9091" r="3276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1" name="Rectangle 113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15" name="Rectangle 113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DDD03F-6CF0-5B5E-E0A6-2EFE449AA481}"/>
              </a:ext>
            </a:extLst>
          </p:cNvPr>
          <p:cNvSpPr/>
          <p:nvPr/>
        </p:nvSpPr>
        <p:spPr>
          <a:xfrm>
            <a:off x="433165" y="1593088"/>
            <a:ext cx="4829715" cy="29538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1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SEGURANÇA</a:t>
            </a:r>
            <a:r>
              <a:rPr lang="pt-BR" sz="9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OPERAÇÃO DE </a:t>
            </a:r>
            <a:r>
              <a:rPr lang="pt-BR" sz="122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TANQUES</a:t>
            </a:r>
            <a:endParaRPr lang="pt-BR" sz="12200" dirty="0">
              <a:solidFill>
                <a:srgbClr val="FFC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24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271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13.7.2.1 -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dispositivos contra </a:t>
            </a:r>
            <a:r>
              <a:rPr lang="pt-BR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sobrepressão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vácuo, e válvulas corta-chamas, quando aplicáveis,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devem ser mantidos em boas condições operacionais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acordo com um plano de manutenção elaborado pelo empregador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86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3226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13.7.2.2 -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instrumentação de controle dos tanques deve ser mantida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boas condições operacionais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acordo com um plano de manutenção elaborado pelo empregador.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13.7.2.3 -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devem ser identificados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conforme padronização formalmente instituída pelo empregador.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075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Deve ser realizada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inspeção de segurança inicial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 tanques.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devem ser submetidos à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inspeção de segurança periódica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54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intervalos de inspeção de segurança periódica dos tanques devem atender aos prazos estabelecidos em programa de inspeção formalmente instituído pelo empregador, não podendo esses prazos exceder aos estabelecidos na norma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ABNT NBR 17505-2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403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3226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13.7.3.4 -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inspeções de segurança periódicas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tanques devem ser constituídas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exames e análises definidas por PH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permitam uma avaliação da sua integridade estrutural de acordo com normas e códigos aplicáveis.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857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82320" y="1605146"/>
            <a:ext cx="9448800" cy="549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13.7.3.5 -  Deve ser executada inspeção extraordinária nas seguintes situações: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sempre que o tanque for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danificado por acidente ou outra ocorrência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comprometa a segurança dos trabalhadores;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quando o tanque for submetido a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reparo provisório ou alterações significativas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capazes de alterar sua capacidade de contenção de fluído;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antes de o tanque ser recolocado em funcionamento, quando permanecer inativo por mais de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(vinte e quatro) meses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quando houver alteração do local de instalação.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183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09" name="Rectangle 1130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445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1" name="Rectangle 113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15" name="Rectangle 113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DDD03F-6CF0-5B5E-E0A6-2EFE449AA481}"/>
              </a:ext>
            </a:extLst>
          </p:cNvPr>
          <p:cNvSpPr/>
          <p:nvPr/>
        </p:nvSpPr>
        <p:spPr>
          <a:xfrm>
            <a:off x="433165" y="1593088"/>
            <a:ext cx="4829715" cy="29538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ESTUDO</a:t>
            </a:r>
            <a:r>
              <a:rPr lang="pt-BR" sz="11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3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CASO</a:t>
            </a:r>
            <a:endParaRPr lang="pt-BR" sz="12200" dirty="0">
              <a:solidFill>
                <a:srgbClr val="FFC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2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078174" y="438782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CAMPO DE APLICAÇÃO NR 13?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33E648-EB18-3A1E-3B7C-B9976680BD8E}"/>
              </a:ext>
            </a:extLst>
          </p:cNvPr>
          <p:cNvSpPr/>
          <p:nvPr/>
        </p:nvSpPr>
        <p:spPr>
          <a:xfrm>
            <a:off x="894944" y="2244958"/>
            <a:ext cx="8210145" cy="3050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</a:rPr>
              <a:t>13.2.1 -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 Esta NR deve ser aplicada aos seguintes equipamentos: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AutoNum type="alphaLcParenR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todos os equipamentos enquadrados como caldeiras conforme subitens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13.4.1.1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 e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13.4.1.2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;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2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82320" y="2042026"/>
            <a:ext cx="9448800" cy="429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Acidente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ocorreu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REFAP, com um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tanque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estava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ancorado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base no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piso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voou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cima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unidade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endParaRPr lang="en-US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Percebam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que o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fundo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destacou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do TQ.</a:t>
            </a:r>
          </a:p>
          <a:p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Causa: teste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pneumático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linha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conectada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TQ </a:t>
            </a:r>
            <a:r>
              <a:rPr lang="en-US" alt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NÃO FOI RAQUETEADO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estanqueidade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ficou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somente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 cargo das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válvulas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272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677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19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69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117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95400" y="1340768"/>
            <a:ext cx="11233248" cy="407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1960" marR="1708150" indent="4445" algn="ctr">
              <a:lnSpc>
                <a:spcPct val="150000"/>
              </a:lnSpc>
              <a:spcBef>
                <a:spcPts val="100"/>
              </a:spcBef>
            </a:pPr>
            <a:r>
              <a:rPr lang="pt-BR" sz="6000" b="1" spc="-1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DISPOSITIVOS </a:t>
            </a:r>
            <a:r>
              <a:rPr lang="pt-BR" sz="6000" b="1" spc="-5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pt-BR" sz="6000" b="1" spc="-1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</a:t>
            </a:r>
            <a:r>
              <a:rPr lang="pt-BR" sz="6000" b="1" spc="-5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6000" b="1" spc="-1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b="1" spc="-2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</a:t>
            </a:r>
            <a:endParaRPr lang="pt-BR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381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71462" y="1459946"/>
            <a:ext cx="9828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40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(ou </a:t>
            </a:r>
            <a:r>
              <a:rPr lang="pt-BR" sz="4000" b="1" spc="-5" dirty="0">
                <a:latin typeface="Arial" panose="020B0604020202020204" pitchFamily="34" charset="0"/>
                <a:cs typeface="Arial" panose="020B0604020202020204" pitchFamily="34" charset="0"/>
              </a:rPr>
              <a:t>Alívio)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spc="-10" dirty="0">
                <a:latin typeface="Arial" panose="020B0604020202020204" pitchFamily="34" charset="0"/>
                <a:cs typeface="Arial" panose="020B0604020202020204" pitchFamily="34" charset="0"/>
              </a:rPr>
              <a:t>PSV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2034277"/>
            <a:ext cx="2519855" cy="4823723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3B561C-EDDD-A413-375B-1DF5B33BDAB5}"/>
              </a:ext>
            </a:extLst>
          </p:cNvPr>
          <p:cNvSpPr txBox="1"/>
          <p:nvPr/>
        </p:nvSpPr>
        <p:spPr>
          <a:xfrm>
            <a:off x="2905760" y="285234"/>
            <a:ext cx="7559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32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6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1344" y="1268760"/>
            <a:ext cx="108732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pt-BR" sz="26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 </a:t>
            </a:r>
            <a:r>
              <a:rPr lang="pt-BR" sz="2600" b="1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600" b="1" spc="-10" dirty="0">
                <a:latin typeface="Arial" panose="020B0604020202020204" pitchFamily="34" charset="0"/>
                <a:cs typeface="Arial" panose="020B0604020202020204" pitchFamily="34" charset="0"/>
              </a:rPr>
              <a:t>Alívio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comumente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chamada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PSV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(do inglês </a:t>
            </a:r>
            <a:r>
              <a:rPr lang="pt-BR" sz="2600" spc="-10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2600" spc="-15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20" dirty="0" err="1"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r>
              <a:rPr lang="pt-BR" sz="2600" spc="-2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ou ainda 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PRV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(do </a:t>
            </a:r>
            <a:r>
              <a:rPr lang="pt-BR" sz="2600" spc="-5" dirty="0" err="1">
                <a:latin typeface="Arial" panose="020B0604020202020204" pitchFamily="34" charset="0"/>
                <a:cs typeface="Arial" panose="020B0604020202020204" pitchFamily="34" charset="0"/>
              </a:rPr>
              <a:t>ingles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10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15" dirty="0" err="1"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20" dirty="0" err="1"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r>
              <a:rPr lang="pt-BR" sz="2600" spc="-2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 </a:t>
            </a:r>
            <a:r>
              <a:rPr lang="pt-BR" sz="26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automático 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alívio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usado </a:t>
            </a:r>
            <a:r>
              <a:rPr lang="pt-BR" sz="26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válvula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alívio ou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segurança, 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dependendo da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válvula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usada 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proteger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pessoal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do 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entorno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(operadores, </a:t>
            </a:r>
            <a:r>
              <a:rPr lang="pt-BR" sz="2600" spc="-10" dirty="0" err="1">
                <a:latin typeface="Arial" panose="020B0604020202020204" pitchFamily="34" charset="0"/>
                <a:cs typeface="Arial" panose="020B0604020202020204" pitchFamily="34" charset="0"/>
              </a:rPr>
              <a:t>manutentores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publico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geral)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equipamentos, impedindo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acúmulo </a:t>
            </a:r>
            <a:r>
              <a:rPr lang="pt-BR" sz="260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excessivo </a:t>
            </a:r>
            <a:r>
              <a:rPr 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, com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sz="2600" spc="-5" dirty="0" err="1">
                <a:latin typeface="Arial" panose="020B0604020202020204" pitchFamily="34" charset="0"/>
                <a:cs typeface="Arial" panose="020B0604020202020204" pitchFamily="34" charset="0"/>
              </a:rPr>
              <a:t>possivel</a:t>
            </a:r>
            <a:r>
              <a:rPr lang="pt-BR" sz="2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explosão.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597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352" y="1628800"/>
            <a:ext cx="11449272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6350" indent="-457200" algn="just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Os termos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"alívio", "segurança",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"alívio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8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segurança"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aplicam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têm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finalidade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aliviar a </a:t>
            </a:r>
            <a:r>
              <a:rPr lang="pt-BR" sz="28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um </a:t>
            </a:r>
            <a:r>
              <a:rPr lang="pt-BR" sz="28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indústrias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processo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químico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geral, 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costuma-se chamar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todas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essas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segurança, porém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existem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diferenças,  principalmente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tipo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fluido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consequentemente,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processo construtivo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cada  uma.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235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9376" y="1584796"/>
            <a:ext cx="7416824" cy="346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5715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pt-BR" sz="3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são aplicadas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serviços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fluidos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compressíveis, como gases 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vapores,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aliviando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000" spc="-15" dirty="0">
                <a:latin typeface="Arial" panose="020B0604020202020204" pitchFamily="34" charset="0"/>
                <a:cs typeface="Arial" panose="020B0604020202020204" pitchFamily="34" charset="0"/>
              </a:rPr>
              <a:t>excesso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forma rápida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instantânea.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04" y="1584796"/>
            <a:ext cx="2736304" cy="5238067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078174" y="438782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CAMPO DE APLICAÇÃO NR 13?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33E648-EB18-3A1E-3B7C-B9976680BD8E}"/>
              </a:ext>
            </a:extLst>
          </p:cNvPr>
          <p:cNvSpPr/>
          <p:nvPr/>
        </p:nvSpPr>
        <p:spPr>
          <a:xfrm>
            <a:off x="874624" y="1635358"/>
            <a:ext cx="8210145" cy="416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b="1" dirty="0"/>
              <a:t>13.4.1.1 Para os propósitos desta NR, as caldeiras devem ser categorizadas da seguinte forma: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dirty="0"/>
              <a:t> a) caldeiras da categoria A são aquelas cuja pressão de operação é </a:t>
            </a:r>
            <a:r>
              <a:rPr lang="pt-BR" sz="2400" dirty="0">
                <a:solidFill>
                  <a:srgbClr val="FF0000"/>
                </a:solidFill>
              </a:rPr>
              <a:t>igual ou superior a 1.960 kPa (19,98 kgf/cm²); </a:t>
            </a:r>
            <a:r>
              <a:rPr lang="pt-BR" sz="2400" dirty="0"/>
              <a:t>ou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dirty="0"/>
              <a:t>b) caldeiras da categoria B são aquelas cuja pressão de operação seja </a:t>
            </a:r>
            <a:r>
              <a:rPr lang="pt-BR" sz="2400" dirty="0">
                <a:solidFill>
                  <a:srgbClr val="FF0000"/>
                </a:solidFill>
              </a:rPr>
              <a:t>superior a 60 kPa (0,61 kgf/cm²) e inferior a 1 960 kPa (19,98 kgf/cm2)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15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352" y="856500"/>
            <a:ext cx="75673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5080" indent="-4572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pt-BR" sz="28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de alívio </a:t>
            </a:r>
            <a:r>
              <a:rPr lang="pt-BR" sz="2800" b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têm abertura proporcional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aumento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qual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ela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está 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instalada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 após ser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atingida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ajuste.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aplicadas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principalmente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em 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serviços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fluidos </a:t>
            </a:r>
            <a:r>
              <a:rPr lang="pt-BR" sz="28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incompressíveis,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seja, fluidos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8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líquido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. Nessas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válvulas 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curso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abertura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sempre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proporcional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pt-BR" sz="2800" spc="-10" dirty="0" err="1">
                <a:latin typeface="Arial" panose="020B0604020202020204" pitchFamily="34" charset="0"/>
                <a:cs typeface="Arial" panose="020B0604020202020204" pitchFamily="34" charset="0"/>
              </a:rPr>
              <a:t>sobre-pressão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t-BR" sz="28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sistema.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723" y="1103402"/>
            <a:ext cx="1512168" cy="3273844"/>
          </a:xfrm>
          <a:prstGeom prst="rect">
            <a:avLst/>
          </a:prstGeom>
        </p:spPr>
      </p:pic>
      <p:sp>
        <p:nvSpPr>
          <p:cNvPr id="5" name="object 20"/>
          <p:cNvSpPr/>
          <p:nvPr/>
        </p:nvSpPr>
        <p:spPr>
          <a:xfrm>
            <a:off x="8186429" y="4377246"/>
            <a:ext cx="3973995" cy="2480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109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9336" y="1628799"/>
            <a:ext cx="554461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7620" indent="-4572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pt-BR" sz="3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de alívio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b="1" spc="-15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podem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operar tanto com gases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vapores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 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líquidos,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dependendo da</a:t>
            </a:r>
            <a:r>
              <a:rPr lang="pt-BR" sz="3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aplicação.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616" y="1628799"/>
            <a:ext cx="6375512" cy="3948899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720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"/>
          <p:cNvSpPr txBox="1">
            <a:spLocks/>
          </p:cNvSpPr>
          <p:nvPr/>
        </p:nvSpPr>
        <p:spPr>
          <a:xfrm>
            <a:off x="839416" y="1916832"/>
            <a:ext cx="10513168" cy="247503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8000" b="1" spc="-5" dirty="0">
                <a:latin typeface="Arial" panose="020B0604020202020204" pitchFamily="34" charset="0"/>
                <a:cs typeface="Arial" panose="020B0604020202020204" pitchFamily="34" charset="0"/>
              </a:rPr>
              <a:t>Tipos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8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80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8000" b="1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Alivio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49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352" y="1268760"/>
            <a:ext cx="114492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  <a:tabLst>
                <a:tab pos="356235" algn="l"/>
              </a:tabLst>
            </a:pPr>
            <a:r>
              <a:rPr lang="pt-BR" sz="4000" b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pt-BR" sz="2800" b="1" spc="-15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Piloto Operada.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Dispositivo em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que 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principal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de alívio de pressão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está 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combinada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e é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controlada por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auxiliar </a:t>
            </a:r>
            <a:r>
              <a:rPr lang="pt-BR" sz="2800" spc="-10" dirty="0" err="1">
                <a:latin typeface="Arial" panose="020B0604020202020204" pitchFamily="34" charset="0"/>
                <a:cs typeface="Arial" panose="020B0604020202020204" pitchFamily="34" charset="0"/>
              </a:rPr>
              <a:t>auto-operada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do tipo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piloto  operada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principal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controlada por uma válvula piloto atuada por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mola que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promove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abertura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fechamento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</a:t>
            </a:r>
            <a:r>
              <a:rPr lang="pt-BR" sz="2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principal.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337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1060342"/>
            <a:ext cx="4392488" cy="53514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955468"/>
            <a:ext cx="5657872" cy="5638089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528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964906"/>
            <a:ext cx="3024336" cy="57894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044276"/>
            <a:ext cx="2808312" cy="5818117"/>
          </a:xfrm>
          <a:prstGeom prst="rect">
            <a:avLst/>
          </a:prstGeom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"/>
          <p:cNvSpPr txBox="1">
            <a:spLocks/>
          </p:cNvSpPr>
          <p:nvPr/>
        </p:nvSpPr>
        <p:spPr>
          <a:xfrm>
            <a:off x="839416" y="1443045"/>
            <a:ext cx="10513168" cy="3706143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8000" b="1" spc="-5" dirty="0">
                <a:latin typeface="Arial" panose="020B0604020202020204" pitchFamily="34" charset="0"/>
                <a:cs typeface="Arial" panose="020B0604020202020204" pitchFamily="34" charset="0"/>
              </a:rPr>
              <a:t>PARTES DA VÁLVULA DE SEGURANÇA</a:t>
            </a:r>
            <a:endParaRPr lang="pt-B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653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/>
          <p:nvPr/>
        </p:nvSpPr>
        <p:spPr>
          <a:xfrm>
            <a:off x="2279576" y="-1"/>
            <a:ext cx="6552728" cy="685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327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" y="1447390"/>
            <a:ext cx="12180739" cy="5134030"/>
          </a:xfrm>
          <a:prstGeom prst="rect">
            <a:avLst/>
          </a:prstGeom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375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"/>
          <p:cNvSpPr txBox="1">
            <a:spLocks/>
          </p:cNvSpPr>
          <p:nvPr/>
        </p:nvSpPr>
        <p:spPr>
          <a:xfrm>
            <a:off x="839416" y="1537048"/>
            <a:ext cx="10513168" cy="2782813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9000" b="1" spc="-5" dirty="0">
                <a:latin typeface="Arial" panose="020B0604020202020204" pitchFamily="34" charset="0"/>
                <a:cs typeface="Arial" panose="020B0604020202020204" pitchFamily="34" charset="0"/>
              </a:rPr>
              <a:t>VÁLVULA QUEBRA VÁCUO</a:t>
            </a:r>
            <a:endParaRPr lang="pt-BR" sz="9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336" y="2807886"/>
            <a:ext cx="3033349" cy="4050114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078174" y="438782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CAMPO DE APLICAÇÃO NR 13?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33E648-EB18-3A1E-3B7C-B9976680BD8E}"/>
              </a:ext>
            </a:extLst>
          </p:cNvPr>
          <p:cNvSpPr/>
          <p:nvPr/>
        </p:nvSpPr>
        <p:spPr>
          <a:xfrm>
            <a:off x="874624" y="1635358"/>
            <a:ext cx="8210145" cy="3975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b="1" dirty="0"/>
              <a:t>13.4.1.1 Para os propósitos desta NR, as caldeiras devem ser categorizadas da seguinte forma:</a:t>
            </a:r>
          </a:p>
          <a:p>
            <a:pPr algn="l"/>
            <a:r>
              <a:rPr lang="pt-BR" sz="2400" dirty="0"/>
              <a:t> </a:t>
            </a:r>
            <a:r>
              <a:rPr lang="pt-BR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c) </a:t>
            </a:r>
            <a:r>
              <a:rPr lang="pt-BR" sz="2400" b="0" i="0" u="none" strike="noStrike" baseline="0" dirty="0">
                <a:solidFill>
                  <a:srgbClr val="000000"/>
                </a:solidFill>
                <a:highlight>
                  <a:srgbClr val="FF0000"/>
                </a:highlight>
                <a:latin typeface="Calibri" panose="020F0502020204030204" pitchFamily="34" charset="0"/>
              </a:rPr>
              <a:t>vasos de pressão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que contenham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fluidos da classe A,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especificados na alínea “a” do subitem 13.5.1.1.1, independente do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produto P.V; </a:t>
            </a:r>
          </a:p>
          <a:p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d) recipientes móveis com P.V </a:t>
            </a:r>
            <a:r>
              <a:rPr lang="pt-BR" sz="24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superior a oito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onde P é o módulo da pressão máxima de operação em kPa, ou com fluidos da classe A, especificados na alínea “a” do subitem 13.5.1.1.1; </a:t>
            </a:r>
          </a:p>
        </p:txBody>
      </p:sp>
    </p:spTree>
    <p:extLst>
      <p:ext uri="{BB962C8B-B14F-4D97-AF65-F5344CB8AC3E}">
        <p14:creationId xmlns:p14="http://schemas.microsoft.com/office/powerpoint/2010/main" val="23250661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1344" y="1628800"/>
            <a:ext cx="117373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válvulas de pressão-vácuo são projetadas para manter a pressão atmosférica dentro do tanque enquanto ele está sendo enchido ou esvaziado.</a:t>
            </a:r>
            <a:endParaRPr lang="pt-BR" sz="30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3063193"/>
            <a:ext cx="3215680" cy="3794807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624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5360" y="1124744"/>
            <a:ext cx="115932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 de funcionamento</a:t>
            </a:r>
            <a:endParaRPr lang="pt-BR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válvula de vácuo de pressão é projetada para inspirar enquanto o tanque está sendo esvaziado para igualar a pressão dentro e fora do tanque e proteger o tanque do vácuo. Quando o tanque está sendo enchido a  válvula de pressão-vácuo  permite que o ar saia, evitando assim o excesso de pressão dentro do tanque, o que faria com que o tanque inchasse.</a:t>
            </a:r>
            <a:endParaRPr lang="pt-BR" sz="3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– UNIDADE DE PROCESSO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988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67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9627"/>
            <a:ext cx="12122186" cy="60837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35396" y="5182160"/>
            <a:ext cx="10945216" cy="163121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FUNDAMENTOS DE ANÁLISE DE RISCO - FAR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D562453-43BB-45A5-9FA7-0B3AFED6606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21870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19645" y="1988840"/>
            <a:ext cx="1190590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Acidente de Trabalho?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" y="1545315"/>
            <a:ext cx="3218201" cy="244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9645" y="4040453"/>
            <a:ext cx="1211191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Acidente de trabalho</a:t>
            </a:r>
            <a:r>
              <a:rPr lang="pt-BR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é o que ocorre pelo exercício do </a:t>
            </a:r>
            <a:r>
              <a:rPr lang="pt-BR" sz="23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 a serviço da empresa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ou ainda pelo exercício do trabalho dos segurados especiais, </a:t>
            </a:r>
            <a:r>
              <a:rPr lang="pt-BR" sz="2300" u="sng" dirty="0">
                <a:latin typeface="Arial" panose="020B0604020202020204" pitchFamily="34" charset="0"/>
                <a:cs typeface="Arial" panose="020B0604020202020204" pitchFamily="34" charset="0"/>
              </a:rPr>
              <a:t>provocando lesão corporal ou perturbação funcional que cause a morte, a perda ou redução da capacidade para o trabalho permanente ou temporária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(Lei 8.213 - Decreto nº 611, de 21/7/92 - Art. 139)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3B1E8-AAE5-8225-AA1E-4B09E0BF4AC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268247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34220" y="1580472"/>
            <a:ext cx="11521280" cy="35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 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Perigo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 pode ser um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químico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 rotativa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superfície quente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chão escorregadio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ruidosa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com alta temperatura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energizada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entre outros. </a:t>
            </a:r>
          </a:p>
          <a:p>
            <a:pPr algn="just">
              <a:lnSpc>
                <a:spcPct val="150000"/>
              </a:lnSpc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	Note que todos esses casos representam 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situações potenciais para acontecer uma lesão.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F9885F2-846B-FB08-1890-DC02B54D8E0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18606859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59672" y="1628800"/>
            <a:ext cx="113772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	lesão só acontece se houver </a:t>
            </a:r>
            <a:r>
              <a:rPr lang="pt-B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exposição do trabalhador a esses Perigos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. Essa exposição tem a ver com a </a:t>
            </a:r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proximidade do trabalhador à fonte de perigo.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1B7278-985B-B824-FA31-62272D3C53C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9444448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788295" y="85677"/>
            <a:ext cx="10613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0" b="1" dirty="0">
                <a:solidFill>
                  <a:schemeClr val="bg1"/>
                </a:solidFill>
                <a:latin typeface="Leelawadee" panose="020B0502040204020203" pitchFamily="34" charset="-34"/>
                <a:ea typeface="Kozuka Mincho Pro H" panose="02020A00000000000000" pitchFamily="18" charset="-128"/>
                <a:cs typeface="Leelawadee" panose="020B0502040204020203" pitchFamily="34" charset="-34"/>
              </a:rPr>
              <a:t>LEGISLAÇÃO</a:t>
            </a:r>
            <a:endParaRPr lang="pt-BR" sz="8000" b="1" dirty="0">
              <a:solidFill>
                <a:srgbClr val="165A3B"/>
              </a:solidFill>
              <a:latin typeface="Leelawadee" panose="020B0502040204020203" pitchFamily="34" charset="-34"/>
              <a:ea typeface="Kozuka Mincho Pro H" panose="02020A00000000000000" pitchFamily="18" charset="-128"/>
              <a:cs typeface="Leelawadee" panose="020B0502040204020203" pitchFamily="34" charset="-34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9408" y="1329149"/>
            <a:ext cx="113772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	lesão só acontece se houver </a:t>
            </a:r>
            <a:r>
              <a:rPr lang="pt-B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exposição do trabalhador a esses Perigos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. Essa exposição tem a ver com a </a:t>
            </a:r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proximidade do trabalhador à fonte de perigo.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033AEF-BC19-33E2-0F9B-0515B992F8EF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32398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23392" y="1916832"/>
            <a:ext cx="33360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ENTÃO....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91230" y="3171944"/>
            <a:ext cx="11809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Risco está associado à exposição ao perigo.</a:t>
            </a:r>
            <a:endParaRPr lang="pt-BR" sz="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D22397-7C73-7EC8-CF3E-0BCEAEF9A2B3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104400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1EE0D4D-4B65-4DF1-A196-B3A99E19C353}"/>
              </a:ext>
            </a:extLst>
          </p:cNvPr>
          <p:cNvSpPr/>
          <p:nvPr/>
        </p:nvSpPr>
        <p:spPr>
          <a:xfrm>
            <a:off x="1039143" y="2304602"/>
            <a:ext cx="2160240" cy="70788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PERIGO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9447871-B736-4A92-A1BC-EA18D8FCBED3}"/>
              </a:ext>
            </a:extLst>
          </p:cNvPr>
          <p:cNvSpPr/>
          <p:nvPr/>
        </p:nvSpPr>
        <p:spPr>
          <a:xfrm>
            <a:off x="5375920" y="2010981"/>
            <a:ext cx="4663666" cy="56387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INERENTE AO PROCESSO! 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0B71FD8-FD88-4127-A538-162D5D22161B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3199383" y="2292916"/>
            <a:ext cx="2176537" cy="3656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023601B-B87D-4245-AB8D-57CA99E43A19}"/>
              </a:ext>
            </a:extLst>
          </p:cNvPr>
          <p:cNvSpPr/>
          <p:nvPr/>
        </p:nvSpPr>
        <p:spPr>
          <a:xfrm>
            <a:off x="5375920" y="2856631"/>
            <a:ext cx="5328592" cy="56387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CARACTERÍSTICA INTRÍNSICA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80824C1-009D-4716-A834-ADD5933F7E59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199383" y="2658545"/>
            <a:ext cx="2160240" cy="6233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E5C6794-3DD1-4845-957C-72A129459AF5}"/>
              </a:ext>
            </a:extLst>
          </p:cNvPr>
          <p:cNvSpPr/>
          <p:nvPr/>
        </p:nvSpPr>
        <p:spPr>
          <a:xfrm>
            <a:off x="1039143" y="4378307"/>
            <a:ext cx="2160240" cy="70788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RISCO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18664DA5-1CCA-4E3E-BE23-F38A29775E0E}"/>
              </a:ext>
            </a:extLst>
          </p:cNvPr>
          <p:cNvSpPr/>
          <p:nvPr/>
        </p:nvSpPr>
        <p:spPr>
          <a:xfrm>
            <a:off x="5807968" y="4165865"/>
            <a:ext cx="4663666" cy="1063335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PROBABILIDADE DO DANO CAUSADO PELO PERIGO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182E2E7C-22FC-4613-80EA-1C1C589C8B63}"/>
              </a:ext>
            </a:extLst>
          </p:cNvPr>
          <p:cNvCxnSpPr>
            <a:cxnSpLocks/>
          </p:cNvCxnSpPr>
          <p:nvPr/>
        </p:nvCxnSpPr>
        <p:spPr>
          <a:xfrm>
            <a:off x="3199383" y="4699775"/>
            <a:ext cx="2608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87299D-0A69-1966-B73F-389B5BD4CEE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UNIDADE DE PROCESSO</a:t>
            </a:r>
          </a:p>
        </p:txBody>
      </p:sp>
    </p:spTree>
    <p:extLst>
      <p:ext uri="{BB962C8B-B14F-4D97-AF65-F5344CB8AC3E}">
        <p14:creationId xmlns:p14="http://schemas.microsoft.com/office/powerpoint/2010/main" val="8774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4206</Words>
  <Application>Microsoft Office PowerPoint</Application>
  <PresentationFormat>Widescreen</PresentationFormat>
  <Paragraphs>290</Paragraphs>
  <Slides>103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103</vt:i4>
      </vt:variant>
    </vt:vector>
  </HeadingPairs>
  <TitlesOfParts>
    <vt:vector size="118" baseType="lpstr">
      <vt:lpstr>Amasis MT Pro Black</vt:lpstr>
      <vt:lpstr>Arial</vt:lpstr>
      <vt:lpstr>Arial </vt:lpstr>
      <vt:lpstr>Arial Black</vt:lpstr>
      <vt:lpstr>Arial Rounded MT Bold</vt:lpstr>
      <vt:lpstr>Calibri</vt:lpstr>
      <vt:lpstr>Calibri Light</vt:lpstr>
      <vt:lpstr>Leelawadee</vt:lpstr>
      <vt:lpstr>Tahoma</vt:lpstr>
      <vt:lpstr>Times New Roman</vt:lpstr>
      <vt:lpstr>Trebuchet MS</vt:lpstr>
      <vt:lpstr>Wingdings</vt:lpstr>
      <vt:lpstr>Office Theme</vt:lpstr>
      <vt:lpstr>Tema do Office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 DE OPERADOR DE  CALDEIRAS</dc:title>
  <dc:creator>claudemir souza</dc:creator>
  <cp:lastModifiedBy>claudemir souza</cp:lastModifiedBy>
  <cp:revision>3</cp:revision>
  <dcterms:created xsi:type="dcterms:W3CDTF">2023-02-14T13:31:30Z</dcterms:created>
  <dcterms:modified xsi:type="dcterms:W3CDTF">2023-06-15T13:55:59Z</dcterms:modified>
</cp:coreProperties>
</file>