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621" r:id="rId13"/>
    <p:sldId id="1072" r:id="rId14"/>
    <p:sldId id="1073" r:id="rId15"/>
    <p:sldId id="551" r:id="rId16"/>
    <p:sldId id="553" r:id="rId17"/>
    <p:sldId id="622" r:id="rId18"/>
    <p:sldId id="1108" r:id="rId19"/>
    <p:sldId id="1109" r:id="rId20"/>
    <p:sldId id="1110" r:id="rId21"/>
    <p:sldId id="1111" r:id="rId22"/>
    <p:sldId id="1112" r:id="rId23"/>
    <p:sldId id="269" r:id="rId24"/>
    <p:sldId id="640" r:id="rId25"/>
    <p:sldId id="765" r:id="rId26"/>
    <p:sldId id="1113" r:id="rId27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D05DF-0B92-4635-9E46-E7BABAFF64EB}" v="83" dt="2023-04-02T15:24:38.41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874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emir souza" userId="dbdb498277919ce6" providerId="LiveId" clId="{EB1D05DF-0B92-4635-9E46-E7BABAFF64EB}"/>
    <pc:docChg chg="undo custSel addSld delSld modSld">
      <pc:chgData name="claudemir souza" userId="dbdb498277919ce6" providerId="LiveId" clId="{EB1D05DF-0B92-4635-9E46-E7BABAFF64EB}" dt="2023-04-02T15:25:45.928" v="667" actId="47"/>
      <pc:docMkLst>
        <pc:docMk/>
      </pc:docMkLst>
      <pc:sldChg chg="modSp mod">
        <pc:chgData name="claudemir souza" userId="dbdb498277919ce6" providerId="LiveId" clId="{EB1D05DF-0B92-4635-9E46-E7BABAFF64EB}" dt="2023-04-02T14:27:11.436" v="66" actId="207"/>
        <pc:sldMkLst>
          <pc:docMk/>
          <pc:sldMk cId="0" sldId="256"/>
        </pc:sldMkLst>
        <pc:spChg chg="mod">
          <ac:chgData name="claudemir souza" userId="dbdb498277919ce6" providerId="LiveId" clId="{EB1D05DF-0B92-4635-9E46-E7BABAFF64EB}" dt="2023-04-02T14:27:11.436" v="66" actId="20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claudemir souza" userId="dbdb498277919ce6" providerId="LiveId" clId="{EB1D05DF-0B92-4635-9E46-E7BABAFF64EB}" dt="2023-04-02T15:19:40.837" v="609" actId="207"/>
        <pc:sldMkLst>
          <pc:docMk/>
          <pc:sldMk cId="0" sldId="257"/>
        </pc:sldMkLst>
        <pc:spChg chg="del">
          <ac:chgData name="claudemir souza" userId="dbdb498277919ce6" providerId="LiveId" clId="{EB1D05DF-0B92-4635-9E46-E7BABAFF64EB}" dt="2023-04-02T14:27:44.888" v="69" actId="478"/>
          <ac:spMkLst>
            <pc:docMk/>
            <pc:sldMk cId="0" sldId="257"/>
            <ac:spMk id="2" creationId="{00000000-0000-0000-0000-000000000000}"/>
          </ac:spMkLst>
        </pc:spChg>
        <pc:spChg chg="mod">
          <ac:chgData name="claudemir souza" userId="dbdb498277919ce6" providerId="LiveId" clId="{EB1D05DF-0B92-4635-9E46-E7BABAFF64EB}" dt="2023-04-02T14:29:05.251" v="86" actId="2711"/>
          <ac:spMkLst>
            <pc:docMk/>
            <pc:sldMk cId="0" sldId="257"/>
            <ac:spMk id="3" creationId="{00000000-0000-0000-0000-000000000000}"/>
          </ac:spMkLst>
        </pc:spChg>
        <pc:spChg chg="add mod">
          <ac:chgData name="claudemir souza" userId="dbdb498277919ce6" providerId="LiveId" clId="{EB1D05DF-0B92-4635-9E46-E7BABAFF64EB}" dt="2023-04-02T15:19:40.837" v="609" actId="207"/>
          <ac:spMkLst>
            <pc:docMk/>
            <pc:sldMk cId="0" sldId="257"/>
            <ac:spMk id="4" creationId="{30C30AB7-BE7C-27F1-0DC4-F966402F469C}"/>
          </ac:spMkLst>
        </pc:spChg>
        <pc:spChg chg="add del mod">
          <ac:chgData name="claudemir souza" userId="dbdb498277919ce6" providerId="LiveId" clId="{EB1D05DF-0B92-4635-9E46-E7BABAFF64EB}" dt="2023-04-02T14:27:48.525" v="70" actId="478"/>
          <ac:spMkLst>
            <pc:docMk/>
            <pc:sldMk cId="0" sldId="257"/>
            <ac:spMk id="6" creationId="{365CA301-C742-752F-0A99-31E0D4749DA5}"/>
          </ac:spMkLst>
        </pc:spChg>
      </pc:sldChg>
      <pc:sldChg chg="addSp delSp modSp mod">
        <pc:chgData name="claudemir souza" userId="dbdb498277919ce6" providerId="LiveId" clId="{EB1D05DF-0B92-4635-9E46-E7BABAFF64EB}" dt="2023-04-02T15:19:32.756" v="607" actId="207"/>
        <pc:sldMkLst>
          <pc:docMk/>
          <pc:sldMk cId="0" sldId="258"/>
        </pc:sldMkLst>
        <pc:spChg chg="del">
          <ac:chgData name="claudemir souza" userId="dbdb498277919ce6" providerId="LiveId" clId="{EB1D05DF-0B92-4635-9E46-E7BABAFF64EB}" dt="2023-04-02T14:29:34.069" v="87" actId="478"/>
          <ac:spMkLst>
            <pc:docMk/>
            <pc:sldMk cId="0" sldId="258"/>
            <ac:spMk id="2" creationId="{00000000-0000-0000-0000-000000000000}"/>
          </ac:spMkLst>
        </pc:spChg>
        <pc:spChg chg="del">
          <ac:chgData name="claudemir souza" userId="dbdb498277919ce6" providerId="LiveId" clId="{EB1D05DF-0B92-4635-9E46-E7BABAFF64EB}" dt="2023-04-02T14:30:40.338" v="103" actId="478"/>
          <ac:spMkLst>
            <pc:docMk/>
            <pc:sldMk cId="0" sldId="258"/>
            <ac:spMk id="3" creationId="{00000000-0000-0000-0000-000000000000}"/>
          </ac:spMkLst>
        </pc:spChg>
        <pc:spChg chg="add del mod">
          <ac:chgData name="claudemir souza" userId="dbdb498277919ce6" providerId="LiveId" clId="{EB1D05DF-0B92-4635-9E46-E7BABAFF64EB}" dt="2023-04-02T14:29:39.701" v="88"/>
          <ac:spMkLst>
            <pc:docMk/>
            <pc:sldMk cId="0" sldId="258"/>
            <ac:spMk id="5" creationId="{BE550E9F-6131-E3D1-BA0E-6F6479CEAF8E}"/>
          </ac:spMkLst>
        </pc:spChg>
        <pc:spChg chg="add mod">
          <ac:chgData name="claudemir souza" userId="dbdb498277919ce6" providerId="LiveId" clId="{EB1D05DF-0B92-4635-9E46-E7BABAFF64EB}" dt="2023-04-02T15:19:32.756" v="607" actId="207"/>
          <ac:spMkLst>
            <pc:docMk/>
            <pc:sldMk cId="0" sldId="258"/>
            <ac:spMk id="6" creationId="{40686E00-8A28-710C-A960-10BDE54F0E5E}"/>
          </ac:spMkLst>
        </pc:spChg>
        <pc:spChg chg="add del mod">
          <ac:chgData name="claudemir souza" userId="dbdb498277919ce6" providerId="LiveId" clId="{EB1D05DF-0B92-4635-9E46-E7BABAFF64EB}" dt="2023-04-02T14:48:24.040" v="290" actId="478"/>
          <ac:spMkLst>
            <pc:docMk/>
            <pc:sldMk cId="0" sldId="258"/>
            <ac:spMk id="7" creationId="{85713479-A8F6-426C-B997-36997B8CC8CA}"/>
          </ac:spMkLst>
        </pc:spChg>
        <pc:spChg chg="add mod">
          <ac:chgData name="claudemir souza" userId="dbdb498277919ce6" providerId="LiveId" clId="{EB1D05DF-0B92-4635-9E46-E7BABAFF64EB}" dt="2023-04-02T14:30:58.932" v="111" actId="1076"/>
          <ac:spMkLst>
            <pc:docMk/>
            <pc:sldMk cId="0" sldId="258"/>
            <ac:spMk id="8" creationId="{6A3D8817-756C-C30D-9FCD-63D40445193E}"/>
          </ac:spMkLst>
        </pc:spChg>
      </pc:sldChg>
      <pc:sldChg chg="addSp delSp modSp del mod">
        <pc:chgData name="claudemir souza" userId="dbdb498277919ce6" providerId="LiveId" clId="{EB1D05DF-0B92-4635-9E46-E7BABAFF64EB}" dt="2023-04-02T15:25:41.911" v="666" actId="47"/>
        <pc:sldMkLst>
          <pc:docMk/>
          <pc:sldMk cId="0" sldId="259"/>
        </pc:sldMkLst>
        <pc:spChg chg="del">
          <ac:chgData name="claudemir souza" userId="dbdb498277919ce6" providerId="LiveId" clId="{EB1D05DF-0B92-4635-9E46-E7BABAFF64EB}" dt="2023-04-02T14:31:44.863" v="114" actId="478"/>
          <ac:spMkLst>
            <pc:docMk/>
            <pc:sldMk cId="0" sldId="259"/>
            <ac:spMk id="2" creationId="{00000000-0000-0000-0000-000000000000}"/>
          </ac:spMkLst>
        </pc:spChg>
        <pc:spChg chg="del">
          <ac:chgData name="claudemir souza" userId="dbdb498277919ce6" providerId="LiveId" clId="{EB1D05DF-0B92-4635-9E46-E7BABAFF64EB}" dt="2023-04-02T14:32:08.810" v="125" actId="478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claudemir souza" userId="dbdb498277919ce6" providerId="LiveId" clId="{EB1D05DF-0B92-4635-9E46-E7BABAFF64EB}" dt="2023-04-02T14:32:05.267" v="124" actId="207"/>
          <ac:spMkLst>
            <pc:docMk/>
            <pc:sldMk cId="0" sldId="259"/>
            <ac:spMk id="4" creationId="{900E18A4-ED9B-FA32-8352-0957B5956015}"/>
          </ac:spMkLst>
        </pc:spChg>
      </pc:sldChg>
      <pc:sldChg chg="del">
        <pc:chgData name="claudemir souza" userId="dbdb498277919ce6" providerId="LiveId" clId="{EB1D05DF-0B92-4635-9E46-E7BABAFF64EB}" dt="2023-04-02T15:25:45.928" v="667" actId="47"/>
        <pc:sldMkLst>
          <pc:docMk/>
          <pc:sldMk cId="0" sldId="260"/>
        </pc:sldMkLst>
      </pc:sldChg>
      <pc:sldChg chg="addSp delSp modSp add mod">
        <pc:chgData name="claudemir souza" userId="dbdb498277919ce6" providerId="LiveId" clId="{EB1D05DF-0B92-4635-9E46-E7BABAFF64EB}" dt="2023-04-02T15:19:26.527" v="606" actId="207"/>
        <pc:sldMkLst>
          <pc:docMk/>
          <pc:sldMk cId="1444853300" sldId="261"/>
        </pc:sldMkLst>
        <pc:spChg chg="add mod">
          <ac:chgData name="claudemir souza" userId="dbdb498277919ce6" providerId="LiveId" clId="{EB1D05DF-0B92-4635-9E46-E7BABAFF64EB}" dt="2023-04-02T15:19:26.527" v="606" actId="207"/>
          <ac:spMkLst>
            <pc:docMk/>
            <pc:sldMk cId="1444853300" sldId="261"/>
            <ac:spMk id="2" creationId="{E7058F94-14D3-CCAD-52D7-D6C56C48CE41}"/>
          </ac:spMkLst>
        </pc:spChg>
        <pc:spChg chg="add del mod">
          <ac:chgData name="claudemir souza" userId="dbdb498277919ce6" providerId="LiveId" clId="{EB1D05DF-0B92-4635-9E46-E7BABAFF64EB}" dt="2023-04-02T14:32:50.975" v="129" actId="478"/>
          <ac:spMkLst>
            <pc:docMk/>
            <pc:sldMk cId="1444853300" sldId="261"/>
            <ac:spMk id="4" creationId="{4299B814-1913-C596-57F0-A89E3EC224F6}"/>
          </ac:spMkLst>
        </pc:spChg>
        <pc:spChg chg="del">
          <ac:chgData name="claudemir souza" userId="dbdb498277919ce6" providerId="LiveId" clId="{EB1D05DF-0B92-4635-9E46-E7BABAFF64EB}" dt="2023-04-02T14:32:45.222" v="128" actId="478"/>
          <ac:spMkLst>
            <pc:docMk/>
            <pc:sldMk cId="1444853300" sldId="261"/>
            <ac:spMk id="6" creationId="{40686E00-8A28-710C-A960-10BDE54F0E5E}"/>
          </ac:spMkLst>
        </pc:spChg>
        <pc:spChg chg="del">
          <ac:chgData name="claudemir souza" userId="dbdb498277919ce6" providerId="LiveId" clId="{EB1D05DF-0B92-4635-9E46-E7BABAFF64EB}" dt="2023-04-02T14:48:19.260" v="289" actId="478"/>
          <ac:spMkLst>
            <pc:docMk/>
            <pc:sldMk cId="1444853300" sldId="261"/>
            <ac:spMk id="7" creationId="{85713479-A8F6-426C-B997-36997B8CC8CA}"/>
          </ac:spMkLst>
        </pc:spChg>
        <pc:spChg chg="del">
          <ac:chgData name="claudemir souza" userId="dbdb498277919ce6" providerId="LiveId" clId="{EB1D05DF-0B92-4635-9E46-E7BABAFF64EB}" dt="2023-04-02T14:32:54.363" v="130" actId="478"/>
          <ac:spMkLst>
            <pc:docMk/>
            <pc:sldMk cId="1444853300" sldId="261"/>
            <ac:spMk id="8" creationId="{6A3D8817-756C-C30D-9FCD-63D40445193E}"/>
          </ac:spMkLst>
        </pc:spChg>
        <pc:picChg chg="add mod">
          <ac:chgData name="claudemir souza" userId="dbdb498277919ce6" providerId="LiveId" clId="{EB1D05DF-0B92-4635-9E46-E7BABAFF64EB}" dt="2023-04-02T14:39:06.698" v="136" actId="1076"/>
          <ac:picMkLst>
            <pc:docMk/>
            <pc:sldMk cId="1444853300" sldId="261"/>
            <ac:picMk id="9" creationId="{A96B8371-B356-D0B1-F882-7979556B049A}"/>
          </ac:picMkLst>
        </pc:picChg>
      </pc:sldChg>
      <pc:sldChg chg="addSp delSp modSp add mod">
        <pc:chgData name="claudemir souza" userId="dbdb498277919ce6" providerId="LiveId" clId="{EB1D05DF-0B92-4635-9E46-E7BABAFF64EB}" dt="2023-04-02T15:19:17.387" v="603" actId="404"/>
        <pc:sldMkLst>
          <pc:docMk/>
          <pc:sldMk cId="868797724" sldId="262"/>
        </pc:sldMkLst>
        <pc:spChg chg="mod">
          <ac:chgData name="claudemir souza" userId="dbdb498277919ce6" providerId="LiveId" clId="{EB1D05DF-0B92-4635-9E46-E7BABAFF64EB}" dt="2023-04-02T15:19:17.387" v="603" actId="404"/>
          <ac:spMkLst>
            <pc:docMk/>
            <pc:sldMk cId="868797724" sldId="262"/>
            <ac:spMk id="2" creationId="{E7058F94-14D3-CCAD-52D7-D6C56C48CE41}"/>
          </ac:spMkLst>
        </pc:spChg>
        <pc:spChg chg="del">
          <ac:chgData name="claudemir souza" userId="dbdb498277919ce6" providerId="LiveId" clId="{EB1D05DF-0B92-4635-9E46-E7BABAFF64EB}" dt="2023-04-02T14:48:13.640" v="288" actId="478"/>
          <ac:spMkLst>
            <pc:docMk/>
            <pc:sldMk cId="868797724" sldId="262"/>
            <ac:spMk id="7" creationId="{85713479-A8F6-426C-B997-36997B8CC8CA}"/>
          </ac:spMkLst>
        </pc:spChg>
        <pc:picChg chg="add mod modCrop">
          <ac:chgData name="claudemir souza" userId="dbdb498277919ce6" providerId="LiveId" clId="{EB1D05DF-0B92-4635-9E46-E7BABAFF64EB}" dt="2023-04-02T14:41:21.783" v="197" actId="1076"/>
          <ac:picMkLst>
            <pc:docMk/>
            <pc:sldMk cId="868797724" sldId="262"/>
            <ac:picMk id="4" creationId="{CDAD452D-C385-D3BD-5875-EA62CE861149}"/>
          </ac:picMkLst>
        </pc:picChg>
        <pc:picChg chg="del mod">
          <ac:chgData name="claudemir souza" userId="dbdb498277919ce6" providerId="LiveId" clId="{EB1D05DF-0B92-4635-9E46-E7BABAFF64EB}" dt="2023-04-02T14:40:09.863" v="165" actId="478"/>
          <ac:picMkLst>
            <pc:docMk/>
            <pc:sldMk cId="868797724" sldId="262"/>
            <ac:picMk id="9" creationId="{A96B8371-B356-D0B1-F882-7979556B049A}"/>
          </ac:picMkLst>
        </pc:picChg>
      </pc:sldChg>
      <pc:sldChg chg="addSp delSp modSp add mod">
        <pc:chgData name="claudemir souza" userId="dbdb498277919ce6" providerId="LiveId" clId="{EB1D05DF-0B92-4635-9E46-E7BABAFF64EB}" dt="2023-04-02T15:19:11.268" v="600" actId="207"/>
        <pc:sldMkLst>
          <pc:docMk/>
          <pc:sldMk cId="3139602299" sldId="263"/>
        </pc:sldMkLst>
        <pc:spChg chg="mod">
          <ac:chgData name="claudemir souza" userId="dbdb498277919ce6" providerId="LiveId" clId="{EB1D05DF-0B92-4635-9E46-E7BABAFF64EB}" dt="2023-04-02T15:19:11.268" v="600" actId="207"/>
          <ac:spMkLst>
            <pc:docMk/>
            <pc:sldMk cId="3139602299" sldId="263"/>
            <ac:spMk id="2" creationId="{E7058F94-14D3-CCAD-52D7-D6C56C48CE41}"/>
          </ac:spMkLst>
        </pc:spChg>
        <pc:spChg chg="del">
          <ac:chgData name="claudemir souza" userId="dbdb498277919ce6" providerId="LiveId" clId="{EB1D05DF-0B92-4635-9E46-E7BABAFF64EB}" dt="2023-04-02T14:48:08.910" v="287" actId="478"/>
          <ac:spMkLst>
            <pc:docMk/>
            <pc:sldMk cId="3139602299" sldId="263"/>
            <ac:spMk id="7" creationId="{85713479-A8F6-426C-B997-36997B8CC8CA}"/>
          </ac:spMkLst>
        </pc:spChg>
        <pc:spChg chg="mod">
          <ac:chgData name="claudemir souza" userId="dbdb498277919ce6" providerId="LiveId" clId="{EB1D05DF-0B92-4635-9E46-E7BABAFF64EB}" dt="2023-04-02T14:42:21.246" v="200"/>
          <ac:spMkLst>
            <pc:docMk/>
            <pc:sldMk cId="3139602299" sldId="263"/>
            <ac:spMk id="8" creationId="{10260286-7D9E-D21B-F443-4A9CA6AE791B}"/>
          </ac:spMkLst>
        </pc:spChg>
        <pc:grpChg chg="add mod">
          <ac:chgData name="claudemir souza" userId="dbdb498277919ce6" providerId="LiveId" clId="{EB1D05DF-0B92-4635-9E46-E7BABAFF64EB}" dt="2023-04-02T14:42:49.929" v="205" actId="1076"/>
          <ac:grpSpMkLst>
            <pc:docMk/>
            <pc:sldMk cId="3139602299" sldId="263"/>
            <ac:grpSpMk id="5" creationId="{821BAE08-C2F1-B336-2F20-E4DD4424102D}"/>
          </ac:grpSpMkLst>
        </pc:grpChg>
        <pc:graphicFrameChg chg="add mod modGraphic">
          <ac:chgData name="claudemir souza" userId="dbdb498277919ce6" providerId="LiveId" clId="{EB1D05DF-0B92-4635-9E46-E7BABAFF64EB}" dt="2023-04-02T14:42:31.059" v="203" actId="1076"/>
          <ac:graphicFrameMkLst>
            <pc:docMk/>
            <pc:sldMk cId="3139602299" sldId="263"/>
            <ac:graphicFrameMk id="3" creationId="{E50E658C-5577-0857-4F46-91896D26548F}"/>
          </ac:graphicFrameMkLst>
        </pc:graphicFrameChg>
        <pc:picChg chg="del">
          <ac:chgData name="claudemir souza" userId="dbdb498277919ce6" providerId="LiveId" clId="{EB1D05DF-0B92-4635-9E46-E7BABAFF64EB}" dt="2023-04-02T14:42:20.119" v="199" actId="478"/>
          <ac:picMkLst>
            <pc:docMk/>
            <pc:sldMk cId="3139602299" sldId="263"/>
            <ac:picMk id="4" creationId="{CDAD452D-C385-D3BD-5875-EA62CE861149}"/>
          </ac:picMkLst>
        </pc:picChg>
        <pc:picChg chg="mod">
          <ac:chgData name="claudemir souza" userId="dbdb498277919ce6" providerId="LiveId" clId="{EB1D05DF-0B92-4635-9E46-E7BABAFF64EB}" dt="2023-04-02T14:42:21.246" v="200"/>
          <ac:picMkLst>
            <pc:docMk/>
            <pc:sldMk cId="3139602299" sldId="263"/>
            <ac:picMk id="6" creationId="{A117D1E9-BE0F-6666-218A-E64865DF5060}"/>
          </ac:picMkLst>
        </pc:picChg>
      </pc:sldChg>
      <pc:sldChg chg="addSp delSp modSp add mod">
        <pc:chgData name="claudemir souza" userId="dbdb498277919ce6" providerId="LiveId" clId="{EB1D05DF-0B92-4635-9E46-E7BABAFF64EB}" dt="2023-04-02T15:19:05.027" v="597" actId="207"/>
        <pc:sldMkLst>
          <pc:docMk/>
          <pc:sldMk cId="134193614" sldId="264"/>
        </pc:sldMkLst>
        <pc:spChg chg="mod">
          <ac:chgData name="claudemir souza" userId="dbdb498277919ce6" providerId="LiveId" clId="{EB1D05DF-0B92-4635-9E46-E7BABAFF64EB}" dt="2023-04-02T15:19:05.027" v="597" actId="207"/>
          <ac:spMkLst>
            <pc:docMk/>
            <pc:sldMk cId="134193614" sldId="264"/>
            <ac:spMk id="2" creationId="{E7058F94-14D3-CCAD-52D7-D6C56C48CE41}"/>
          </ac:spMkLst>
        </pc:spChg>
        <pc:spChg chg="del">
          <ac:chgData name="claudemir souza" userId="dbdb498277919ce6" providerId="LiveId" clId="{EB1D05DF-0B92-4635-9E46-E7BABAFF64EB}" dt="2023-04-02T14:48:04.370" v="286" actId="478"/>
          <ac:spMkLst>
            <pc:docMk/>
            <pc:sldMk cId="134193614" sldId="264"/>
            <ac:spMk id="7" creationId="{85713479-A8F6-426C-B997-36997B8CC8CA}"/>
          </ac:spMkLst>
        </pc:spChg>
        <pc:spChg chg="mod">
          <ac:chgData name="claudemir souza" userId="dbdb498277919ce6" providerId="LiveId" clId="{EB1D05DF-0B92-4635-9E46-E7BABAFF64EB}" dt="2023-04-02T14:43:53.351" v="245"/>
          <ac:spMkLst>
            <pc:docMk/>
            <pc:sldMk cId="134193614" sldId="264"/>
            <ac:spMk id="13" creationId="{1BAB3481-9F17-901B-7C7D-71CB36031CF4}"/>
          </ac:spMkLst>
        </pc:spChg>
        <pc:grpChg chg="del">
          <ac:chgData name="claudemir souza" userId="dbdb498277919ce6" providerId="LiveId" clId="{EB1D05DF-0B92-4635-9E46-E7BABAFF64EB}" dt="2023-04-02T14:43:52.242" v="244" actId="478"/>
          <ac:grpSpMkLst>
            <pc:docMk/>
            <pc:sldMk cId="134193614" sldId="264"/>
            <ac:grpSpMk id="5" creationId="{821BAE08-C2F1-B336-2F20-E4DD4424102D}"/>
          </ac:grpSpMkLst>
        </pc:grpChg>
        <pc:grpChg chg="add mod">
          <ac:chgData name="claudemir souza" userId="dbdb498277919ce6" providerId="LiveId" clId="{EB1D05DF-0B92-4635-9E46-E7BABAFF64EB}" dt="2023-04-02T14:44:26.059" v="253" actId="1076"/>
          <ac:grpSpMkLst>
            <pc:docMk/>
            <pc:sldMk cId="134193614" sldId="264"/>
            <ac:grpSpMk id="9" creationId="{021B69D6-0FCC-EC43-4903-A38B92D8BEE7}"/>
          </ac:grpSpMkLst>
        </pc:grpChg>
        <pc:graphicFrameChg chg="del">
          <ac:chgData name="claudemir souza" userId="dbdb498277919ce6" providerId="LiveId" clId="{EB1D05DF-0B92-4635-9E46-E7BABAFF64EB}" dt="2023-04-02T14:43:52.242" v="244" actId="478"/>
          <ac:graphicFrameMkLst>
            <pc:docMk/>
            <pc:sldMk cId="134193614" sldId="264"/>
            <ac:graphicFrameMk id="3" creationId="{E50E658C-5577-0857-4F46-91896D26548F}"/>
          </ac:graphicFrameMkLst>
        </pc:graphicFrameChg>
        <pc:graphicFrameChg chg="add mod modGraphic">
          <ac:chgData name="claudemir souza" userId="dbdb498277919ce6" providerId="LiveId" clId="{EB1D05DF-0B92-4635-9E46-E7BABAFF64EB}" dt="2023-04-02T14:44:18.281" v="252" actId="14100"/>
          <ac:graphicFrameMkLst>
            <pc:docMk/>
            <pc:sldMk cId="134193614" sldId="264"/>
            <ac:graphicFrameMk id="4" creationId="{531A2CA9-13C6-A4CB-3799-1F9EDC506C6E}"/>
          </ac:graphicFrameMkLst>
        </pc:graphicFrameChg>
        <pc:picChg chg="mod">
          <ac:chgData name="claudemir souza" userId="dbdb498277919ce6" providerId="LiveId" clId="{EB1D05DF-0B92-4635-9E46-E7BABAFF64EB}" dt="2023-04-02T14:43:53.351" v="245"/>
          <ac:picMkLst>
            <pc:docMk/>
            <pc:sldMk cId="134193614" sldId="264"/>
            <ac:picMk id="10" creationId="{D182DBBE-903C-AC96-BA36-BE878D5BBC14}"/>
          </ac:picMkLst>
        </pc:picChg>
        <pc:picChg chg="mod">
          <ac:chgData name="claudemir souza" userId="dbdb498277919ce6" providerId="LiveId" clId="{EB1D05DF-0B92-4635-9E46-E7BABAFF64EB}" dt="2023-04-02T14:43:53.351" v="245"/>
          <ac:picMkLst>
            <pc:docMk/>
            <pc:sldMk cId="134193614" sldId="264"/>
            <ac:picMk id="11" creationId="{FF872B5D-3C5E-CC5B-4805-8464DE654523}"/>
          </ac:picMkLst>
        </pc:picChg>
        <pc:picChg chg="mod">
          <ac:chgData name="claudemir souza" userId="dbdb498277919ce6" providerId="LiveId" clId="{EB1D05DF-0B92-4635-9E46-E7BABAFF64EB}" dt="2023-04-02T14:43:53.351" v="245"/>
          <ac:picMkLst>
            <pc:docMk/>
            <pc:sldMk cId="134193614" sldId="264"/>
            <ac:picMk id="12" creationId="{F0EF4166-5435-2EB9-B0F4-31AFC4155CB9}"/>
          </ac:picMkLst>
        </pc:picChg>
      </pc:sldChg>
      <pc:sldChg chg="addSp delSp modSp add mod">
        <pc:chgData name="claudemir souza" userId="dbdb498277919ce6" providerId="LiveId" clId="{EB1D05DF-0B92-4635-9E46-E7BABAFF64EB}" dt="2023-04-02T15:18:51.056" v="593" actId="1076"/>
        <pc:sldMkLst>
          <pc:docMk/>
          <pc:sldMk cId="67934483" sldId="265"/>
        </pc:sldMkLst>
        <pc:spChg chg="del">
          <ac:chgData name="claudemir souza" userId="dbdb498277919ce6" providerId="LiveId" clId="{EB1D05DF-0B92-4635-9E46-E7BABAFF64EB}" dt="2023-04-02T14:46:03.939" v="255" actId="478"/>
          <ac:spMkLst>
            <pc:docMk/>
            <pc:sldMk cId="67934483" sldId="265"/>
            <ac:spMk id="2" creationId="{E7058F94-14D3-CCAD-52D7-D6C56C48CE41}"/>
          </ac:spMkLst>
        </pc:spChg>
        <pc:spChg chg="add mod">
          <ac:chgData name="claudemir souza" userId="dbdb498277919ce6" providerId="LiveId" clId="{EB1D05DF-0B92-4635-9E46-E7BABAFF64EB}" dt="2023-04-02T15:18:40.066" v="588" actId="1076"/>
          <ac:spMkLst>
            <pc:docMk/>
            <pc:sldMk cId="67934483" sldId="265"/>
            <ac:spMk id="5" creationId="{2EC2C5E4-4227-CB53-8F9A-FF2E9FB0630D}"/>
          </ac:spMkLst>
        </pc:spChg>
        <pc:spChg chg="add mod">
          <ac:chgData name="claudemir souza" userId="dbdb498277919ce6" providerId="LiveId" clId="{EB1D05DF-0B92-4635-9E46-E7BABAFF64EB}" dt="2023-04-02T15:18:51.056" v="593" actId="1076"/>
          <ac:spMkLst>
            <pc:docMk/>
            <pc:sldMk cId="67934483" sldId="265"/>
            <ac:spMk id="6" creationId="{B30AA646-3C36-977D-0387-643DF7E2F912}"/>
          </ac:spMkLst>
        </pc:spChg>
        <pc:spChg chg="del">
          <ac:chgData name="claudemir souza" userId="dbdb498277919ce6" providerId="LiveId" clId="{EB1D05DF-0B92-4635-9E46-E7BABAFF64EB}" dt="2023-04-02T14:47:55.255" v="285" actId="478"/>
          <ac:spMkLst>
            <pc:docMk/>
            <pc:sldMk cId="67934483" sldId="265"/>
            <ac:spMk id="7" creationId="{85713479-A8F6-426C-B997-36997B8CC8CA}"/>
          </ac:spMkLst>
        </pc:spChg>
        <pc:grpChg chg="del">
          <ac:chgData name="claudemir souza" userId="dbdb498277919ce6" providerId="LiveId" clId="{EB1D05DF-0B92-4635-9E46-E7BABAFF64EB}" dt="2023-04-02T14:46:03.939" v="255" actId="478"/>
          <ac:grpSpMkLst>
            <pc:docMk/>
            <pc:sldMk cId="67934483" sldId="265"/>
            <ac:grpSpMk id="9" creationId="{021B69D6-0FCC-EC43-4903-A38B92D8BEE7}"/>
          </ac:grpSpMkLst>
        </pc:grpChg>
        <pc:graphicFrameChg chg="del">
          <ac:chgData name="claudemir souza" userId="dbdb498277919ce6" providerId="LiveId" clId="{EB1D05DF-0B92-4635-9E46-E7BABAFF64EB}" dt="2023-04-02T14:46:03.939" v="255" actId="478"/>
          <ac:graphicFrameMkLst>
            <pc:docMk/>
            <pc:sldMk cId="67934483" sldId="265"/>
            <ac:graphicFrameMk id="4" creationId="{531A2CA9-13C6-A4CB-3799-1F9EDC506C6E}"/>
          </ac:graphicFrameMkLst>
        </pc:graphicFrameChg>
        <pc:picChg chg="add mod">
          <ac:chgData name="claudemir souza" userId="dbdb498277919ce6" providerId="LiveId" clId="{EB1D05DF-0B92-4635-9E46-E7BABAFF64EB}" dt="2023-04-02T14:47:39.330" v="284" actId="1076"/>
          <ac:picMkLst>
            <pc:docMk/>
            <pc:sldMk cId="67934483" sldId="265"/>
            <ac:picMk id="3" creationId="{1CF79721-148E-A775-0117-531D6CB91F29}"/>
          </ac:picMkLst>
        </pc:picChg>
        <pc:picChg chg="add mod">
          <ac:chgData name="claudemir souza" userId="dbdb498277919ce6" providerId="LiveId" clId="{EB1D05DF-0B92-4635-9E46-E7BABAFF64EB}" dt="2023-04-02T14:47:26.389" v="279" actId="1076"/>
          <ac:picMkLst>
            <pc:docMk/>
            <pc:sldMk cId="67934483" sldId="265"/>
            <ac:picMk id="8" creationId="{A35B4EDA-0C3E-F5A7-BE05-3B58962F4166}"/>
          </ac:picMkLst>
        </pc:picChg>
        <pc:picChg chg="add mod">
          <ac:chgData name="claudemir souza" userId="dbdb498277919ce6" providerId="LiveId" clId="{EB1D05DF-0B92-4635-9E46-E7BABAFF64EB}" dt="2023-04-02T14:47:33.050" v="282" actId="1076"/>
          <ac:picMkLst>
            <pc:docMk/>
            <pc:sldMk cId="67934483" sldId="265"/>
            <ac:picMk id="14" creationId="{B012B6C0-4683-3310-3F92-592DF9B18CF3}"/>
          </ac:picMkLst>
        </pc:picChg>
      </pc:sldChg>
      <pc:sldChg chg="addSp delSp modSp add mod modAnim">
        <pc:chgData name="claudemir souza" userId="dbdb498277919ce6" providerId="LiveId" clId="{EB1D05DF-0B92-4635-9E46-E7BABAFF64EB}" dt="2023-04-02T15:18:25.196" v="584" actId="207"/>
        <pc:sldMkLst>
          <pc:docMk/>
          <pc:sldMk cId="1568613342" sldId="266"/>
        </pc:sldMkLst>
        <pc:spChg chg="add mod">
          <ac:chgData name="claudemir souza" userId="dbdb498277919ce6" providerId="LiveId" clId="{EB1D05DF-0B92-4635-9E46-E7BABAFF64EB}" dt="2023-04-02T15:18:25.196" v="584" actId="207"/>
          <ac:spMkLst>
            <pc:docMk/>
            <pc:sldMk cId="1568613342" sldId="266"/>
            <ac:spMk id="2" creationId="{B55ED381-97DF-D420-E6AF-580D3A450480}"/>
          </ac:spMkLst>
        </pc:spChg>
        <pc:spChg chg="add mod">
          <ac:chgData name="claudemir souza" userId="dbdb498277919ce6" providerId="LiveId" clId="{EB1D05DF-0B92-4635-9E46-E7BABAFF64EB}" dt="2023-04-02T14:51:07.361" v="321" actId="1076"/>
          <ac:spMkLst>
            <pc:docMk/>
            <pc:sldMk cId="1568613342" sldId="266"/>
            <ac:spMk id="4" creationId="{52A2FC48-2844-721C-DA66-142BD99EBB29}"/>
          </ac:spMkLst>
        </pc:spChg>
        <pc:spChg chg="del">
          <ac:chgData name="claudemir souza" userId="dbdb498277919ce6" providerId="LiveId" clId="{EB1D05DF-0B92-4635-9E46-E7BABAFF64EB}" dt="2023-04-02T14:49:36.885" v="292" actId="478"/>
          <ac:spMkLst>
            <pc:docMk/>
            <pc:sldMk cId="1568613342" sldId="266"/>
            <ac:spMk id="5" creationId="{2EC2C5E4-4227-CB53-8F9A-FF2E9FB0630D}"/>
          </ac:spMkLst>
        </pc:spChg>
        <pc:spChg chg="del">
          <ac:chgData name="claudemir souza" userId="dbdb498277919ce6" providerId="LiveId" clId="{EB1D05DF-0B92-4635-9E46-E7BABAFF64EB}" dt="2023-04-02T14:49:36.885" v="292" actId="478"/>
          <ac:spMkLst>
            <pc:docMk/>
            <pc:sldMk cId="1568613342" sldId="266"/>
            <ac:spMk id="6" creationId="{B30AA646-3C36-977D-0387-643DF7E2F912}"/>
          </ac:spMkLst>
        </pc:spChg>
        <pc:spChg chg="add mod">
          <ac:chgData name="claudemir souza" userId="dbdb498277919ce6" providerId="LiveId" clId="{EB1D05DF-0B92-4635-9E46-E7BABAFF64EB}" dt="2023-04-02T14:51:20.810" v="323" actId="1076"/>
          <ac:spMkLst>
            <pc:docMk/>
            <pc:sldMk cId="1568613342" sldId="266"/>
            <ac:spMk id="7" creationId="{ED04628A-5942-5FFF-F812-7B0FFA41FF84}"/>
          </ac:spMkLst>
        </pc:spChg>
        <pc:spChg chg="add mod">
          <ac:chgData name="claudemir souza" userId="dbdb498277919ce6" providerId="LiveId" clId="{EB1D05DF-0B92-4635-9E46-E7BABAFF64EB}" dt="2023-04-02T14:51:11.590" v="322" actId="1076"/>
          <ac:spMkLst>
            <pc:docMk/>
            <pc:sldMk cId="1568613342" sldId="266"/>
            <ac:spMk id="9" creationId="{B635EA98-5220-5B67-FB07-20BBB643FE22}"/>
          </ac:spMkLst>
        </pc:spChg>
        <pc:picChg chg="del">
          <ac:chgData name="claudemir souza" userId="dbdb498277919ce6" providerId="LiveId" clId="{EB1D05DF-0B92-4635-9E46-E7BABAFF64EB}" dt="2023-04-02T14:49:36.885" v="292" actId="478"/>
          <ac:picMkLst>
            <pc:docMk/>
            <pc:sldMk cId="1568613342" sldId="266"/>
            <ac:picMk id="3" creationId="{1CF79721-148E-A775-0117-531D6CB91F29}"/>
          </ac:picMkLst>
        </pc:picChg>
        <pc:picChg chg="del">
          <ac:chgData name="claudemir souza" userId="dbdb498277919ce6" providerId="LiveId" clId="{EB1D05DF-0B92-4635-9E46-E7BABAFF64EB}" dt="2023-04-02T14:49:36.885" v="292" actId="478"/>
          <ac:picMkLst>
            <pc:docMk/>
            <pc:sldMk cId="1568613342" sldId="266"/>
            <ac:picMk id="8" creationId="{A35B4EDA-0C3E-F5A7-BE05-3B58962F4166}"/>
          </ac:picMkLst>
        </pc:picChg>
        <pc:picChg chg="del">
          <ac:chgData name="claudemir souza" userId="dbdb498277919ce6" providerId="LiveId" clId="{EB1D05DF-0B92-4635-9E46-E7BABAFF64EB}" dt="2023-04-02T14:49:36.885" v="292" actId="478"/>
          <ac:picMkLst>
            <pc:docMk/>
            <pc:sldMk cId="1568613342" sldId="266"/>
            <ac:picMk id="14" creationId="{B012B6C0-4683-3310-3F92-592DF9B18CF3}"/>
          </ac:picMkLst>
        </pc:picChg>
      </pc:sldChg>
      <pc:sldChg chg="addSp delSp modSp add mod delAnim modAnim">
        <pc:chgData name="claudemir souza" userId="dbdb498277919ce6" providerId="LiveId" clId="{EB1D05DF-0B92-4635-9E46-E7BABAFF64EB}" dt="2023-04-02T15:18:20.866" v="583" actId="207"/>
        <pc:sldMkLst>
          <pc:docMk/>
          <pc:sldMk cId="728427371" sldId="267"/>
        </pc:sldMkLst>
        <pc:spChg chg="mod">
          <ac:chgData name="claudemir souza" userId="dbdb498277919ce6" providerId="LiveId" clId="{EB1D05DF-0B92-4635-9E46-E7BABAFF64EB}" dt="2023-04-02T15:18:20.866" v="583" actId="207"/>
          <ac:spMkLst>
            <pc:docMk/>
            <pc:sldMk cId="728427371" sldId="267"/>
            <ac:spMk id="2" creationId="{B55ED381-97DF-D420-E6AF-580D3A450480}"/>
          </ac:spMkLst>
        </pc:spChg>
        <pc:spChg chg="add del mod">
          <ac:chgData name="claudemir souza" userId="dbdb498277919ce6" providerId="LiveId" clId="{EB1D05DF-0B92-4635-9E46-E7BABAFF64EB}" dt="2023-04-02T14:52:17.872" v="328" actId="478"/>
          <ac:spMkLst>
            <pc:docMk/>
            <pc:sldMk cId="728427371" sldId="267"/>
            <ac:spMk id="3" creationId="{C17178AA-E4A3-4375-4869-0B3E460DA247}"/>
          </ac:spMkLst>
        </pc:spChg>
        <pc:spChg chg="del">
          <ac:chgData name="claudemir souza" userId="dbdb498277919ce6" providerId="LiveId" clId="{EB1D05DF-0B92-4635-9E46-E7BABAFF64EB}" dt="2023-04-02T14:52:05.995" v="325" actId="478"/>
          <ac:spMkLst>
            <pc:docMk/>
            <pc:sldMk cId="728427371" sldId="267"/>
            <ac:spMk id="4" creationId="{52A2FC48-2844-721C-DA66-142BD99EBB29}"/>
          </ac:spMkLst>
        </pc:spChg>
        <pc:spChg chg="add mod">
          <ac:chgData name="claudemir souza" userId="dbdb498277919ce6" providerId="LiveId" clId="{EB1D05DF-0B92-4635-9E46-E7BABAFF64EB}" dt="2023-04-02T14:53:09.561" v="341" actId="1076"/>
          <ac:spMkLst>
            <pc:docMk/>
            <pc:sldMk cId="728427371" sldId="267"/>
            <ac:spMk id="5" creationId="{D8BA13CE-BB5C-65D2-1617-772EE571F6B5}"/>
          </ac:spMkLst>
        </pc:spChg>
        <pc:spChg chg="del">
          <ac:chgData name="claudemir souza" userId="dbdb498277919ce6" providerId="LiveId" clId="{EB1D05DF-0B92-4635-9E46-E7BABAFF64EB}" dt="2023-04-02T14:52:05.995" v="325" actId="478"/>
          <ac:spMkLst>
            <pc:docMk/>
            <pc:sldMk cId="728427371" sldId="267"/>
            <ac:spMk id="7" creationId="{ED04628A-5942-5FFF-F812-7B0FFA41FF84}"/>
          </ac:spMkLst>
        </pc:spChg>
        <pc:spChg chg="add mod">
          <ac:chgData name="claudemir souza" userId="dbdb498277919ce6" providerId="LiveId" clId="{EB1D05DF-0B92-4635-9E46-E7BABAFF64EB}" dt="2023-04-02T14:53:59.923" v="359" actId="1076"/>
          <ac:spMkLst>
            <pc:docMk/>
            <pc:sldMk cId="728427371" sldId="267"/>
            <ac:spMk id="8" creationId="{A6849195-A982-079A-C557-EEDAB55D6E3E}"/>
          </ac:spMkLst>
        </pc:spChg>
        <pc:spChg chg="del">
          <ac:chgData name="claudemir souza" userId="dbdb498277919ce6" providerId="LiveId" clId="{EB1D05DF-0B92-4635-9E46-E7BABAFF64EB}" dt="2023-04-02T14:52:05.995" v="325" actId="478"/>
          <ac:spMkLst>
            <pc:docMk/>
            <pc:sldMk cId="728427371" sldId="267"/>
            <ac:spMk id="9" creationId="{B635EA98-5220-5B67-FB07-20BBB643FE22}"/>
          </ac:spMkLst>
        </pc:spChg>
        <pc:spChg chg="add mod">
          <ac:chgData name="claudemir souza" userId="dbdb498277919ce6" providerId="LiveId" clId="{EB1D05DF-0B92-4635-9E46-E7BABAFF64EB}" dt="2023-04-02T14:53:40.841" v="353" actId="403"/>
          <ac:spMkLst>
            <pc:docMk/>
            <pc:sldMk cId="728427371" sldId="267"/>
            <ac:spMk id="10" creationId="{1A5DF7FC-2E0A-2887-E963-F03E408FA987}"/>
          </ac:spMkLst>
        </pc:spChg>
        <pc:spChg chg="add mod">
          <ac:chgData name="claudemir souza" userId="dbdb498277919ce6" providerId="LiveId" clId="{EB1D05DF-0B92-4635-9E46-E7BABAFF64EB}" dt="2023-04-02T14:54:12.501" v="362" actId="1076"/>
          <ac:spMkLst>
            <pc:docMk/>
            <pc:sldMk cId="728427371" sldId="267"/>
            <ac:spMk id="11" creationId="{4FF8135E-910A-D950-5872-00FDBAD33472}"/>
          </ac:spMkLst>
        </pc:spChg>
        <pc:picChg chg="add mod">
          <ac:chgData name="claudemir souza" userId="dbdb498277919ce6" providerId="LiveId" clId="{EB1D05DF-0B92-4635-9E46-E7BABAFF64EB}" dt="2023-04-02T14:53:30.621" v="349" actId="1076"/>
          <ac:picMkLst>
            <pc:docMk/>
            <pc:sldMk cId="728427371" sldId="267"/>
            <ac:picMk id="6" creationId="{4C4F005B-700C-B5B3-B8B5-D205E00267B9}"/>
          </ac:picMkLst>
        </pc:picChg>
        <pc:picChg chg="add mod">
          <ac:chgData name="claudemir souza" userId="dbdb498277919ce6" providerId="LiveId" clId="{EB1D05DF-0B92-4635-9E46-E7BABAFF64EB}" dt="2023-04-02T14:54:17.001" v="363" actId="14100"/>
          <ac:picMkLst>
            <pc:docMk/>
            <pc:sldMk cId="728427371" sldId="267"/>
            <ac:picMk id="12" creationId="{9B4EF1CD-C67C-784B-4E80-EDEA8BA239C7}"/>
          </ac:picMkLst>
        </pc:picChg>
      </pc:sldChg>
      <pc:sldChg chg="addSp delSp modSp add mod modAnim">
        <pc:chgData name="claudemir souza" userId="dbdb498277919ce6" providerId="LiveId" clId="{EB1D05DF-0B92-4635-9E46-E7BABAFF64EB}" dt="2023-04-02T15:18:15.616" v="582" actId="207"/>
        <pc:sldMkLst>
          <pc:docMk/>
          <pc:sldMk cId="3400405318" sldId="268"/>
        </pc:sldMkLst>
        <pc:spChg chg="mod">
          <ac:chgData name="claudemir souza" userId="dbdb498277919ce6" providerId="LiveId" clId="{EB1D05DF-0B92-4635-9E46-E7BABAFF64EB}" dt="2023-04-02T15:18:15.616" v="582" actId="207"/>
          <ac:spMkLst>
            <pc:docMk/>
            <pc:sldMk cId="3400405318" sldId="268"/>
            <ac:spMk id="2" creationId="{B55ED381-97DF-D420-E6AF-580D3A450480}"/>
          </ac:spMkLst>
        </pc:spChg>
        <pc:spChg chg="add mod">
          <ac:chgData name="claudemir souza" userId="dbdb498277919ce6" providerId="LiveId" clId="{EB1D05DF-0B92-4635-9E46-E7BABAFF64EB}" dt="2023-04-02T14:57:00.472" v="393" actId="1076"/>
          <ac:spMkLst>
            <pc:docMk/>
            <pc:sldMk cId="3400405318" sldId="268"/>
            <ac:spMk id="3" creationId="{EEE15863-F0D6-E114-9E94-1DE127EA5366}"/>
          </ac:spMkLst>
        </pc:spChg>
        <pc:spChg chg="del">
          <ac:chgData name="claudemir souza" userId="dbdb498277919ce6" providerId="LiveId" clId="{EB1D05DF-0B92-4635-9E46-E7BABAFF64EB}" dt="2023-04-02T14:55:58.805" v="371" actId="478"/>
          <ac:spMkLst>
            <pc:docMk/>
            <pc:sldMk cId="3400405318" sldId="268"/>
            <ac:spMk id="5" creationId="{D8BA13CE-BB5C-65D2-1617-772EE571F6B5}"/>
          </ac:spMkLst>
        </pc:spChg>
        <pc:spChg chg="add mod">
          <ac:chgData name="claudemir souza" userId="dbdb498277919ce6" providerId="LiveId" clId="{EB1D05DF-0B92-4635-9E46-E7BABAFF64EB}" dt="2023-04-02T14:56:36.442" v="385" actId="14100"/>
          <ac:spMkLst>
            <pc:docMk/>
            <pc:sldMk cId="3400405318" sldId="268"/>
            <ac:spMk id="7" creationId="{FD0D0D40-7048-13E0-D2ED-153422015C2C}"/>
          </ac:spMkLst>
        </pc:spChg>
        <pc:spChg chg="del">
          <ac:chgData name="claudemir souza" userId="dbdb498277919ce6" providerId="LiveId" clId="{EB1D05DF-0B92-4635-9E46-E7BABAFF64EB}" dt="2023-04-02T14:55:58.805" v="371" actId="478"/>
          <ac:spMkLst>
            <pc:docMk/>
            <pc:sldMk cId="3400405318" sldId="268"/>
            <ac:spMk id="8" creationId="{A6849195-A982-079A-C557-EEDAB55D6E3E}"/>
          </ac:spMkLst>
        </pc:spChg>
        <pc:spChg chg="del">
          <ac:chgData name="claudemir souza" userId="dbdb498277919ce6" providerId="LiveId" clId="{EB1D05DF-0B92-4635-9E46-E7BABAFF64EB}" dt="2023-04-02T14:55:58.805" v="371" actId="478"/>
          <ac:spMkLst>
            <pc:docMk/>
            <pc:sldMk cId="3400405318" sldId="268"/>
            <ac:spMk id="10" creationId="{1A5DF7FC-2E0A-2887-E963-F03E408FA987}"/>
          </ac:spMkLst>
        </pc:spChg>
        <pc:spChg chg="del">
          <ac:chgData name="claudemir souza" userId="dbdb498277919ce6" providerId="LiveId" clId="{EB1D05DF-0B92-4635-9E46-E7BABAFF64EB}" dt="2023-04-02T14:55:58.805" v="371" actId="478"/>
          <ac:spMkLst>
            <pc:docMk/>
            <pc:sldMk cId="3400405318" sldId="268"/>
            <ac:spMk id="11" creationId="{4FF8135E-910A-D950-5872-00FDBAD33472}"/>
          </ac:spMkLst>
        </pc:spChg>
        <pc:spChg chg="mod">
          <ac:chgData name="claudemir souza" userId="dbdb498277919ce6" providerId="LiveId" clId="{EB1D05DF-0B92-4635-9E46-E7BABAFF64EB}" dt="2023-04-02T14:56:01.342" v="372"/>
          <ac:spMkLst>
            <pc:docMk/>
            <pc:sldMk cId="3400405318" sldId="268"/>
            <ac:spMk id="13" creationId="{F9CCC474-E14D-F162-18F8-8A23A1A8F40E}"/>
          </ac:spMkLst>
        </pc:spChg>
        <pc:spChg chg="add mod">
          <ac:chgData name="claudemir souza" userId="dbdb498277919ce6" providerId="LiveId" clId="{EB1D05DF-0B92-4635-9E46-E7BABAFF64EB}" dt="2023-04-02T14:56:49.351" v="391" actId="1076"/>
          <ac:spMkLst>
            <pc:docMk/>
            <pc:sldMk cId="3400405318" sldId="268"/>
            <ac:spMk id="15" creationId="{4BB7AE50-388F-C435-FA81-6DFD3CA79586}"/>
          </ac:spMkLst>
        </pc:spChg>
        <pc:grpChg chg="add mod">
          <ac:chgData name="claudemir souza" userId="dbdb498277919ce6" providerId="LiveId" clId="{EB1D05DF-0B92-4635-9E46-E7BABAFF64EB}" dt="2023-04-02T14:56:52.752" v="392" actId="1076"/>
          <ac:grpSpMkLst>
            <pc:docMk/>
            <pc:sldMk cId="3400405318" sldId="268"/>
            <ac:grpSpMk id="9" creationId="{21215666-3E33-8022-2819-8EC74EE7C027}"/>
          </ac:grpSpMkLst>
        </pc:grpChg>
        <pc:picChg chg="add mod">
          <ac:chgData name="claudemir souza" userId="dbdb498277919ce6" providerId="LiveId" clId="{EB1D05DF-0B92-4635-9E46-E7BABAFF64EB}" dt="2023-04-02T14:56:18.291" v="376" actId="1076"/>
          <ac:picMkLst>
            <pc:docMk/>
            <pc:sldMk cId="3400405318" sldId="268"/>
            <ac:picMk id="4" creationId="{5144F484-CB86-442E-F852-8E8583C4A4CF}"/>
          </ac:picMkLst>
        </pc:picChg>
        <pc:picChg chg="del">
          <ac:chgData name="claudemir souza" userId="dbdb498277919ce6" providerId="LiveId" clId="{EB1D05DF-0B92-4635-9E46-E7BABAFF64EB}" dt="2023-04-02T14:55:58.805" v="371" actId="478"/>
          <ac:picMkLst>
            <pc:docMk/>
            <pc:sldMk cId="3400405318" sldId="268"/>
            <ac:picMk id="6" creationId="{4C4F005B-700C-B5B3-B8B5-D205E00267B9}"/>
          </ac:picMkLst>
        </pc:picChg>
        <pc:picChg chg="del">
          <ac:chgData name="claudemir souza" userId="dbdb498277919ce6" providerId="LiveId" clId="{EB1D05DF-0B92-4635-9E46-E7BABAFF64EB}" dt="2023-04-02T14:55:58.805" v="371" actId="478"/>
          <ac:picMkLst>
            <pc:docMk/>
            <pc:sldMk cId="3400405318" sldId="268"/>
            <ac:picMk id="12" creationId="{9B4EF1CD-C67C-784B-4E80-EDEA8BA239C7}"/>
          </ac:picMkLst>
        </pc:picChg>
        <pc:picChg chg="mod">
          <ac:chgData name="claudemir souza" userId="dbdb498277919ce6" providerId="LiveId" clId="{EB1D05DF-0B92-4635-9E46-E7BABAFF64EB}" dt="2023-04-02T14:56:01.342" v="372"/>
          <ac:picMkLst>
            <pc:docMk/>
            <pc:sldMk cId="3400405318" sldId="268"/>
            <ac:picMk id="14" creationId="{86A4B7AC-D148-2F3B-CD90-E93ACE23F301}"/>
          </ac:picMkLst>
        </pc:picChg>
      </pc:sldChg>
      <pc:sldChg chg="addSp delSp modSp add mod modAnim">
        <pc:chgData name="claudemir souza" userId="dbdb498277919ce6" providerId="LiveId" clId="{EB1D05DF-0B92-4635-9E46-E7BABAFF64EB}" dt="2023-04-02T15:17:05.026" v="569" actId="1076"/>
        <pc:sldMkLst>
          <pc:docMk/>
          <pc:sldMk cId="3201889389" sldId="269"/>
        </pc:sldMkLst>
        <pc:spChg chg="del">
          <ac:chgData name="claudemir souza" userId="dbdb498277919ce6" providerId="LiveId" clId="{EB1D05DF-0B92-4635-9E46-E7BABAFF64EB}" dt="2023-04-02T15:15:47.757" v="539" actId="478"/>
          <ac:spMkLst>
            <pc:docMk/>
            <pc:sldMk cId="3201889389" sldId="269"/>
            <ac:spMk id="2" creationId="{B55ED381-97DF-D420-E6AF-580D3A450480}"/>
          </ac:spMkLst>
        </pc:spChg>
        <pc:spChg chg="del">
          <ac:chgData name="claudemir souza" userId="dbdb498277919ce6" providerId="LiveId" clId="{EB1D05DF-0B92-4635-9E46-E7BABAFF64EB}" dt="2023-04-02T15:15:47.757" v="539" actId="478"/>
          <ac:spMkLst>
            <pc:docMk/>
            <pc:sldMk cId="3201889389" sldId="269"/>
            <ac:spMk id="3" creationId="{EEE15863-F0D6-E114-9E94-1DE127EA5366}"/>
          </ac:spMkLst>
        </pc:spChg>
        <pc:spChg chg="add mod">
          <ac:chgData name="claudemir souza" userId="dbdb498277919ce6" providerId="LiveId" clId="{EB1D05DF-0B92-4635-9E46-E7BABAFF64EB}" dt="2023-04-02T15:16:50.856" v="566" actId="1076"/>
          <ac:spMkLst>
            <pc:docMk/>
            <pc:sldMk cId="3201889389" sldId="269"/>
            <ac:spMk id="6" creationId="{C48754A2-130C-6BAE-F93C-1F688C8F9F17}"/>
          </ac:spMkLst>
        </pc:spChg>
        <pc:spChg chg="del">
          <ac:chgData name="claudemir souza" userId="dbdb498277919ce6" providerId="LiveId" clId="{EB1D05DF-0B92-4635-9E46-E7BABAFF64EB}" dt="2023-04-02T15:15:47.757" v="539" actId="478"/>
          <ac:spMkLst>
            <pc:docMk/>
            <pc:sldMk cId="3201889389" sldId="269"/>
            <ac:spMk id="7" creationId="{FD0D0D40-7048-13E0-D2ED-153422015C2C}"/>
          </ac:spMkLst>
        </pc:spChg>
        <pc:spChg chg="add mod">
          <ac:chgData name="claudemir souza" userId="dbdb498277919ce6" providerId="LiveId" clId="{EB1D05DF-0B92-4635-9E46-E7BABAFF64EB}" dt="2023-04-02T15:16:57.826" v="567" actId="1076"/>
          <ac:spMkLst>
            <pc:docMk/>
            <pc:sldMk cId="3201889389" sldId="269"/>
            <ac:spMk id="8" creationId="{CA50CB75-7FE4-1231-B18E-5775F1E33ECB}"/>
          </ac:spMkLst>
        </pc:spChg>
        <pc:spChg chg="mod">
          <ac:chgData name="claudemir souza" userId="dbdb498277919ce6" providerId="LiveId" clId="{EB1D05DF-0B92-4635-9E46-E7BABAFF64EB}" dt="2023-04-02T15:15:49.421" v="540"/>
          <ac:spMkLst>
            <pc:docMk/>
            <pc:sldMk cId="3201889389" sldId="269"/>
            <ac:spMk id="11" creationId="{974B68F4-44DB-061F-7393-E4D62517E326}"/>
          </ac:spMkLst>
        </pc:spChg>
        <pc:spChg chg="del">
          <ac:chgData name="claudemir souza" userId="dbdb498277919ce6" providerId="LiveId" clId="{EB1D05DF-0B92-4635-9E46-E7BABAFF64EB}" dt="2023-04-02T15:15:47.757" v="539" actId="478"/>
          <ac:spMkLst>
            <pc:docMk/>
            <pc:sldMk cId="3201889389" sldId="269"/>
            <ac:spMk id="15" creationId="{4BB7AE50-388F-C435-FA81-6DFD3CA79586}"/>
          </ac:spMkLst>
        </pc:spChg>
        <pc:spChg chg="add mod">
          <ac:chgData name="claudemir souza" userId="dbdb498277919ce6" providerId="LiveId" clId="{EB1D05DF-0B92-4635-9E46-E7BABAFF64EB}" dt="2023-04-02T15:17:05.026" v="569" actId="1076"/>
          <ac:spMkLst>
            <pc:docMk/>
            <pc:sldMk cId="3201889389" sldId="269"/>
            <ac:spMk id="16" creationId="{BE7A259C-DE9B-2C82-51C3-BA092E92ACF0}"/>
          </ac:spMkLst>
        </pc:spChg>
        <pc:grpChg chg="del">
          <ac:chgData name="claudemir souza" userId="dbdb498277919ce6" providerId="LiveId" clId="{EB1D05DF-0B92-4635-9E46-E7BABAFF64EB}" dt="2023-04-02T15:15:47.757" v="539" actId="478"/>
          <ac:grpSpMkLst>
            <pc:docMk/>
            <pc:sldMk cId="3201889389" sldId="269"/>
            <ac:grpSpMk id="9" creationId="{21215666-3E33-8022-2819-8EC74EE7C027}"/>
          </ac:grpSpMkLst>
        </pc:grpChg>
        <pc:grpChg chg="add mod">
          <ac:chgData name="claudemir souza" userId="dbdb498277919ce6" providerId="LiveId" clId="{EB1D05DF-0B92-4635-9E46-E7BABAFF64EB}" dt="2023-04-02T15:17:01.746" v="568" actId="1076"/>
          <ac:grpSpMkLst>
            <pc:docMk/>
            <pc:sldMk cId="3201889389" sldId="269"/>
            <ac:grpSpMk id="10" creationId="{24BE57F6-F389-07E5-D7F6-B7E44C79F8E3}"/>
          </ac:grpSpMkLst>
        </pc:grpChg>
        <pc:picChg chg="del">
          <ac:chgData name="claudemir souza" userId="dbdb498277919ce6" providerId="LiveId" clId="{EB1D05DF-0B92-4635-9E46-E7BABAFF64EB}" dt="2023-04-02T15:15:47.757" v="539" actId="478"/>
          <ac:picMkLst>
            <pc:docMk/>
            <pc:sldMk cId="3201889389" sldId="269"/>
            <ac:picMk id="4" creationId="{5144F484-CB86-442E-F852-8E8583C4A4CF}"/>
          </ac:picMkLst>
        </pc:picChg>
        <pc:picChg chg="add del mod">
          <ac:chgData name="claudemir souza" userId="dbdb498277919ce6" providerId="LiveId" clId="{EB1D05DF-0B92-4635-9E46-E7BABAFF64EB}" dt="2023-04-02T15:16:19.706" v="546" actId="478"/>
          <ac:picMkLst>
            <pc:docMk/>
            <pc:sldMk cId="3201889389" sldId="269"/>
            <ac:picMk id="5" creationId="{71450F02-CF41-1CD8-31CF-5A944AEE2D24}"/>
          </ac:picMkLst>
        </pc:picChg>
        <pc:picChg chg="mod">
          <ac:chgData name="claudemir souza" userId="dbdb498277919ce6" providerId="LiveId" clId="{EB1D05DF-0B92-4635-9E46-E7BABAFF64EB}" dt="2023-04-02T15:15:49.421" v="540"/>
          <ac:picMkLst>
            <pc:docMk/>
            <pc:sldMk cId="3201889389" sldId="269"/>
            <ac:picMk id="12" creationId="{5B87F954-DE52-32CA-BA1F-A2ADDBF9F08C}"/>
          </ac:picMkLst>
        </pc:picChg>
      </pc:sldChg>
      <pc:sldChg chg="delSp modSp mod">
        <pc:chgData name="claudemir souza" userId="dbdb498277919ce6" providerId="LiveId" clId="{EB1D05DF-0B92-4635-9E46-E7BABAFF64EB}" dt="2023-04-02T15:17:53.282" v="578" actId="207"/>
        <pc:sldMkLst>
          <pc:docMk/>
          <pc:sldMk cId="2418262015" sldId="551"/>
        </pc:sldMkLst>
        <pc:spChg chg="del">
          <ac:chgData name="claudemir souza" userId="dbdb498277919ce6" providerId="LiveId" clId="{EB1D05DF-0B92-4635-9E46-E7BABAFF64EB}" dt="2023-04-02T15:03:36.733" v="434" actId="478"/>
          <ac:spMkLst>
            <pc:docMk/>
            <pc:sldMk cId="2418262015" sldId="551"/>
            <ac:spMk id="4" creationId="{CC4D99E1-8D5C-4EF9-9604-C18E39F8FE5C}"/>
          </ac:spMkLst>
        </pc:spChg>
        <pc:spChg chg="mod">
          <ac:chgData name="claudemir souza" userId="dbdb498277919ce6" providerId="LiveId" clId="{EB1D05DF-0B92-4635-9E46-E7BABAFF64EB}" dt="2023-04-02T15:17:53.282" v="578" actId="207"/>
          <ac:spMkLst>
            <pc:docMk/>
            <pc:sldMk cId="2418262015" sldId="551"/>
            <ac:spMk id="8" creationId="{00000000-0000-0000-0000-000000000000}"/>
          </ac:spMkLst>
        </pc:spChg>
        <pc:spChg chg="mod">
          <ac:chgData name="claudemir souza" userId="dbdb498277919ce6" providerId="LiveId" clId="{EB1D05DF-0B92-4635-9E46-E7BABAFF64EB}" dt="2023-04-02T15:03:49.333" v="437" actId="207"/>
          <ac:spMkLst>
            <pc:docMk/>
            <pc:sldMk cId="2418262015" sldId="551"/>
            <ac:spMk id="14" creationId="{07DD9458-D4BF-440B-82BA-F9B55E76D8F9}"/>
          </ac:spMkLst>
        </pc:spChg>
        <pc:picChg chg="del">
          <ac:chgData name="claudemir souza" userId="dbdb498277919ce6" providerId="LiveId" clId="{EB1D05DF-0B92-4635-9E46-E7BABAFF64EB}" dt="2023-04-02T15:03:32.437" v="433" actId="478"/>
          <ac:picMkLst>
            <pc:docMk/>
            <pc:sldMk cId="2418262015" sldId="551"/>
            <ac:picMk id="3" creationId="{1FA061C8-0A8B-48BD-AE9E-0230BEAEF365}"/>
          </ac:picMkLst>
        </pc:picChg>
        <pc:picChg chg="del">
          <ac:chgData name="claudemir souza" userId="dbdb498277919ce6" providerId="LiveId" clId="{EB1D05DF-0B92-4635-9E46-E7BABAFF64EB}" dt="2023-04-02T15:03:29.983" v="432" actId="478"/>
          <ac:picMkLst>
            <pc:docMk/>
            <pc:sldMk cId="2418262015" sldId="551"/>
            <ac:picMk id="12" creationId="{00000000-0000-0000-0000-000000000000}"/>
          </ac:picMkLst>
        </pc:picChg>
        <pc:cxnChg chg="del">
          <ac:chgData name="claudemir souza" userId="dbdb498277919ce6" providerId="LiveId" clId="{EB1D05DF-0B92-4635-9E46-E7BABAFF64EB}" dt="2023-04-02T15:03:39.545" v="435" actId="478"/>
          <ac:cxnSpMkLst>
            <pc:docMk/>
            <pc:sldMk cId="2418262015" sldId="551"/>
            <ac:cxnSpMk id="11" creationId="{00000000-0000-0000-0000-000000000000}"/>
          </ac:cxnSpMkLst>
        </pc:cxnChg>
      </pc:sldChg>
      <pc:sldChg chg="delSp modSp mod">
        <pc:chgData name="claudemir souza" userId="dbdb498277919ce6" providerId="LiveId" clId="{EB1D05DF-0B92-4635-9E46-E7BABAFF64EB}" dt="2023-04-02T15:17:48.526" v="577" actId="207"/>
        <pc:sldMkLst>
          <pc:docMk/>
          <pc:sldMk cId="2990587210" sldId="553"/>
        </pc:sldMkLst>
        <pc:spChg chg="mod">
          <ac:chgData name="claudemir souza" userId="dbdb498277919ce6" providerId="LiveId" clId="{EB1D05DF-0B92-4635-9E46-E7BABAFF64EB}" dt="2023-04-02T15:17:48.526" v="577" actId="207"/>
          <ac:spMkLst>
            <pc:docMk/>
            <pc:sldMk cId="2990587210" sldId="553"/>
            <ac:spMk id="4" creationId="{A250C2E7-50CE-4900-8120-1E8920BE8FE2}"/>
          </ac:spMkLst>
        </pc:spChg>
        <pc:spChg chg="del">
          <ac:chgData name="claudemir souza" userId="dbdb498277919ce6" providerId="LiveId" clId="{EB1D05DF-0B92-4635-9E46-E7BABAFF64EB}" dt="2023-04-02T15:04:27.073" v="448" actId="478"/>
          <ac:spMkLst>
            <pc:docMk/>
            <pc:sldMk cId="2990587210" sldId="553"/>
            <ac:spMk id="5" creationId="{85395569-A705-48B6-9467-A61F7267C2F3}"/>
          </ac:spMkLst>
        </pc:spChg>
        <pc:spChg chg="mod">
          <ac:chgData name="claudemir souza" userId="dbdb498277919ce6" providerId="LiveId" clId="{EB1D05DF-0B92-4635-9E46-E7BABAFF64EB}" dt="2023-04-02T15:04:39.395" v="452" actId="207"/>
          <ac:spMkLst>
            <pc:docMk/>
            <pc:sldMk cId="2990587210" sldId="553"/>
            <ac:spMk id="10" creationId="{A4673F72-71CB-419C-A757-6B486A8B03E9}"/>
          </ac:spMkLst>
        </pc:spChg>
        <pc:picChg chg="del">
          <ac:chgData name="claudemir souza" userId="dbdb498277919ce6" providerId="LiveId" clId="{EB1D05DF-0B92-4635-9E46-E7BABAFF64EB}" dt="2023-04-02T15:04:09.813" v="442" actId="478"/>
          <ac:picMkLst>
            <pc:docMk/>
            <pc:sldMk cId="2990587210" sldId="553"/>
            <ac:picMk id="3" creationId="{260D9991-8138-4893-82A9-2B9B2C986E1B}"/>
          </ac:picMkLst>
        </pc:picChg>
        <pc:picChg chg="del">
          <ac:chgData name="claudemir souza" userId="dbdb498277919ce6" providerId="LiveId" clId="{EB1D05DF-0B92-4635-9E46-E7BABAFF64EB}" dt="2023-04-02T15:04:11.891" v="443" actId="478"/>
          <ac:picMkLst>
            <pc:docMk/>
            <pc:sldMk cId="2990587210" sldId="553"/>
            <ac:picMk id="6" creationId="{8CAB1005-DE1C-41BE-A6AD-72AA52D1C9B4}"/>
          </ac:picMkLst>
        </pc:picChg>
        <pc:picChg chg="del">
          <ac:chgData name="claudemir souza" userId="dbdb498277919ce6" providerId="LiveId" clId="{EB1D05DF-0B92-4635-9E46-E7BABAFF64EB}" dt="2023-04-02T15:04:06.723" v="441" actId="478"/>
          <ac:picMkLst>
            <pc:docMk/>
            <pc:sldMk cId="2990587210" sldId="553"/>
            <ac:picMk id="9" creationId="{00000000-0000-0000-0000-000000000000}"/>
          </ac:picMkLst>
        </pc:picChg>
        <pc:cxnChg chg="del">
          <ac:chgData name="claudemir souza" userId="dbdb498277919ce6" providerId="LiveId" clId="{EB1D05DF-0B92-4635-9E46-E7BABAFF64EB}" dt="2023-04-02T15:04:29.743" v="449" actId="478"/>
          <ac:cxnSpMkLst>
            <pc:docMk/>
            <pc:sldMk cId="2990587210" sldId="553"/>
            <ac:cxnSpMk id="8" creationId="{00000000-0000-0000-0000-000000000000}"/>
          </ac:cxnSpMkLst>
        </pc:cxnChg>
      </pc:sldChg>
      <pc:sldChg chg="delSp modSp mod">
        <pc:chgData name="claudemir souza" userId="dbdb498277919ce6" providerId="LiveId" clId="{EB1D05DF-0B92-4635-9E46-E7BABAFF64EB}" dt="2023-04-02T15:18:10.831" v="581" actId="207"/>
        <pc:sldMkLst>
          <pc:docMk/>
          <pc:sldMk cId="1617461543" sldId="621"/>
        </pc:sldMkLst>
        <pc:spChg chg="mod">
          <ac:chgData name="claudemir souza" userId="dbdb498277919ce6" providerId="LiveId" clId="{EB1D05DF-0B92-4635-9E46-E7BABAFF64EB}" dt="2023-04-02T14:59:59.422" v="408" actId="1076"/>
          <ac:spMkLst>
            <pc:docMk/>
            <pc:sldMk cId="1617461543" sldId="621"/>
            <ac:spMk id="10" creationId="{00000000-0000-0000-0000-000000000000}"/>
          </ac:spMkLst>
        </pc:spChg>
        <pc:spChg chg="mod">
          <ac:chgData name="claudemir souza" userId="dbdb498277919ce6" providerId="LiveId" clId="{EB1D05DF-0B92-4635-9E46-E7BABAFF64EB}" dt="2023-04-02T15:18:10.831" v="581" actId="207"/>
          <ac:spMkLst>
            <pc:docMk/>
            <pc:sldMk cId="1617461543" sldId="621"/>
            <ac:spMk id="12" creationId="{00000000-0000-0000-0000-000000000000}"/>
          </ac:spMkLst>
        </pc:spChg>
        <pc:spChg chg="del">
          <ac:chgData name="claudemir souza" userId="dbdb498277919ce6" providerId="LiveId" clId="{EB1D05DF-0B92-4635-9E46-E7BABAFF64EB}" dt="2023-04-02T14:59:13.172" v="399" actId="478"/>
          <ac:spMkLst>
            <pc:docMk/>
            <pc:sldMk cId="1617461543" sldId="621"/>
            <ac:spMk id="19" creationId="{00000000-0000-0000-0000-000000000000}"/>
          </ac:spMkLst>
        </pc:spChg>
        <pc:picChg chg="mod">
          <ac:chgData name="claudemir souza" userId="dbdb498277919ce6" providerId="LiveId" clId="{EB1D05DF-0B92-4635-9E46-E7BABAFF64EB}" dt="2023-04-02T15:00:04.412" v="409" actId="14100"/>
          <ac:picMkLst>
            <pc:docMk/>
            <pc:sldMk cId="1617461543" sldId="621"/>
            <ac:picMk id="4" creationId="{61B9B4B8-44E0-4CA1-BD39-74A65E2F2B18}"/>
          </ac:picMkLst>
        </pc:picChg>
        <pc:picChg chg="del">
          <ac:chgData name="claudemir souza" userId="dbdb498277919ce6" providerId="LiveId" clId="{EB1D05DF-0B92-4635-9E46-E7BABAFF64EB}" dt="2023-04-02T14:59:49.294" v="406" actId="478"/>
          <ac:picMkLst>
            <pc:docMk/>
            <pc:sldMk cId="1617461543" sldId="621"/>
            <ac:picMk id="7" creationId="{00000000-0000-0000-0000-000000000000}"/>
          </ac:picMkLst>
        </pc:picChg>
      </pc:sldChg>
      <pc:sldChg chg="delSp modSp mod">
        <pc:chgData name="claudemir souza" userId="dbdb498277919ce6" providerId="LiveId" clId="{EB1D05DF-0B92-4635-9E46-E7BABAFF64EB}" dt="2023-04-02T15:17:43.666" v="576" actId="207"/>
        <pc:sldMkLst>
          <pc:docMk/>
          <pc:sldMk cId="1824159029" sldId="622"/>
        </pc:sldMkLst>
        <pc:spChg chg="del mod">
          <ac:chgData name="claudemir souza" userId="dbdb498277919ce6" providerId="LiveId" clId="{EB1D05DF-0B92-4635-9E46-E7BABAFF64EB}" dt="2023-04-02T15:05:18.783" v="458" actId="478"/>
          <ac:spMkLst>
            <pc:docMk/>
            <pc:sldMk cId="1824159029" sldId="622"/>
            <ac:spMk id="2" creationId="{B12C26F1-E3BA-452C-B544-25DBCF1209A0}"/>
          </ac:spMkLst>
        </pc:spChg>
        <pc:spChg chg="mod">
          <ac:chgData name="claudemir souza" userId="dbdb498277919ce6" providerId="LiveId" clId="{EB1D05DF-0B92-4635-9E46-E7BABAFF64EB}" dt="2023-04-02T15:17:43.666" v="576" actId="207"/>
          <ac:spMkLst>
            <pc:docMk/>
            <pc:sldMk cId="1824159029" sldId="622"/>
            <ac:spMk id="5" creationId="{00000000-0000-0000-0000-000000000000}"/>
          </ac:spMkLst>
        </pc:spChg>
        <pc:spChg chg="mod">
          <ac:chgData name="claudemir souza" userId="dbdb498277919ce6" providerId="LiveId" clId="{EB1D05DF-0B92-4635-9E46-E7BABAFF64EB}" dt="2023-04-02T15:06:29.824" v="464" actId="1076"/>
          <ac:spMkLst>
            <pc:docMk/>
            <pc:sldMk cId="1824159029" sldId="622"/>
            <ac:spMk id="12" creationId="{B9CCEA82-3ADF-4F33-9BA1-FD0E10D46EC5}"/>
          </ac:spMkLst>
        </pc:spChg>
        <pc:picChg chg="del">
          <ac:chgData name="claudemir souza" userId="dbdb498277919ce6" providerId="LiveId" clId="{EB1D05DF-0B92-4635-9E46-E7BABAFF64EB}" dt="2023-04-02T15:05:06.305" v="455" actId="478"/>
          <ac:picMkLst>
            <pc:docMk/>
            <pc:sldMk cId="1824159029" sldId="622"/>
            <ac:picMk id="9" creationId="{00000000-0000-0000-0000-000000000000}"/>
          </ac:picMkLst>
        </pc:picChg>
        <pc:picChg chg="del mod">
          <ac:chgData name="claudemir souza" userId="dbdb498277919ce6" providerId="LiveId" clId="{EB1D05DF-0B92-4635-9E46-E7BABAFF64EB}" dt="2023-04-02T15:06:18.127" v="462" actId="478"/>
          <ac:picMkLst>
            <pc:docMk/>
            <pc:sldMk cId="1824159029" sldId="622"/>
            <ac:picMk id="10" creationId="{EEAD8CED-674D-4141-9D84-0FDD16E88F62}"/>
          </ac:picMkLst>
        </pc:picChg>
        <pc:cxnChg chg="del">
          <ac:chgData name="claudemir souza" userId="dbdb498277919ce6" providerId="LiveId" clId="{EB1D05DF-0B92-4635-9E46-E7BABAFF64EB}" dt="2023-04-02T15:05:12.989" v="456" actId="478"/>
          <ac:cxnSpMkLst>
            <pc:docMk/>
            <pc:sldMk cId="1824159029" sldId="622"/>
            <ac:cxnSpMk id="8" creationId="{00000000-0000-0000-0000-000000000000}"/>
          </ac:cxnSpMkLst>
        </pc:cxnChg>
      </pc:sldChg>
      <pc:sldChg chg="delSp modSp mod">
        <pc:chgData name="claudemir souza" userId="dbdb498277919ce6" providerId="LiveId" clId="{EB1D05DF-0B92-4635-9E46-E7BABAFF64EB}" dt="2023-04-02T15:21:24.049" v="623" actId="403"/>
        <pc:sldMkLst>
          <pc:docMk/>
          <pc:sldMk cId="1224590905" sldId="640"/>
        </pc:sldMkLst>
        <pc:spChg chg="del">
          <ac:chgData name="claudemir souza" userId="dbdb498277919ce6" providerId="LiveId" clId="{EB1D05DF-0B92-4635-9E46-E7BABAFF64EB}" dt="2023-04-02T15:20:57.807" v="616" actId="478"/>
          <ac:spMkLst>
            <pc:docMk/>
            <pc:sldMk cId="1224590905" sldId="640"/>
            <ac:spMk id="3" creationId="{667D09F4-84D8-43FC-A08D-895FE1E7072F}"/>
          </ac:spMkLst>
        </pc:spChg>
        <pc:spChg chg="del">
          <ac:chgData name="claudemir souza" userId="dbdb498277919ce6" providerId="LiveId" clId="{EB1D05DF-0B92-4635-9E46-E7BABAFF64EB}" dt="2023-04-02T15:21:16.222" v="620" actId="478"/>
          <ac:spMkLst>
            <pc:docMk/>
            <pc:sldMk cId="1224590905" sldId="640"/>
            <ac:spMk id="5" creationId="{00000000-0000-0000-0000-000000000000}"/>
          </ac:spMkLst>
        </pc:spChg>
        <pc:spChg chg="del">
          <ac:chgData name="claudemir souza" userId="dbdb498277919ce6" providerId="LiveId" clId="{EB1D05DF-0B92-4635-9E46-E7BABAFF64EB}" dt="2023-04-02T15:20:48.950" v="613" actId="478"/>
          <ac:spMkLst>
            <pc:docMk/>
            <pc:sldMk cId="1224590905" sldId="640"/>
            <ac:spMk id="10" creationId="{00000000-0000-0000-0000-000000000000}"/>
          </ac:spMkLst>
        </pc:spChg>
        <pc:spChg chg="mod">
          <ac:chgData name="claudemir souza" userId="dbdb498277919ce6" providerId="LiveId" clId="{EB1D05DF-0B92-4635-9E46-E7BABAFF64EB}" dt="2023-04-02T15:21:08.128" v="618" actId="1076"/>
          <ac:spMkLst>
            <pc:docMk/>
            <pc:sldMk cId="1224590905" sldId="640"/>
            <ac:spMk id="14" creationId="{C27A19F5-036C-4088-B0D2-EE632B0E80B5}"/>
          </ac:spMkLst>
        </pc:spChg>
        <pc:spChg chg="mod">
          <ac:chgData name="claudemir souza" userId="dbdb498277919ce6" providerId="LiveId" clId="{EB1D05DF-0B92-4635-9E46-E7BABAFF64EB}" dt="2023-04-02T15:21:24.049" v="623" actId="403"/>
          <ac:spMkLst>
            <pc:docMk/>
            <pc:sldMk cId="1224590905" sldId="640"/>
            <ac:spMk id="15" creationId="{00000000-0000-0000-0000-000000000000}"/>
          </ac:spMkLst>
        </pc:spChg>
        <pc:picChg chg="del">
          <ac:chgData name="claudemir souza" userId="dbdb498277919ce6" providerId="LiveId" clId="{EB1D05DF-0B92-4635-9E46-E7BABAFF64EB}" dt="2023-04-02T15:20:53.747" v="615" actId="478"/>
          <ac:picMkLst>
            <pc:docMk/>
            <pc:sldMk cId="1224590905" sldId="640"/>
            <ac:picMk id="8" creationId="{00000000-0000-0000-0000-000000000000}"/>
          </ac:picMkLst>
        </pc:picChg>
        <pc:picChg chg="del">
          <ac:chgData name="claudemir souza" userId="dbdb498277919ce6" providerId="LiveId" clId="{EB1D05DF-0B92-4635-9E46-E7BABAFF64EB}" dt="2023-04-02T15:20:51.622" v="614" actId="478"/>
          <ac:picMkLst>
            <pc:docMk/>
            <pc:sldMk cId="1224590905" sldId="640"/>
            <ac:picMk id="11" creationId="{00000000-0000-0000-0000-000000000000}"/>
          </ac:picMkLst>
        </pc:picChg>
        <pc:cxnChg chg="del">
          <ac:chgData name="claudemir souza" userId="dbdb498277919ce6" providerId="LiveId" clId="{EB1D05DF-0B92-4635-9E46-E7BABAFF64EB}" dt="2023-04-02T15:21:03.322" v="617" actId="478"/>
          <ac:cxnSpMkLst>
            <pc:docMk/>
            <pc:sldMk cId="1224590905" sldId="640"/>
            <ac:cxnSpMk id="13" creationId="{00000000-0000-0000-0000-000000000000}"/>
          </ac:cxnSpMkLst>
        </pc:cxnChg>
      </pc:sldChg>
      <pc:sldChg chg="delSp modSp mod">
        <pc:chgData name="claudemir souza" userId="dbdb498277919ce6" providerId="LiveId" clId="{EB1D05DF-0B92-4635-9E46-E7BABAFF64EB}" dt="2023-04-02T15:22:29.521" v="637" actId="1076"/>
        <pc:sldMkLst>
          <pc:docMk/>
          <pc:sldMk cId="3478964557" sldId="765"/>
        </pc:sldMkLst>
        <pc:spChg chg="del mod">
          <ac:chgData name="claudemir souza" userId="dbdb498277919ce6" providerId="LiveId" clId="{EB1D05DF-0B92-4635-9E46-E7BABAFF64EB}" dt="2023-04-02T15:22:04.467" v="629" actId="478"/>
          <ac:spMkLst>
            <pc:docMk/>
            <pc:sldMk cId="3478964557" sldId="765"/>
            <ac:spMk id="2" creationId="{162C02BA-9D6B-4AFD-8236-FF8808E3CE86}"/>
          </ac:spMkLst>
        </pc:spChg>
        <pc:spChg chg="mod">
          <ac:chgData name="claudemir souza" userId="dbdb498277919ce6" providerId="LiveId" clId="{EB1D05DF-0B92-4635-9E46-E7BABAFF64EB}" dt="2023-04-02T15:22:24.621" v="636" actId="403"/>
          <ac:spMkLst>
            <pc:docMk/>
            <pc:sldMk cId="3478964557" sldId="765"/>
            <ac:spMk id="4" creationId="{6AB4550E-0D91-4645-8EEC-AAA1905A63EE}"/>
          </ac:spMkLst>
        </pc:spChg>
        <pc:spChg chg="del mod">
          <ac:chgData name="claudemir souza" userId="dbdb498277919ce6" providerId="LiveId" clId="{EB1D05DF-0B92-4635-9E46-E7BABAFF64EB}" dt="2023-04-02T15:22:17.260" v="633" actId="478"/>
          <ac:spMkLst>
            <pc:docMk/>
            <pc:sldMk cId="3478964557" sldId="765"/>
            <ac:spMk id="5" creationId="{00000000-0000-0000-0000-000000000000}"/>
          </ac:spMkLst>
        </pc:spChg>
        <pc:spChg chg="del mod">
          <ac:chgData name="claudemir souza" userId="dbdb498277919ce6" providerId="LiveId" clId="{EB1D05DF-0B92-4635-9E46-E7BABAFF64EB}" dt="2023-04-02T15:22:06.497" v="630" actId="478"/>
          <ac:spMkLst>
            <pc:docMk/>
            <pc:sldMk cId="3478964557" sldId="765"/>
            <ac:spMk id="10" creationId="{00000000-0000-0000-0000-000000000000}"/>
          </ac:spMkLst>
        </pc:spChg>
        <pc:spChg chg="mod">
          <ac:chgData name="claudemir souza" userId="dbdb498277919ce6" providerId="LiveId" clId="{EB1D05DF-0B92-4635-9E46-E7BABAFF64EB}" dt="2023-04-02T15:22:29.521" v="637" actId="1076"/>
          <ac:spMkLst>
            <pc:docMk/>
            <pc:sldMk cId="3478964557" sldId="765"/>
            <ac:spMk id="109570" creationId="{00000000-0000-0000-0000-000000000000}"/>
          </ac:spMkLst>
        </pc:spChg>
        <pc:picChg chg="del mod">
          <ac:chgData name="claudemir souza" userId="dbdb498277919ce6" providerId="LiveId" clId="{EB1D05DF-0B92-4635-9E46-E7BABAFF64EB}" dt="2023-04-02T15:22:10.259" v="631" actId="478"/>
          <ac:picMkLst>
            <pc:docMk/>
            <pc:sldMk cId="3478964557" sldId="765"/>
            <ac:picMk id="8" creationId="{00000000-0000-0000-0000-000000000000}"/>
          </ac:picMkLst>
        </pc:picChg>
        <pc:picChg chg="del mod">
          <ac:chgData name="claudemir souza" userId="dbdb498277919ce6" providerId="LiveId" clId="{EB1D05DF-0B92-4635-9E46-E7BABAFF64EB}" dt="2023-04-02T15:21:49.497" v="625" actId="478"/>
          <ac:picMkLst>
            <pc:docMk/>
            <pc:sldMk cId="3478964557" sldId="765"/>
            <ac:picMk id="11" creationId="{00000000-0000-0000-0000-000000000000}"/>
          </ac:picMkLst>
        </pc:picChg>
        <pc:cxnChg chg="del mod">
          <ac:chgData name="claudemir souza" userId="dbdb498277919ce6" providerId="LiveId" clId="{EB1D05DF-0B92-4635-9E46-E7BABAFF64EB}" dt="2023-04-02T15:21:54.937" v="627" actId="478"/>
          <ac:cxnSpMkLst>
            <pc:docMk/>
            <pc:sldMk cId="3478964557" sldId="765"/>
            <ac:cxnSpMk id="6" creationId="{00000000-0000-0000-0000-000000000000}"/>
          </ac:cxnSpMkLst>
        </pc:cxnChg>
        <pc:cxnChg chg="del mod">
          <ac:chgData name="claudemir souza" userId="dbdb498277919ce6" providerId="LiveId" clId="{EB1D05DF-0B92-4635-9E46-E7BABAFF64EB}" dt="2023-04-02T15:21:52.725" v="626" actId="478"/>
          <ac:cxnSpMkLst>
            <pc:docMk/>
            <pc:sldMk cId="3478964557" sldId="765"/>
            <ac:cxnSpMk id="12" creationId="{00000000-0000-0000-0000-000000000000}"/>
          </ac:cxnSpMkLst>
        </pc:cxnChg>
        <pc:cxnChg chg="del mod">
          <ac:chgData name="claudemir souza" userId="dbdb498277919ce6" providerId="LiveId" clId="{EB1D05DF-0B92-4635-9E46-E7BABAFF64EB}" dt="2023-04-02T15:22:01.293" v="628" actId="478"/>
          <ac:cxnSpMkLst>
            <pc:docMk/>
            <pc:sldMk cId="3478964557" sldId="765"/>
            <ac:cxnSpMk id="13" creationId="{00000000-0000-0000-0000-000000000000}"/>
          </ac:cxnSpMkLst>
        </pc:cxnChg>
      </pc:sldChg>
      <pc:sldChg chg="delSp modSp mod">
        <pc:chgData name="claudemir souza" userId="dbdb498277919ce6" providerId="LiveId" clId="{EB1D05DF-0B92-4635-9E46-E7BABAFF64EB}" dt="2023-04-02T15:18:06.246" v="580" actId="207"/>
        <pc:sldMkLst>
          <pc:docMk/>
          <pc:sldMk cId="2206440008" sldId="1072"/>
        </pc:sldMkLst>
        <pc:spChg chg="mod">
          <ac:chgData name="claudemir souza" userId="dbdb498277919ce6" providerId="LiveId" clId="{EB1D05DF-0B92-4635-9E46-E7BABAFF64EB}" dt="2023-04-02T15:18:06.246" v="580" actId="207"/>
          <ac:spMkLst>
            <pc:docMk/>
            <pc:sldMk cId="2206440008" sldId="1072"/>
            <ac:spMk id="3" creationId="{AA2FD5D4-764F-4DF3-A577-D795435720B9}"/>
          </ac:spMkLst>
        </pc:spChg>
        <pc:spChg chg="del mod">
          <ac:chgData name="claudemir souza" userId="dbdb498277919ce6" providerId="LiveId" clId="{EB1D05DF-0B92-4635-9E46-E7BABAFF64EB}" dt="2023-04-02T15:00:49.784" v="417" actId="478"/>
          <ac:spMkLst>
            <pc:docMk/>
            <pc:sldMk cId="2206440008" sldId="1072"/>
            <ac:spMk id="5" creationId="{8B9F3B0E-12D7-4406-8242-F4527A39FD11}"/>
          </ac:spMkLst>
        </pc:spChg>
        <pc:spChg chg="mod">
          <ac:chgData name="claudemir souza" userId="dbdb498277919ce6" providerId="LiveId" clId="{EB1D05DF-0B92-4635-9E46-E7BABAFF64EB}" dt="2023-04-02T15:01:00.043" v="419" actId="1076"/>
          <ac:spMkLst>
            <pc:docMk/>
            <pc:sldMk cId="2206440008" sldId="1072"/>
            <ac:spMk id="15" creationId="{579FBE93-5061-4187-AE68-A9796D799898}"/>
          </ac:spMkLst>
        </pc:spChg>
        <pc:picChg chg="del">
          <ac:chgData name="claudemir souza" userId="dbdb498277919ce6" providerId="LiveId" clId="{EB1D05DF-0B92-4635-9E46-E7BABAFF64EB}" dt="2023-04-02T15:00:21.672" v="410" actId="478"/>
          <ac:picMkLst>
            <pc:docMk/>
            <pc:sldMk cId="2206440008" sldId="1072"/>
            <ac:picMk id="4" creationId="{E40C8F77-6344-4298-828F-67B77532D42C}"/>
          </ac:picMkLst>
        </pc:picChg>
        <pc:picChg chg="del">
          <ac:chgData name="claudemir souza" userId="dbdb498277919ce6" providerId="LiveId" clId="{EB1D05DF-0B92-4635-9E46-E7BABAFF64EB}" dt="2023-04-02T15:00:25.192" v="411" actId="478"/>
          <ac:picMkLst>
            <pc:docMk/>
            <pc:sldMk cId="2206440008" sldId="1072"/>
            <ac:picMk id="7" creationId="{00000000-0000-0000-0000-000000000000}"/>
          </ac:picMkLst>
        </pc:picChg>
        <pc:picChg chg="del">
          <ac:chgData name="claudemir souza" userId="dbdb498277919ce6" providerId="LiveId" clId="{EB1D05DF-0B92-4635-9E46-E7BABAFF64EB}" dt="2023-04-02T15:00:28.682" v="412" actId="478"/>
          <ac:picMkLst>
            <pc:docMk/>
            <pc:sldMk cId="2206440008" sldId="1072"/>
            <ac:picMk id="11" creationId="{00000000-0000-0000-0000-000000000000}"/>
          </ac:picMkLst>
        </pc:picChg>
        <pc:cxnChg chg="del">
          <ac:chgData name="claudemir souza" userId="dbdb498277919ce6" providerId="LiveId" clId="{EB1D05DF-0B92-4635-9E46-E7BABAFF64EB}" dt="2023-04-02T15:00:54.175" v="418" actId="478"/>
          <ac:cxnSpMkLst>
            <pc:docMk/>
            <pc:sldMk cId="2206440008" sldId="1072"/>
            <ac:cxnSpMk id="17" creationId="{00000000-0000-0000-0000-000000000000}"/>
          </ac:cxnSpMkLst>
        </pc:cxnChg>
      </pc:sldChg>
      <pc:sldChg chg="delSp modSp mod modTransition">
        <pc:chgData name="claudemir souza" userId="dbdb498277919ce6" providerId="LiveId" clId="{EB1D05DF-0B92-4635-9E46-E7BABAFF64EB}" dt="2023-04-02T15:18:00.176" v="579" actId="207"/>
        <pc:sldMkLst>
          <pc:docMk/>
          <pc:sldMk cId="2987853429" sldId="1073"/>
        </pc:sldMkLst>
        <pc:spChg chg="mod">
          <ac:chgData name="claudemir souza" userId="dbdb498277919ce6" providerId="LiveId" clId="{EB1D05DF-0B92-4635-9E46-E7BABAFF64EB}" dt="2023-04-02T15:18:00.176" v="579" actId="207"/>
          <ac:spMkLst>
            <pc:docMk/>
            <pc:sldMk cId="2987853429" sldId="1073"/>
            <ac:spMk id="4" creationId="{ABF44EAF-761A-462A-B1EB-93CBD97C86B4}"/>
          </ac:spMkLst>
        </pc:spChg>
        <pc:spChg chg="mod">
          <ac:chgData name="claudemir souza" userId="dbdb498277919ce6" providerId="LiveId" clId="{EB1D05DF-0B92-4635-9E46-E7BABAFF64EB}" dt="2023-04-02T15:01:54.490" v="427" actId="1076"/>
          <ac:spMkLst>
            <pc:docMk/>
            <pc:sldMk cId="2987853429" sldId="1073"/>
            <ac:spMk id="14" creationId="{00000000-0000-0000-0000-000000000000}"/>
          </ac:spMkLst>
        </pc:spChg>
        <pc:picChg chg="del">
          <ac:chgData name="claudemir souza" userId="dbdb498277919ce6" providerId="LiveId" clId="{EB1D05DF-0B92-4635-9E46-E7BABAFF64EB}" dt="2023-04-02T15:01:37.033" v="424" actId="478"/>
          <ac:picMkLst>
            <pc:docMk/>
            <pc:sldMk cId="2987853429" sldId="1073"/>
            <ac:picMk id="6" creationId="{86F9C4E0-71D0-4EDF-92BC-F9F2F3B72999}"/>
          </ac:picMkLst>
        </pc:picChg>
        <pc:picChg chg="del">
          <ac:chgData name="claudemir souza" userId="dbdb498277919ce6" providerId="LiveId" clId="{EB1D05DF-0B92-4635-9E46-E7BABAFF64EB}" dt="2023-04-02T15:01:25.643" v="423" actId="478"/>
          <ac:picMkLst>
            <pc:docMk/>
            <pc:sldMk cId="2987853429" sldId="1073"/>
            <ac:picMk id="7" creationId="{00000000-0000-0000-0000-000000000000}"/>
          </ac:picMkLst>
        </pc:picChg>
        <pc:picChg chg="del">
          <ac:chgData name="claudemir souza" userId="dbdb498277919ce6" providerId="LiveId" clId="{EB1D05DF-0B92-4635-9E46-E7BABAFF64EB}" dt="2023-04-02T15:01:40.423" v="425" actId="478"/>
          <ac:picMkLst>
            <pc:docMk/>
            <pc:sldMk cId="2987853429" sldId="1073"/>
            <ac:picMk id="11" creationId="{00000000-0000-0000-0000-000000000000}"/>
          </ac:picMkLst>
        </pc:picChg>
      </pc:sldChg>
      <pc:sldChg chg="delSp modSp mod">
        <pc:chgData name="claudemir souza" userId="dbdb498277919ce6" providerId="LiveId" clId="{EB1D05DF-0B92-4635-9E46-E7BABAFF64EB}" dt="2023-04-02T15:17:38.476" v="575" actId="207"/>
        <pc:sldMkLst>
          <pc:docMk/>
          <pc:sldMk cId="2010972070" sldId="1108"/>
        </pc:sldMkLst>
        <pc:spChg chg="del mod">
          <ac:chgData name="claudemir souza" userId="dbdb498277919ce6" providerId="LiveId" clId="{EB1D05DF-0B92-4635-9E46-E7BABAFF64EB}" dt="2023-04-02T15:08:55.474" v="478" actId="478"/>
          <ac:spMkLst>
            <pc:docMk/>
            <pc:sldMk cId="2010972070" sldId="1108"/>
            <ac:spMk id="3" creationId="{C8A56E08-0DCD-49AF-9885-1A3E8834FB5C}"/>
          </ac:spMkLst>
        </pc:spChg>
        <pc:spChg chg="mod">
          <ac:chgData name="claudemir souza" userId="dbdb498277919ce6" providerId="LiveId" clId="{EB1D05DF-0B92-4635-9E46-E7BABAFF64EB}" dt="2023-04-02T15:08:36.884" v="473" actId="1076"/>
          <ac:spMkLst>
            <pc:docMk/>
            <pc:sldMk cId="2010972070" sldId="1108"/>
            <ac:spMk id="8" creationId="{662A053E-0DAE-4DB3-A611-1579E3FA78DC}"/>
          </ac:spMkLst>
        </pc:spChg>
        <pc:spChg chg="mod">
          <ac:chgData name="claudemir souza" userId="dbdb498277919ce6" providerId="LiveId" clId="{EB1D05DF-0B92-4635-9E46-E7BABAFF64EB}" dt="2023-04-02T15:17:38.476" v="575" actId="207"/>
          <ac:spMkLst>
            <pc:docMk/>
            <pc:sldMk cId="2010972070" sldId="1108"/>
            <ac:spMk id="17" creationId="{00000000-0000-0000-0000-000000000000}"/>
          </ac:spMkLst>
        </pc:spChg>
        <pc:spChg chg="mod">
          <ac:chgData name="claudemir souza" userId="dbdb498277919ce6" providerId="LiveId" clId="{EB1D05DF-0B92-4635-9E46-E7BABAFF64EB}" dt="2023-04-02T15:08:27.984" v="472" actId="1076"/>
          <ac:spMkLst>
            <pc:docMk/>
            <pc:sldMk cId="2010972070" sldId="1108"/>
            <ac:spMk id="21" creationId="{5C3A5D0F-0A70-4A93-8EC6-78FD29708A6D}"/>
          </ac:spMkLst>
        </pc:spChg>
        <pc:spChg chg="mod">
          <ac:chgData name="claudemir souza" userId="dbdb498277919ce6" providerId="LiveId" clId="{EB1D05DF-0B92-4635-9E46-E7BABAFF64EB}" dt="2023-04-02T15:08:40.968" v="474" actId="1076"/>
          <ac:spMkLst>
            <pc:docMk/>
            <pc:sldMk cId="2010972070" sldId="1108"/>
            <ac:spMk id="25" creationId="{CA277A51-3350-4E1F-AEF9-46E5F807650C}"/>
          </ac:spMkLst>
        </pc:spChg>
        <pc:spChg chg="mod">
          <ac:chgData name="claudemir souza" userId="dbdb498277919ce6" providerId="LiveId" clId="{EB1D05DF-0B92-4635-9E46-E7BABAFF64EB}" dt="2023-04-02T15:08:46.074" v="475" actId="1076"/>
          <ac:spMkLst>
            <pc:docMk/>
            <pc:sldMk cId="2010972070" sldId="1108"/>
            <ac:spMk id="26" creationId="{9D1C67D6-811F-4BA3-9ADC-58A37B8498D9}"/>
          </ac:spMkLst>
        </pc:spChg>
        <pc:grpChg chg="mod">
          <ac:chgData name="claudemir souza" userId="dbdb498277919ce6" providerId="LiveId" clId="{EB1D05DF-0B92-4635-9E46-E7BABAFF64EB}" dt="2023-04-02T15:08:49.954" v="476" actId="1076"/>
          <ac:grpSpMkLst>
            <pc:docMk/>
            <pc:sldMk cId="2010972070" sldId="1108"/>
            <ac:grpSpMk id="5" creationId="{6CF60EBD-0B1E-45A2-9D53-1105C1BEBE88}"/>
          </ac:grpSpMkLst>
        </pc:grpChg>
        <pc:picChg chg="del">
          <ac:chgData name="claudemir souza" userId="dbdb498277919ce6" providerId="LiveId" clId="{EB1D05DF-0B92-4635-9E46-E7BABAFF64EB}" dt="2023-04-02T15:08:01.754" v="465" actId="478"/>
          <ac:picMkLst>
            <pc:docMk/>
            <pc:sldMk cId="2010972070" sldId="1108"/>
            <ac:picMk id="6" creationId="{8E66ECF5-4D61-49EE-9208-96B9EC5A6586}"/>
          </ac:picMkLst>
        </pc:picChg>
        <pc:picChg chg="del">
          <ac:chgData name="claudemir souza" userId="dbdb498277919ce6" providerId="LiveId" clId="{EB1D05DF-0B92-4635-9E46-E7BABAFF64EB}" dt="2023-04-02T15:08:04.164" v="466" actId="478"/>
          <ac:picMkLst>
            <pc:docMk/>
            <pc:sldMk cId="2010972070" sldId="1108"/>
            <ac:picMk id="20" creationId="{00000000-0000-0000-0000-000000000000}"/>
          </ac:picMkLst>
        </pc:picChg>
        <pc:cxnChg chg="del">
          <ac:chgData name="claudemir souza" userId="dbdb498277919ce6" providerId="LiveId" clId="{EB1D05DF-0B92-4635-9E46-E7BABAFF64EB}" dt="2023-04-02T15:08:57.974" v="479" actId="478"/>
          <ac:cxnSpMkLst>
            <pc:docMk/>
            <pc:sldMk cId="2010972070" sldId="1108"/>
            <ac:cxnSpMk id="19" creationId="{00000000-0000-0000-0000-000000000000}"/>
          </ac:cxnSpMkLst>
        </pc:cxnChg>
      </pc:sldChg>
      <pc:sldChg chg="delSp modSp mod">
        <pc:chgData name="claudemir souza" userId="dbdb498277919ce6" providerId="LiveId" clId="{EB1D05DF-0B92-4635-9E46-E7BABAFF64EB}" dt="2023-04-02T15:17:33.336" v="574" actId="207"/>
        <pc:sldMkLst>
          <pc:docMk/>
          <pc:sldMk cId="3886229309" sldId="1109"/>
        </pc:sldMkLst>
        <pc:spChg chg="del mod">
          <ac:chgData name="claudemir souza" userId="dbdb498277919ce6" providerId="LiveId" clId="{EB1D05DF-0B92-4635-9E46-E7BABAFF64EB}" dt="2023-04-02T15:09:34.534" v="487" actId="478"/>
          <ac:spMkLst>
            <pc:docMk/>
            <pc:sldMk cId="3886229309" sldId="1109"/>
            <ac:spMk id="3" creationId="{E0ADDA69-E8C4-439B-AA0B-11F4834AF783}"/>
          </ac:spMkLst>
        </pc:spChg>
        <pc:spChg chg="mod">
          <ac:chgData name="claudemir souza" userId="dbdb498277919ce6" providerId="LiveId" clId="{EB1D05DF-0B92-4635-9E46-E7BABAFF64EB}" dt="2023-04-02T15:17:33.336" v="574" actId="207"/>
          <ac:spMkLst>
            <pc:docMk/>
            <pc:sldMk cId="3886229309" sldId="1109"/>
            <ac:spMk id="8" creationId="{631D4095-73A3-4BC4-9389-B77B1D9C2026}"/>
          </ac:spMkLst>
        </pc:spChg>
        <pc:spChg chg="mod">
          <ac:chgData name="claudemir souza" userId="dbdb498277919ce6" providerId="LiveId" clId="{EB1D05DF-0B92-4635-9E46-E7BABAFF64EB}" dt="2023-04-02T15:09:41.284" v="489" actId="1076"/>
          <ac:spMkLst>
            <pc:docMk/>
            <pc:sldMk cId="3886229309" sldId="1109"/>
            <ac:spMk id="9" creationId="{C70A616C-89D8-4FFC-B623-AA7CB0867B45}"/>
          </ac:spMkLst>
        </pc:spChg>
        <pc:spChg chg="mod">
          <ac:chgData name="claudemir souza" userId="dbdb498277919ce6" providerId="LiveId" clId="{EB1D05DF-0B92-4635-9E46-E7BABAFF64EB}" dt="2023-04-02T15:09:44.174" v="490" actId="1076"/>
          <ac:spMkLst>
            <pc:docMk/>
            <pc:sldMk cId="3886229309" sldId="1109"/>
            <ac:spMk id="10" creationId="{3578C6B3-2BC0-43AF-9C65-D1A458771A43}"/>
          </ac:spMkLst>
        </pc:spChg>
        <pc:spChg chg="mod">
          <ac:chgData name="claudemir souza" userId="dbdb498277919ce6" providerId="LiveId" clId="{EB1D05DF-0B92-4635-9E46-E7BABAFF64EB}" dt="2023-04-02T15:09:48.334" v="491" actId="1076"/>
          <ac:spMkLst>
            <pc:docMk/>
            <pc:sldMk cId="3886229309" sldId="1109"/>
            <ac:spMk id="11" creationId="{70017E91-450D-4184-8AC3-5940314757E7}"/>
          </ac:spMkLst>
        </pc:spChg>
        <pc:spChg chg="mod">
          <ac:chgData name="claudemir souza" userId="dbdb498277919ce6" providerId="LiveId" clId="{EB1D05DF-0B92-4635-9E46-E7BABAFF64EB}" dt="2023-04-02T15:09:29.024" v="485" actId="1076"/>
          <ac:spMkLst>
            <pc:docMk/>
            <pc:sldMk cId="3886229309" sldId="1109"/>
            <ac:spMk id="17" creationId="{F6116140-A12B-45DA-8D02-B309815339DD}"/>
          </ac:spMkLst>
        </pc:spChg>
        <pc:grpChg chg="mod">
          <ac:chgData name="claudemir souza" userId="dbdb498277919ce6" providerId="LiveId" clId="{EB1D05DF-0B92-4635-9E46-E7BABAFF64EB}" dt="2023-04-02T15:09:55.305" v="492" actId="1076"/>
          <ac:grpSpMkLst>
            <pc:docMk/>
            <pc:sldMk cId="3886229309" sldId="1109"/>
            <ac:grpSpMk id="6" creationId="{53305B18-580E-46F0-AF14-FB98E784CEEE}"/>
          </ac:grpSpMkLst>
        </pc:grpChg>
        <pc:picChg chg="del">
          <ac:chgData name="claudemir souza" userId="dbdb498277919ce6" providerId="LiveId" clId="{EB1D05DF-0B92-4635-9E46-E7BABAFF64EB}" dt="2023-04-02T15:09:14.274" v="481" actId="478"/>
          <ac:picMkLst>
            <pc:docMk/>
            <pc:sldMk cId="3886229309" sldId="1109"/>
            <ac:picMk id="7" creationId="{C9AC5CF6-0184-403D-BAEE-85E1979C43E7}"/>
          </ac:picMkLst>
        </pc:picChg>
        <pc:picChg chg="del">
          <ac:chgData name="claudemir souza" userId="dbdb498277919ce6" providerId="LiveId" clId="{EB1D05DF-0B92-4635-9E46-E7BABAFF64EB}" dt="2023-04-02T15:09:16.384" v="482" actId="478"/>
          <ac:picMkLst>
            <pc:docMk/>
            <pc:sldMk cId="3886229309" sldId="1109"/>
            <ac:picMk id="20" creationId="{00000000-0000-0000-0000-000000000000}"/>
          </ac:picMkLst>
        </pc:picChg>
        <pc:cxnChg chg="del">
          <ac:chgData name="claudemir souza" userId="dbdb498277919ce6" providerId="LiveId" clId="{EB1D05DF-0B92-4635-9E46-E7BABAFF64EB}" dt="2023-04-02T15:09:36.964" v="488" actId="478"/>
          <ac:cxnSpMkLst>
            <pc:docMk/>
            <pc:sldMk cId="3886229309" sldId="1109"/>
            <ac:cxnSpMk id="19" creationId="{00000000-0000-0000-0000-000000000000}"/>
          </ac:cxnSpMkLst>
        </pc:cxnChg>
      </pc:sldChg>
      <pc:sldChg chg="delSp modSp mod">
        <pc:chgData name="claudemir souza" userId="dbdb498277919ce6" providerId="LiveId" clId="{EB1D05DF-0B92-4635-9E46-E7BABAFF64EB}" dt="2023-04-02T15:17:28.986" v="573" actId="207"/>
        <pc:sldMkLst>
          <pc:docMk/>
          <pc:sldMk cId="1441143324" sldId="1110"/>
        </pc:sldMkLst>
        <pc:spChg chg="del">
          <ac:chgData name="claudemir souza" userId="dbdb498277919ce6" providerId="LiveId" clId="{EB1D05DF-0B92-4635-9E46-E7BABAFF64EB}" dt="2023-04-02T15:10:28.188" v="498" actId="478"/>
          <ac:spMkLst>
            <pc:docMk/>
            <pc:sldMk cId="1441143324" sldId="1110"/>
            <ac:spMk id="4" creationId="{AE370EA0-7288-4A02-BECE-0F6957B4F17E}"/>
          </ac:spMkLst>
        </pc:spChg>
        <pc:spChg chg="mod">
          <ac:chgData name="claudemir souza" userId="dbdb498277919ce6" providerId="LiveId" clId="{EB1D05DF-0B92-4635-9E46-E7BABAFF64EB}" dt="2023-04-02T15:17:28.986" v="573" actId="207"/>
          <ac:spMkLst>
            <pc:docMk/>
            <pc:sldMk cId="1441143324" sldId="1110"/>
            <ac:spMk id="6" creationId="{41086186-8BEC-4060-BCCA-C875A5C895F7}"/>
          </ac:spMkLst>
        </pc:spChg>
        <pc:spChg chg="mod">
          <ac:chgData name="claudemir souza" userId="dbdb498277919ce6" providerId="LiveId" clId="{EB1D05DF-0B92-4635-9E46-E7BABAFF64EB}" dt="2023-04-02T15:10:35.777" v="500" actId="1076"/>
          <ac:spMkLst>
            <pc:docMk/>
            <pc:sldMk cId="1441143324" sldId="1110"/>
            <ac:spMk id="7" creationId="{64FBC83A-FD1A-47EF-BD51-4D8A06F19290}"/>
          </ac:spMkLst>
        </pc:spChg>
        <pc:spChg chg="mod">
          <ac:chgData name="claudemir souza" userId="dbdb498277919ce6" providerId="LiveId" clId="{EB1D05DF-0B92-4635-9E46-E7BABAFF64EB}" dt="2023-04-02T15:10:39.705" v="501" actId="1076"/>
          <ac:spMkLst>
            <pc:docMk/>
            <pc:sldMk cId="1441143324" sldId="1110"/>
            <ac:spMk id="9" creationId="{2A55EFB8-8575-4DB9-9310-6A57CB9B6872}"/>
          </ac:spMkLst>
        </pc:spChg>
        <pc:spChg chg="mod">
          <ac:chgData name="claudemir souza" userId="dbdb498277919ce6" providerId="LiveId" clId="{EB1D05DF-0B92-4635-9E46-E7BABAFF64EB}" dt="2023-04-02T15:10:25.095" v="497" actId="1076"/>
          <ac:spMkLst>
            <pc:docMk/>
            <pc:sldMk cId="1441143324" sldId="1110"/>
            <ac:spMk id="16" creationId="{AF5FB864-E438-4D4E-99E7-DE7581C3A2CF}"/>
          </ac:spMkLst>
        </pc:spChg>
        <pc:grpChg chg="mod">
          <ac:chgData name="claudemir souza" userId="dbdb498277919ce6" providerId="LiveId" clId="{EB1D05DF-0B92-4635-9E46-E7BABAFF64EB}" dt="2023-04-02T15:10:49.075" v="504" actId="1076"/>
          <ac:grpSpMkLst>
            <pc:docMk/>
            <pc:sldMk cId="1441143324" sldId="1110"/>
            <ac:grpSpMk id="10" creationId="{94307321-C583-4206-B469-B19E513E875E}"/>
          </ac:grpSpMkLst>
        </pc:grpChg>
        <pc:picChg chg="del">
          <ac:chgData name="claudemir souza" userId="dbdb498277919ce6" providerId="LiveId" clId="{EB1D05DF-0B92-4635-9E46-E7BABAFF64EB}" dt="2023-04-02T15:10:12.124" v="493" actId="478"/>
          <ac:picMkLst>
            <pc:docMk/>
            <pc:sldMk cId="1441143324" sldId="1110"/>
            <ac:picMk id="3" creationId="{CB7E1748-4EAB-4858-AAE9-C033D17C396D}"/>
          </ac:picMkLst>
        </pc:picChg>
        <pc:picChg chg="del">
          <ac:chgData name="claudemir souza" userId="dbdb498277919ce6" providerId="LiveId" clId="{EB1D05DF-0B92-4635-9E46-E7BABAFF64EB}" dt="2023-04-02T15:10:14.305" v="494" actId="478"/>
          <ac:picMkLst>
            <pc:docMk/>
            <pc:sldMk cId="1441143324" sldId="1110"/>
            <ac:picMk id="20" creationId="{00000000-0000-0000-0000-000000000000}"/>
          </ac:picMkLst>
        </pc:picChg>
        <pc:cxnChg chg="del">
          <ac:chgData name="claudemir souza" userId="dbdb498277919ce6" providerId="LiveId" clId="{EB1D05DF-0B92-4635-9E46-E7BABAFF64EB}" dt="2023-04-02T15:10:30.820" v="499" actId="478"/>
          <ac:cxnSpMkLst>
            <pc:docMk/>
            <pc:sldMk cId="1441143324" sldId="1110"/>
            <ac:cxnSpMk id="19" creationId="{00000000-0000-0000-0000-000000000000}"/>
          </ac:cxnSpMkLst>
        </pc:cxnChg>
      </pc:sldChg>
      <pc:sldChg chg="delSp modSp mod">
        <pc:chgData name="claudemir souza" userId="dbdb498277919ce6" providerId="LiveId" clId="{EB1D05DF-0B92-4635-9E46-E7BABAFF64EB}" dt="2023-04-02T15:17:24.576" v="572" actId="207"/>
        <pc:sldMkLst>
          <pc:docMk/>
          <pc:sldMk cId="3488650123" sldId="1111"/>
        </pc:sldMkLst>
        <pc:spChg chg="mod">
          <ac:chgData name="claudemir souza" userId="dbdb498277919ce6" providerId="LiveId" clId="{EB1D05DF-0B92-4635-9E46-E7BABAFF64EB}" dt="2023-04-02T15:17:24.576" v="572" actId="207"/>
          <ac:spMkLst>
            <pc:docMk/>
            <pc:sldMk cId="3488650123" sldId="1111"/>
            <ac:spMk id="3" creationId="{5255666E-CDFF-47D9-9EEC-0E491F3E5139}"/>
          </ac:spMkLst>
        </pc:spChg>
        <pc:spChg chg="del">
          <ac:chgData name="claudemir souza" userId="dbdb498277919ce6" providerId="LiveId" clId="{EB1D05DF-0B92-4635-9E46-E7BABAFF64EB}" dt="2023-04-02T15:11:27.577" v="509" actId="478"/>
          <ac:spMkLst>
            <pc:docMk/>
            <pc:sldMk cId="3488650123" sldId="1111"/>
            <ac:spMk id="4" creationId="{7733F10B-D22E-4C86-BF36-0DED60D93BE3}"/>
          </ac:spMkLst>
        </pc:spChg>
        <pc:spChg chg="mod">
          <ac:chgData name="claudemir souza" userId="dbdb498277919ce6" providerId="LiveId" clId="{EB1D05DF-0B92-4635-9E46-E7BABAFF64EB}" dt="2023-04-02T15:11:38.299" v="512" actId="1076"/>
          <ac:spMkLst>
            <pc:docMk/>
            <pc:sldMk cId="3488650123" sldId="1111"/>
            <ac:spMk id="7" creationId="{B084F845-4315-4379-8E45-B2231D4F7E46}"/>
          </ac:spMkLst>
        </pc:spChg>
        <pc:spChg chg="mod">
          <ac:chgData name="claudemir souza" userId="dbdb498277919ce6" providerId="LiveId" clId="{EB1D05DF-0B92-4635-9E46-E7BABAFF64EB}" dt="2023-04-02T15:11:45.345" v="513" actId="1076"/>
          <ac:spMkLst>
            <pc:docMk/>
            <pc:sldMk cId="3488650123" sldId="1111"/>
            <ac:spMk id="9" creationId="{5D81AA8B-2C3A-420A-B2B7-4E1A09AB2F04}"/>
          </ac:spMkLst>
        </pc:spChg>
        <pc:spChg chg="mod">
          <ac:chgData name="claudemir souza" userId="dbdb498277919ce6" providerId="LiveId" clId="{EB1D05DF-0B92-4635-9E46-E7BABAFF64EB}" dt="2023-04-02T15:11:34.205" v="511" actId="1076"/>
          <ac:spMkLst>
            <pc:docMk/>
            <pc:sldMk cId="3488650123" sldId="1111"/>
            <ac:spMk id="15" creationId="{2B682DED-CEC5-4ED1-BF07-4A03C2E5D68A}"/>
          </ac:spMkLst>
        </pc:spChg>
        <pc:grpChg chg="mod">
          <ac:chgData name="claudemir souza" userId="dbdb498277919ce6" providerId="LiveId" clId="{EB1D05DF-0B92-4635-9E46-E7BABAFF64EB}" dt="2023-04-02T15:11:58.945" v="517" actId="1076"/>
          <ac:grpSpMkLst>
            <pc:docMk/>
            <pc:sldMk cId="3488650123" sldId="1111"/>
            <ac:grpSpMk id="6" creationId="{7F0EF795-7221-402A-B986-A35DEB8D830F}"/>
          </ac:grpSpMkLst>
        </pc:grpChg>
        <pc:picChg chg="del">
          <ac:chgData name="claudemir souza" userId="dbdb498277919ce6" providerId="LiveId" clId="{EB1D05DF-0B92-4635-9E46-E7BABAFF64EB}" dt="2023-04-02T15:11:14.945" v="506" actId="478"/>
          <ac:picMkLst>
            <pc:docMk/>
            <pc:sldMk cId="3488650123" sldId="1111"/>
            <ac:picMk id="10" creationId="{724EFD39-7858-422E-AD3E-068151965CC9}"/>
          </ac:picMkLst>
        </pc:picChg>
        <pc:picChg chg="mod">
          <ac:chgData name="claudemir souza" userId="dbdb498277919ce6" providerId="LiveId" clId="{EB1D05DF-0B92-4635-9E46-E7BABAFF64EB}" dt="2023-04-02T15:12:02.083" v="518" actId="1076"/>
          <ac:picMkLst>
            <pc:docMk/>
            <pc:sldMk cId="3488650123" sldId="1111"/>
            <ac:picMk id="14" creationId="{33A0D30F-B078-4B25-854D-6D424C0C03B6}"/>
          </ac:picMkLst>
        </pc:picChg>
        <pc:picChg chg="del">
          <ac:chgData name="claudemir souza" userId="dbdb498277919ce6" providerId="LiveId" clId="{EB1D05DF-0B92-4635-9E46-E7BABAFF64EB}" dt="2023-04-02T15:11:12.645" v="505" actId="478"/>
          <ac:picMkLst>
            <pc:docMk/>
            <pc:sldMk cId="3488650123" sldId="1111"/>
            <ac:picMk id="20" creationId="{00000000-0000-0000-0000-000000000000}"/>
          </ac:picMkLst>
        </pc:picChg>
        <pc:cxnChg chg="del">
          <ac:chgData name="claudemir souza" userId="dbdb498277919ce6" providerId="LiveId" clId="{EB1D05DF-0B92-4635-9E46-E7BABAFF64EB}" dt="2023-04-02T15:11:29.545" v="510" actId="478"/>
          <ac:cxnSpMkLst>
            <pc:docMk/>
            <pc:sldMk cId="3488650123" sldId="1111"/>
            <ac:cxnSpMk id="19" creationId="{00000000-0000-0000-0000-000000000000}"/>
          </ac:cxnSpMkLst>
        </pc:cxnChg>
      </pc:sldChg>
      <pc:sldChg chg="delSp modSp mod">
        <pc:chgData name="claudemir souza" userId="dbdb498277919ce6" providerId="LiveId" clId="{EB1D05DF-0B92-4635-9E46-E7BABAFF64EB}" dt="2023-04-02T15:17:16.698" v="570" actId="207"/>
        <pc:sldMkLst>
          <pc:docMk/>
          <pc:sldMk cId="2003005393" sldId="1112"/>
        </pc:sldMkLst>
        <pc:spChg chg="del">
          <ac:chgData name="claudemir souza" userId="dbdb498277919ce6" providerId="LiveId" clId="{EB1D05DF-0B92-4635-9E46-E7BABAFF64EB}" dt="2023-04-02T15:12:53.579" v="525" actId="478"/>
          <ac:spMkLst>
            <pc:docMk/>
            <pc:sldMk cId="2003005393" sldId="1112"/>
            <ac:spMk id="3" creationId="{78FB2978-027F-4902-A50F-1E4F985CE506}"/>
          </ac:spMkLst>
        </pc:spChg>
        <pc:spChg chg="mod">
          <ac:chgData name="claudemir souza" userId="dbdb498277919ce6" providerId="LiveId" clId="{EB1D05DF-0B92-4635-9E46-E7BABAFF64EB}" dt="2023-04-02T15:17:16.698" v="570" actId="207"/>
          <ac:spMkLst>
            <pc:docMk/>
            <pc:sldMk cId="2003005393" sldId="1112"/>
            <ac:spMk id="7" creationId="{11E7EB27-1049-40B5-88FD-104F3A95E3EB}"/>
          </ac:spMkLst>
        </pc:spChg>
        <pc:spChg chg="mod">
          <ac:chgData name="claudemir souza" userId="dbdb498277919ce6" providerId="LiveId" clId="{EB1D05DF-0B92-4635-9E46-E7BABAFF64EB}" dt="2023-04-02T15:13:00.207" v="527" actId="1076"/>
          <ac:spMkLst>
            <pc:docMk/>
            <pc:sldMk cId="2003005393" sldId="1112"/>
            <ac:spMk id="9" creationId="{226E1389-C927-4D1F-B5D0-86545BF3B3B2}"/>
          </ac:spMkLst>
        </pc:spChg>
        <pc:spChg chg="mod">
          <ac:chgData name="claudemir souza" userId="dbdb498277919ce6" providerId="LiveId" clId="{EB1D05DF-0B92-4635-9E46-E7BABAFF64EB}" dt="2023-04-02T15:13:04.805" v="528" actId="1076"/>
          <ac:spMkLst>
            <pc:docMk/>
            <pc:sldMk cId="2003005393" sldId="1112"/>
            <ac:spMk id="10" creationId="{867B9B38-B229-459F-A9AA-EEC614ABD90D}"/>
          </ac:spMkLst>
        </pc:spChg>
        <pc:spChg chg="mod">
          <ac:chgData name="claudemir souza" userId="dbdb498277919ce6" providerId="LiveId" clId="{EB1D05DF-0B92-4635-9E46-E7BABAFF64EB}" dt="2023-04-02T15:12:48.745" v="524" actId="1076"/>
          <ac:spMkLst>
            <pc:docMk/>
            <pc:sldMk cId="2003005393" sldId="1112"/>
            <ac:spMk id="16" creationId="{F141539F-4BCE-4E39-8059-989D66A640AC}"/>
          </ac:spMkLst>
        </pc:spChg>
        <pc:grpChg chg="mod">
          <ac:chgData name="claudemir souza" userId="dbdb498277919ce6" providerId="LiveId" clId="{EB1D05DF-0B92-4635-9E46-E7BABAFF64EB}" dt="2023-04-02T15:13:09.355" v="529" actId="1076"/>
          <ac:grpSpMkLst>
            <pc:docMk/>
            <pc:sldMk cId="2003005393" sldId="1112"/>
            <ac:grpSpMk id="6" creationId="{6E88FDEA-AEA3-4DA0-915C-1042F0683D5D}"/>
          </ac:grpSpMkLst>
        </pc:grpChg>
        <pc:picChg chg="del">
          <ac:chgData name="claudemir souza" userId="dbdb498277919ce6" providerId="LiveId" clId="{EB1D05DF-0B92-4635-9E46-E7BABAFF64EB}" dt="2023-04-02T15:12:35.345" v="520" actId="478"/>
          <ac:picMkLst>
            <pc:docMk/>
            <pc:sldMk cId="2003005393" sldId="1112"/>
            <ac:picMk id="8" creationId="{382D13FC-2098-40FB-AB33-A5AAE8A2C91C}"/>
          </ac:picMkLst>
        </pc:picChg>
        <pc:picChg chg="del">
          <ac:chgData name="claudemir souza" userId="dbdb498277919ce6" providerId="LiveId" clId="{EB1D05DF-0B92-4635-9E46-E7BABAFF64EB}" dt="2023-04-02T15:12:33.198" v="519" actId="478"/>
          <ac:picMkLst>
            <pc:docMk/>
            <pc:sldMk cId="2003005393" sldId="1112"/>
            <ac:picMk id="20" creationId="{00000000-0000-0000-0000-000000000000}"/>
          </ac:picMkLst>
        </pc:picChg>
        <pc:cxnChg chg="del">
          <ac:chgData name="claudemir souza" userId="dbdb498277919ce6" providerId="LiveId" clId="{EB1D05DF-0B92-4635-9E46-E7BABAFF64EB}" dt="2023-04-02T15:12:55.575" v="526" actId="478"/>
          <ac:cxnSpMkLst>
            <pc:docMk/>
            <pc:sldMk cId="2003005393" sldId="1112"/>
            <ac:cxnSpMk id="19" creationId="{00000000-0000-0000-0000-000000000000}"/>
          </ac:cxnSpMkLst>
        </pc:cxnChg>
      </pc:sldChg>
      <pc:sldChg chg="addSp delSp modSp add mod delAnim">
        <pc:chgData name="claudemir souza" userId="dbdb498277919ce6" providerId="LiveId" clId="{EB1D05DF-0B92-4635-9E46-E7BABAFF64EB}" dt="2023-04-02T15:25:27.294" v="665" actId="1076"/>
        <pc:sldMkLst>
          <pc:docMk/>
          <pc:sldMk cId="1914560245" sldId="1113"/>
        </pc:sldMkLst>
        <pc:spChg chg="add mod">
          <ac:chgData name="claudemir souza" userId="dbdb498277919ce6" providerId="LiveId" clId="{EB1D05DF-0B92-4635-9E46-E7BABAFF64EB}" dt="2023-04-02T15:25:00.988" v="655" actId="1076"/>
          <ac:spMkLst>
            <pc:docMk/>
            <pc:sldMk cId="1914560245" sldId="1113"/>
            <ac:spMk id="2" creationId="{FEFBC17D-20A6-9380-C358-35CFEB9B858A}"/>
          </ac:spMkLst>
        </pc:spChg>
        <pc:spChg chg="add mod">
          <ac:chgData name="claudemir souza" userId="dbdb498277919ce6" providerId="LiveId" clId="{EB1D05DF-0B92-4635-9E46-E7BABAFF64EB}" dt="2023-04-02T15:25:27.294" v="665" actId="1076"/>
          <ac:spMkLst>
            <pc:docMk/>
            <pc:sldMk cId="1914560245" sldId="1113"/>
            <ac:spMk id="3" creationId="{C28605D1-9F88-2265-9440-47AB99606019}"/>
          </ac:spMkLst>
        </pc:spChg>
        <pc:spChg chg="del">
          <ac:chgData name="claudemir souza" userId="dbdb498277919ce6" providerId="LiveId" clId="{EB1D05DF-0B92-4635-9E46-E7BABAFF64EB}" dt="2023-04-02T15:24:34.591" v="644" actId="478"/>
          <ac:spMkLst>
            <pc:docMk/>
            <pc:sldMk cId="1914560245" sldId="1113"/>
            <ac:spMk id="6" creationId="{C48754A2-130C-6BAE-F93C-1F688C8F9F17}"/>
          </ac:spMkLst>
        </pc:spChg>
        <pc:spChg chg="del mod">
          <ac:chgData name="claudemir souza" userId="dbdb498277919ce6" providerId="LiveId" clId="{EB1D05DF-0B92-4635-9E46-E7BABAFF64EB}" dt="2023-04-02T15:24:34.591" v="644" actId="478"/>
          <ac:spMkLst>
            <pc:docMk/>
            <pc:sldMk cId="1914560245" sldId="1113"/>
            <ac:spMk id="8" creationId="{CA50CB75-7FE4-1231-B18E-5775F1E33ECB}"/>
          </ac:spMkLst>
        </pc:spChg>
        <pc:spChg chg="del">
          <ac:chgData name="claudemir souza" userId="dbdb498277919ce6" providerId="LiveId" clId="{EB1D05DF-0B92-4635-9E46-E7BABAFF64EB}" dt="2023-04-02T15:24:34.591" v="644" actId="478"/>
          <ac:spMkLst>
            <pc:docMk/>
            <pc:sldMk cId="1914560245" sldId="1113"/>
            <ac:spMk id="16" creationId="{BE7A259C-DE9B-2C82-51C3-BA092E92ACF0}"/>
          </ac:spMkLst>
        </pc:spChg>
        <pc:grpChg chg="del">
          <ac:chgData name="claudemir souza" userId="dbdb498277919ce6" providerId="LiveId" clId="{EB1D05DF-0B92-4635-9E46-E7BABAFF64EB}" dt="2023-04-02T15:24:36.648" v="645" actId="478"/>
          <ac:grpSpMkLst>
            <pc:docMk/>
            <pc:sldMk cId="1914560245" sldId="1113"/>
            <ac:grpSpMk id="10" creationId="{24BE57F6-F389-07E5-D7F6-B7E44C79F8E3}"/>
          </ac:grpSpMkLst>
        </pc:grpChg>
        <pc:picChg chg="add mod">
          <ac:chgData name="claudemir souza" userId="dbdb498277919ce6" providerId="LiveId" clId="{EB1D05DF-0B92-4635-9E46-E7BABAFF64EB}" dt="2023-04-02T15:25:23.618" v="664" actId="1076"/>
          <ac:picMkLst>
            <pc:docMk/>
            <pc:sldMk cId="1914560245" sldId="1113"/>
            <ac:picMk id="4" creationId="{770F9DD1-83EC-CE75-6ADA-F80F54BA1E04}"/>
          </ac:picMkLst>
        </pc:picChg>
      </pc:sldChg>
      <pc:sldChg chg="del">
        <pc:chgData name="claudemir souza" userId="dbdb498277919ce6" providerId="LiveId" clId="{EB1D05DF-0B92-4635-9E46-E7BABAFF64EB}" dt="2023-04-02T15:13:29.167" v="530" actId="47"/>
        <pc:sldMkLst>
          <pc:docMk/>
          <pc:sldMk cId="3458484054" sldId="1113"/>
        </pc:sldMkLst>
      </pc:sldChg>
      <pc:sldChg chg="del">
        <pc:chgData name="claudemir souza" userId="dbdb498277919ce6" providerId="LiveId" clId="{EB1D05DF-0B92-4635-9E46-E7BABAFF64EB}" dt="2023-04-02T15:13:35.108" v="531" actId="47"/>
        <pc:sldMkLst>
          <pc:docMk/>
          <pc:sldMk cId="1913668374" sldId="1114"/>
        </pc:sldMkLst>
      </pc:sldChg>
      <pc:sldChg chg="del">
        <pc:chgData name="claudemir souza" userId="dbdb498277919ce6" providerId="LiveId" clId="{EB1D05DF-0B92-4635-9E46-E7BABAFF64EB}" dt="2023-04-02T15:13:39.195" v="532" actId="47"/>
        <pc:sldMkLst>
          <pc:docMk/>
          <pc:sldMk cId="1459033975" sldId="1115"/>
        </pc:sldMkLst>
      </pc:sldChg>
      <pc:sldChg chg="del">
        <pc:chgData name="claudemir souza" userId="dbdb498277919ce6" providerId="LiveId" clId="{EB1D05DF-0B92-4635-9E46-E7BABAFF64EB}" dt="2023-04-02T15:13:41.645" v="533" actId="47"/>
        <pc:sldMkLst>
          <pc:docMk/>
          <pc:sldMk cId="2576917218" sldId="1116"/>
        </pc:sldMkLst>
      </pc:sldChg>
      <pc:sldChg chg="del">
        <pc:chgData name="claudemir souza" userId="dbdb498277919ce6" providerId="LiveId" clId="{EB1D05DF-0B92-4635-9E46-E7BABAFF64EB}" dt="2023-04-02T15:13:44.565" v="534" actId="47"/>
        <pc:sldMkLst>
          <pc:docMk/>
          <pc:sldMk cId="1817231671" sldId="1117"/>
        </pc:sldMkLst>
      </pc:sldChg>
      <pc:sldChg chg="del">
        <pc:chgData name="claudemir souza" userId="dbdb498277919ce6" providerId="LiveId" clId="{EB1D05DF-0B92-4635-9E46-E7BABAFF64EB}" dt="2023-04-02T15:13:46.668" v="535" actId="47"/>
        <pc:sldMkLst>
          <pc:docMk/>
          <pc:sldMk cId="537580790" sldId="1118"/>
        </pc:sldMkLst>
      </pc:sldChg>
      <pc:sldChg chg="del">
        <pc:chgData name="claudemir souza" userId="dbdb498277919ce6" providerId="LiveId" clId="{EB1D05DF-0B92-4635-9E46-E7BABAFF64EB}" dt="2023-04-02T15:13:48.708" v="536" actId="47"/>
        <pc:sldMkLst>
          <pc:docMk/>
          <pc:sldMk cId="1317089078" sldId="1119"/>
        </pc:sldMkLst>
      </pc:sldChg>
      <pc:sldChg chg="del">
        <pc:chgData name="claudemir souza" userId="dbdb498277919ce6" providerId="LiveId" clId="{EB1D05DF-0B92-4635-9E46-E7BABAFF64EB}" dt="2023-04-02T15:13:51.985" v="537" actId="47"/>
        <pc:sldMkLst>
          <pc:docMk/>
          <pc:sldMk cId="1896281182" sldId="1120"/>
        </pc:sldMkLst>
      </pc:sldChg>
      <pc:sldChg chg="del">
        <pc:chgData name="claudemir souza" userId="dbdb498277919ce6" providerId="LiveId" clId="{EB1D05DF-0B92-4635-9E46-E7BABAFF64EB}" dt="2023-04-02T15:13:54.425" v="538" actId="47"/>
        <pc:sldMkLst>
          <pc:docMk/>
          <pc:sldMk cId="1940618811" sldId="1121"/>
        </pc:sldMkLst>
      </pc:sldChg>
      <pc:sldChg chg="delSp del mod">
        <pc:chgData name="claudemir souza" userId="dbdb498277919ce6" providerId="LiveId" clId="{EB1D05DF-0B92-4635-9E46-E7BABAFF64EB}" dt="2023-04-02T15:22:56.377" v="642" actId="47"/>
        <pc:sldMkLst>
          <pc:docMk/>
          <pc:sldMk cId="913350404" sldId="1122"/>
        </pc:sldMkLst>
        <pc:spChg chg="del">
          <ac:chgData name="claudemir souza" userId="dbdb498277919ce6" providerId="LiveId" clId="{EB1D05DF-0B92-4635-9E46-E7BABAFF64EB}" dt="2023-04-02T15:22:51.437" v="641" actId="478"/>
          <ac:spMkLst>
            <pc:docMk/>
            <pc:sldMk cId="913350404" sldId="1122"/>
            <ac:spMk id="6" creationId="{C5269141-F60D-4313-9732-B2355C68A8AB}"/>
          </ac:spMkLst>
        </pc:spChg>
        <pc:picChg chg="del">
          <ac:chgData name="claudemir souza" userId="dbdb498277919ce6" providerId="LiveId" clId="{EB1D05DF-0B92-4635-9E46-E7BABAFF64EB}" dt="2023-04-02T15:22:45.157" v="639" actId="478"/>
          <ac:picMkLst>
            <pc:docMk/>
            <pc:sldMk cId="913350404" sldId="1122"/>
            <ac:picMk id="3" creationId="{4083FDE1-9B4A-4877-8367-9E3F9B5E11EF}"/>
          </ac:picMkLst>
        </pc:picChg>
        <pc:picChg chg="del">
          <ac:chgData name="claudemir souza" userId="dbdb498277919ce6" providerId="LiveId" clId="{EB1D05DF-0B92-4635-9E46-E7BABAFF64EB}" dt="2023-04-02T15:22:41.074" v="638" actId="478"/>
          <ac:picMkLst>
            <pc:docMk/>
            <pc:sldMk cId="913350404" sldId="1122"/>
            <ac:picMk id="20" creationId="{00000000-0000-0000-0000-000000000000}"/>
          </ac:picMkLst>
        </pc:picChg>
        <pc:cxnChg chg="del">
          <ac:chgData name="claudemir souza" userId="dbdb498277919ce6" providerId="LiveId" clId="{EB1D05DF-0B92-4635-9E46-E7BABAFF64EB}" dt="2023-04-02T15:22:47.939" v="640" actId="478"/>
          <ac:cxnSpMkLst>
            <pc:docMk/>
            <pc:sldMk cId="913350404" sldId="1122"/>
            <ac:cxnSpMk id="19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19334-B041-4C9D-A18E-9FA0A043CDAC}" type="datetimeFigureOut">
              <a:rPr lang="pt-BR" smtClean="0"/>
              <a:t>02/04/2023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7EFDA-3C2F-44B6-A215-A661186BB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50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Comentários</a:t>
            </a:r>
            <a:r>
              <a:rPr lang="en-US" dirty="0"/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Atenção</a:t>
            </a:r>
            <a:r>
              <a:rPr lang="en-US" dirty="0"/>
              <a:t>: </a:t>
            </a:r>
            <a:r>
              <a:rPr lang="pt-BR" sz="1800" b="1" i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Ler com atenção o manual de instruções antes da primeira utilização e guardá-lo em local seguro para posterior utilização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6882E-C67D-41EC-9702-9ED4CDC860E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520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30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>
                <a:latin typeface="Arial" panose="020B0604020202020204" pitchFamily="34" charset="0"/>
              </a:rPr>
              <a:t>Comentário Instrutor</a:t>
            </a:r>
          </a:p>
          <a:p>
            <a:r>
              <a:rPr lang="pt-BR" altLang="pt-BR" dirty="0">
                <a:latin typeface="Arial" panose="020B0604020202020204" pitchFamily="34" charset="0"/>
              </a:rPr>
              <a:t>Para sua segurança ao realizar essa atividade é preciso está usando luva tipo vaqueta, evitando assim possíveis ferimentos/cortes.</a:t>
            </a:r>
          </a:p>
        </p:txBody>
      </p:sp>
    </p:spTree>
    <p:extLst>
      <p:ext uri="{BB962C8B-B14F-4D97-AF65-F5344CB8AC3E}">
        <p14:creationId xmlns:p14="http://schemas.microsoft.com/office/powerpoint/2010/main" val="1000885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6882E-C67D-41EC-9702-9ED4CDC860E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889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6882E-C67D-41EC-9702-9ED4CDC860E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15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6882E-C67D-41EC-9702-9ED4CDC860E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03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6882E-C67D-41EC-9702-9ED4CDC860E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57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Comentários instrutor: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Quem for operar pela primeira vez deve solicitar ao vendedor ou técnico uma demonstração de uso seguro;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Não pode ser operada por menores de idade;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usuário da máquina é responsável por acidentes ou riscos causados a outras pessoas ou às suas propriedades.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6882E-C67D-41EC-9702-9ED4CDC860E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65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Comentários instrutor: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O uso de equipamentos que emitem ruídos pode ter limitações de horário segundo regulamentos federais, estaduais ou municipais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Quem trabalha com a máquina deve estar descansado, com boas condições de saúde e bem disposto;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882E-C67D-41EC-9702-9ED4CDC860E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52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Comentários Instrutor:</a:t>
            </a:r>
          </a:p>
          <a:p>
            <a:r>
              <a:rPr lang="pt-BR" dirty="0"/>
              <a:t>O que não usar:</a:t>
            </a:r>
          </a:p>
          <a:p>
            <a:pPr marL="342900" lvl="0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t-B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usar jaleco;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t-B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usar roupas que possam enroscar na madeira, em arbustos ou em partes móveis da máquina.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ahoma" panose="020B0604030504040204" pitchFamily="34" charset="0"/>
              <a:buChar char="•"/>
            </a:pPr>
            <a:r>
              <a:rPr lang="pt-B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Igualmente não usar xale, gravata e acessórios.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6882E-C67D-41EC-9702-9ED4CDC860E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517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8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03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8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328902" y="2317173"/>
            <a:ext cx="3959225" cy="6340475"/>
          </a:xfrm>
          <a:custGeom>
            <a:avLst/>
            <a:gdLst/>
            <a:ahLst/>
            <a:cxnLst/>
            <a:rect l="l" t="t" r="r" b="b"/>
            <a:pathLst>
              <a:path w="3959225" h="6340475">
                <a:moveTo>
                  <a:pt x="3959097" y="6340049"/>
                </a:moveTo>
                <a:lnTo>
                  <a:pt x="1830194" y="6340049"/>
                </a:lnTo>
                <a:lnTo>
                  <a:pt x="0" y="3170024"/>
                </a:lnTo>
                <a:lnTo>
                  <a:pt x="1830194" y="0"/>
                </a:lnTo>
                <a:lnTo>
                  <a:pt x="3959097" y="0"/>
                </a:lnTo>
                <a:lnTo>
                  <a:pt x="3959097" y="6340049"/>
                </a:lnTo>
                <a:close/>
              </a:path>
            </a:pathLst>
          </a:custGeom>
          <a:solidFill>
            <a:srgbClr val="77C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122944" y="7035126"/>
            <a:ext cx="4970145" cy="3252470"/>
          </a:xfrm>
          <a:custGeom>
            <a:avLst/>
            <a:gdLst/>
            <a:ahLst/>
            <a:cxnLst/>
            <a:rect l="l" t="t" r="r" b="b"/>
            <a:pathLst>
              <a:path w="4970144" h="3252470">
                <a:moveTo>
                  <a:pt x="4335200" y="3251873"/>
                </a:moveTo>
                <a:lnTo>
                  <a:pt x="634953" y="3251873"/>
                </a:lnTo>
                <a:lnTo>
                  <a:pt x="0" y="2152088"/>
                </a:lnTo>
                <a:lnTo>
                  <a:pt x="1242494" y="0"/>
                </a:lnTo>
                <a:lnTo>
                  <a:pt x="3727485" y="0"/>
                </a:lnTo>
                <a:lnTo>
                  <a:pt x="4969979" y="2151786"/>
                </a:lnTo>
                <a:lnTo>
                  <a:pt x="4969979" y="2152391"/>
                </a:lnTo>
                <a:lnTo>
                  <a:pt x="4335200" y="3251873"/>
                </a:lnTo>
                <a:close/>
              </a:path>
            </a:pathLst>
          </a:custGeom>
          <a:solidFill>
            <a:srgbClr val="1C9E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336422" y="5954842"/>
            <a:ext cx="2272030" cy="1967864"/>
          </a:xfrm>
          <a:custGeom>
            <a:avLst/>
            <a:gdLst/>
            <a:ahLst/>
            <a:cxnLst/>
            <a:rect l="l" t="t" r="r" b="b"/>
            <a:pathLst>
              <a:path w="2272030" h="1967865">
                <a:moveTo>
                  <a:pt x="1703699" y="1967285"/>
                </a:moveTo>
                <a:lnTo>
                  <a:pt x="567819" y="1967285"/>
                </a:lnTo>
                <a:lnTo>
                  <a:pt x="0" y="983782"/>
                </a:lnTo>
                <a:lnTo>
                  <a:pt x="0" y="983502"/>
                </a:lnTo>
                <a:lnTo>
                  <a:pt x="567819" y="0"/>
                </a:lnTo>
                <a:lnTo>
                  <a:pt x="1703618" y="0"/>
                </a:lnTo>
                <a:lnTo>
                  <a:pt x="2271518" y="983502"/>
                </a:lnTo>
                <a:lnTo>
                  <a:pt x="2271518" y="983782"/>
                </a:lnTo>
                <a:lnTo>
                  <a:pt x="1703699" y="1967285"/>
                </a:lnTo>
                <a:close/>
              </a:path>
            </a:pathLst>
          </a:custGeom>
          <a:solidFill>
            <a:srgbClr val="00A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737768" y="373606"/>
            <a:ext cx="3799840" cy="3290570"/>
          </a:xfrm>
          <a:custGeom>
            <a:avLst/>
            <a:gdLst/>
            <a:ahLst/>
            <a:cxnLst/>
            <a:rect l="l" t="t" r="r" b="b"/>
            <a:pathLst>
              <a:path w="3799840" h="3290570">
                <a:moveTo>
                  <a:pt x="2849747" y="3290487"/>
                </a:moveTo>
                <a:lnTo>
                  <a:pt x="949871" y="3290487"/>
                </a:lnTo>
                <a:lnTo>
                  <a:pt x="0" y="1645243"/>
                </a:lnTo>
                <a:lnTo>
                  <a:pt x="949871" y="0"/>
                </a:lnTo>
                <a:lnTo>
                  <a:pt x="2849613" y="0"/>
                </a:lnTo>
                <a:lnTo>
                  <a:pt x="3799485" y="1645012"/>
                </a:lnTo>
                <a:lnTo>
                  <a:pt x="3799485" y="1645475"/>
                </a:lnTo>
                <a:lnTo>
                  <a:pt x="2849747" y="3290487"/>
                </a:lnTo>
                <a:close/>
              </a:path>
            </a:pathLst>
          </a:custGeom>
          <a:solidFill>
            <a:srgbClr val="1C9E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5781" y="373606"/>
            <a:ext cx="1762124" cy="176212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1768" y="5287086"/>
            <a:ext cx="6829424" cy="49999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4550" y="2043313"/>
            <a:ext cx="15658899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1" i="0">
                <a:solidFill>
                  <a:srgbClr val="1C9E9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1" i="0">
                <a:solidFill>
                  <a:srgbClr val="1C9E9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1" i="0">
                <a:solidFill>
                  <a:srgbClr val="1C9E9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6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8"/>
    </mc:Choice>
    <mc:Fallback xmlns="">
      <p:transition spd="slow" advTm="6768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0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8"/>
    </mc:Choice>
    <mc:Fallback xmlns="">
      <p:transition spd="slow" advTm="6768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328902" y="2317176"/>
            <a:ext cx="3959225" cy="6340475"/>
          </a:xfrm>
          <a:custGeom>
            <a:avLst/>
            <a:gdLst/>
            <a:ahLst/>
            <a:cxnLst/>
            <a:rect l="l" t="t" r="r" b="b"/>
            <a:pathLst>
              <a:path w="3959225" h="6340475">
                <a:moveTo>
                  <a:pt x="3959097" y="6340049"/>
                </a:moveTo>
                <a:lnTo>
                  <a:pt x="1830194" y="6340049"/>
                </a:lnTo>
                <a:lnTo>
                  <a:pt x="0" y="3170024"/>
                </a:lnTo>
                <a:lnTo>
                  <a:pt x="1830194" y="0"/>
                </a:lnTo>
                <a:lnTo>
                  <a:pt x="3959097" y="0"/>
                </a:lnTo>
                <a:lnTo>
                  <a:pt x="3959097" y="6340049"/>
                </a:lnTo>
                <a:close/>
              </a:path>
            </a:pathLst>
          </a:custGeom>
          <a:solidFill>
            <a:srgbClr val="77C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122944" y="7035126"/>
            <a:ext cx="4970145" cy="3252470"/>
          </a:xfrm>
          <a:custGeom>
            <a:avLst/>
            <a:gdLst/>
            <a:ahLst/>
            <a:cxnLst/>
            <a:rect l="l" t="t" r="r" b="b"/>
            <a:pathLst>
              <a:path w="4970144" h="3252470">
                <a:moveTo>
                  <a:pt x="4335200" y="3251873"/>
                </a:moveTo>
                <a:lnTo>
                  <a:pt x="634953" y="3251873"/>
                </a:lnTo>
                <a:lnTo>
                  <a:pt x="0" y="2152088"/>
                </a:lnTo>
                <a:lnTo>
                  <a:pt x="1242494" y="0"/>
                </a:lnTo>
                <a:lnTo>
                  <a:pt x="3727485" y="0"/>
                </a:lnTo>
                <a:lnTo>
                  <a:pt x="4969979" y="2151786"/>
                </a:lnTo>
                <a:lnTo>
                  <a:pt x="4969979" y="2152391"/>
                </a:lnTo>
                <a:lnTo>
                  <a:pt x="4335200" y="3251873"/>
                </a:lnTo>
                <a:close/>
              </a:path>
            </a:pathLst>
          </a:custGeom>
          <a:solidFill>
            <a:srgbClr val="1C9E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336422" y="5954845"/>
            <a:ext cx="2272030" cy="1967864"/>
          </a:xfrm>
          <a:custGeom>
            <a:avLst/>
            <a:gdLst/>
            <a:ahLst/>
            <a:cxnLst/>
            <a:rect l="l" t="t" r="r" b="b"/>
            <a:pathLst>
              <a:path w="2272030" h="1967865">
                <a:moveTo>
                  <a:pt x="1703699" y="1967285"/>
                </a:moveTo>
                <a:lnTo>
                  <a:pt x="567819" y="1967285"/>
                </a:lnTo>
                <a:lnTo>
                  <a:pt x="0" y="983782"/>
                </a:lnTo>
                <a:lnTo>
                  <a:pt x="0" y="983502"/>
                </a:lnTo>
                <a:lnTo>
                  <a:pt x="567819" y="0"/>
                </a:lnTo>
                <a:lnTo>
                  <a:pt x="1703618" y="0"/>
                </a:lnTo>
                <a:lnTo>
                  <a:pt x="2271518" y="983502"/>
                </a:lnTo>
                <a:lnTo>
                  <a:pt x="2271518" y="983782"/>
                </a:lnTo>
                <a:lnTo>
                  <a:pt x="1703699" y="1967285"/>
                </a:lnTo>
                <a:close/>
              </a:path>
            </a:pathLst>
          </a:custGeom>
          <a:solidFill>
            <a:srgbClr val="00A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737768" y="373609"/>
            <a:ext cx="3799840" cy="3290570"/>
          </a:xfrm>
          <a:custGeom>
            <a:avLst/>
            <a:gdLst/>
            <a:ahLst/>
            <a:cxnLst/>
            <a:rect l="l" t="t" r="r" b="b"/>
            <a:pathLst>
              <a:path w="3799840" h="3290570">
                <a:moveTo>
                  <a:pt x="2849747" y="3290487"/>
                </a:moveTo>
                <a:lnTo>
                  <a:pt x="949871" y="3290487"/>
                </a:lnTo>
                <a:lnTo>
                  <a:pt x="0" y="1645243"/>
                </a:lnTo>
                <a:lnTo>
                  <a:pt x="949871" y="0"/>
                </a:lnTo>
                <a:lnTo>
                  <a:pt x="2849613" y="0"/>
                </a:lnTo>
                <a:lnTo>
                  <a:pt x="3799485" y="1645012"/>
                </a:lnTo>
                <a:lnTo>
                  <a:pt x="3799485" y="1645475"/>
                </a:lnTo>
                <a:lnTo>
                  <a:pt x="2849747" y="3290487"/>
                </a:lnTo>
                <a:close/>
              </a:path>
            </a:pathLst>
          </a:custGeom>
          <a:solidFill>
            <a:srgbClr val="1C9E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15781" y="373609"/>
            <a:ext cx="1762124" cy="17621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3081" y="2809453"/>
            <a:ext cx="15681836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1" i="0">
                <a:solidFill>
                  <a:srgbClr val="1C9E9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4550" y="4656899"/>
            <a:ext cx="15658899" cy="2425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162300"/>
            <a:ext cx="13696850" cy="262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0" spc="-545" dirty="0">
                <a:solidFill>
                  <a:srgbClr val="00B050"/>
                </a:solidFill>
              </a:rPr>
              <a:t>T</a:t>
            </a:r>
            <a:r>
              <a:rPr sz="11500" spc="40" dirty="0">
                <a:solidFill>
                  <a:srgbClr val="00B050"/>
                </a:solidFill>
              </a:rPr>
              <a:t>R</a:t>
            </a:r>
            <a:r>
              <a:rPr sz="11500" spc="-330" dirty="0">
                <a:solidFill>
                  <a:srgbClr val="00B050"/>
                </a:solidFill>
              </a:rPr>
              <a:t>E</a:t>
            </a:r>
            <a:r>
              <a:rPr sz="11500" spc="105" dirty="0">
                <a:solidFill>
                  <a:srgbClr val="00B050"/>
                </a:solidFill>
              </a:rPr>
              <a:t>I</a:t>
            </a:r>
            <a:r>
              <a:rPr sz="11500" spc="-40" dirty="0">
                <a:solidFill>
                  <a:srgbClr val="00B050"/>
                </a:solidFill>
              </a:rPr>
              <a:t>N</a:t>
            </a:r>
            <a:r>
              <a:rPr sz="11500" spc="-330" dirty="0">
                <a:solidFill>
                  <a:srgbClr val="00B050"/>
                </a:solidFill>
              </a:rPr>
              <a:t>A</a:t>
            </a:r>
            <a:r>
              <a:rPr sz="11500" spc="300" dirty="0">
                <a:solidFill>
                  <a:srgbClr val="00B050"/>
                </a:solidFill>
              </a:rPr>
              <a:t>M</a:t>
            </a:r>
            <a:r>
              <a:rPr sz="11500" spc="-330" dirty="0">
                <a:solidFill>
                  <a:srgbClr val="00B050"/>
                </a:solidFill>
              </a:rPr>
              <a:t>E</a:t>
            </a:r>
            <a:r>
              <a:rPr sz="11500" spc="-40" dirty="0">
                <a:solidFill>
                  <a:srgbClr val="00B050"/>
                </a:solidFill>
              </a:rPr>
              <a:t>N</a:t>
            </a:r>
            <a:r>
              <a:rPr sz="11500" spc="-545" dirty="0">
                <a:solidFill>
                  <a:srgbClr val="00B050"/>
                </a:solidFill>
              </a:rPr>
              <a:t>T</a:t>
            </a:r>
            <a:r>
              <a:rPr sz="11500" spc="-95" dirty="0">
                <a:solidFill>
                  <a:srgbClr val="00B050"/>
                </a:solidFill>
              </a:rPr>
              <a:t>O</a:t>
            </a:r>
            <a:r>
              <a:rPr sz="11500" spc="-484" dirty="0">
                <a:solidFill>
                  <a:srgbClr val="00B050"/>
                </a:solidFill>
              </a:rPr>
              <a:t> </a:t>
            </a:r>
            <a:r>
              <a:rPr sz="11500" spc="55" dirty="0">
                <a:solidFill>
                  <a:srgbClr val="00B050"/>
                </a:solidFill>
              </a:rPr>
              <a:t>D</a:t>
            </a:r>
            <a:r>
              <a:rPr sz="11500" spc="-325" dirty="0">
                <a:solidFill>
                  <a:srgbClr val="00B050"/>
                </a:solidFill>
              </a:rPr>
              <a:t>E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pt-BR" sz="5400" spc="75" dirty="0"/>
              <a:t>OPERAÇÃO DE ROÇADEIRA MANUAL</a:t>
            </a:r>
            <a:endParaRPr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B55ED381-97DF-D420-E6AF-580D3A450480}"/>
              </a:ext>
            </a:extLst>
          </p:cNvPr>
          <p:cNvSpPr txBox="1"/>
          <p:nvPr/>
        </p:nvSpPr>
        <p:spPr>
          <a:xfrm>
            <a:off x="3352800" y="2019300"/>
            <a:ext cx="109728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Tahoma"/>
              </a:rPr>
              <a:t>SAIBA COMO USAR AS FERRAMENTAS DE CORTE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8BA13CE-BB5C-65D2-1617-772EE571F6B5}"/>
              </a:ext>
            </a:extLst>
          </p:cNvPr>
          <p:cNvSpPr/>
          <p:nvPr/>
        </p:nvSpPr>
        <p:spPr>
          <a:xfrm>
            <a:off x="1653736" y="3805090"/>
            <a:ext cx="7718864" cy="795065"/>
          </a:xfrm>
          <a:prstGeom prst="rect">
            <a:avLst/>
          </a:prstGeom>
          <a:noFill/>
          <a:ln>
            <a:solidFill>
              <a:srgbClr val="F68A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</a:t>
            </a: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utilizar a lâmina de 2 pontas?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C4F005B-700C-B5B3-B8B5-D205E00267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2" y="3728322"/>
            <a:ext cx="2895600" cy="1743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6849195-A982-079A-C557-EEDAB55D6E3E}"/>
              </a:ext>
            </a:extLst>
          </p:cNvPr>
          <p:cNvSpPr txBox="1"/>
          <p:nvPr/>
        </p:nvSpPr>
        <p:spPr>
          <a:xfrm>
            <a:off x="1653736" y="5003297"/>
            <a:ext cx="6437034" cy="400110"/>
          </a:xfrm>
          <a:prstGeom prst="rect">
            <a:avLst/>
          </a:prstGeom>
          <a:noFill/>
          <a:ln w="25400">
            <a:noFill/>
            <a:prstDash val="sysDash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 quando for roçar vegetação menos espessa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A5DF7FC-2E0A-2887-E963-F03E408FA987}"/>
              </a:ext>
            </a:extLst>
          </p:cNvPr>
          <p:cNvSpPr/>
          <p:nvPr/>
        </p:nvSpPr>
        <p:spPr>
          <a:xfrm>
            <a:off x="1653736" y="6544062"/>
            <a:ext cx="7795066" cy="795065"/>
          </a:xfrm>
          <a:prstGeom prst="rect">
            <a:avLst/>
          </a:prstGeom>
          <a:noFill/>
          <a:ln>
            <a:solidFill>
              <a:srgbClr val="F4792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</a:t>
            </a: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utilizar a lâmina de 3 e 4 pontas?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F8135E-910A-D950-5872-00FDBAD33472}"/>
              </a:ext>
            </a:extLst>
          </p:cNvPr>
          <p:cNvSpPr txBox="1"/>
          <p:nvPr/>
        </p:nvSpPr>
        <p:spPr>
          <a:xfrm>
            <a:off x="1348936" y="7473431"/>
            <a:ext cx="7490264" cy="400110"/>
          </a:xfrm>
          <a:prstGeom prst="rect">
            <a:avLst/>
          </a:prstGeom>
          <a:noFill/>
          <a:ln w="25400">
            <a:noFill/>
            <a:prstDash val="sys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 quando for roçar vegetação mais espessa, sem casca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B4EF1CD-C67C-784B-4E80-EDEA8BA239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2" y="6259975"/>
            <a:ext cx="2705098" cy="1743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842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B55ED381-97DF-D420-E6AF-580D3A450480}"/>
              </a:ext>
            </a:extLst>
          </p:cNvPr>
          <p:cNvSpPr txBox="1"/>
          <p:nvPr/>
        </p:nvSpPr>
        <p:spPr>
          <a:xfrm>
            <a:off x="3352800" y="2019300"/>
            <a:ext cx="109728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Tahoma"/>
              </a:rPr>
              <a:t>SAIBA COMO USAR AS FERRAMENTAS DE CORTE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E15863-F0D6-E114-9E94-1DE127EA5366}"/>
              </a:ext>
            </a:extLst>
          </p:cNvPr>
          <p:cNvSpPr txBox="1"/>
          <p:nvPr/>
        </p:nvSpPr>
        <p:spPr>
          <a:xfrm>
            <a:off x="3962400" y="3530059"/>
            <a:ext cx="5505333" cy="400110"/>
          </a:xfrm>
          <a:prstGeom prst="rect">
            <a:avLst/>
          </a:prstGeom>
          <a:noFill/>
          <a:ln w="25400">
            <a:solidFill>
              <a:srgbClr val="781E77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utilizar o disco de corte?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44F484-CB86-442E-F852-8E8583C4A4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530059"/>
            <a:ext cx="2519534" cy="2078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D0D0D40-7048-13E0-D2ED-153422015C2C}"/>
              </a:ext>
            </a:extLst>
          </p:cNvPr>
          <p:cNvSpPr txBox="1"/>
          <p:nvPr/>
        </p:nvSpPr>
        <p:spPr>
          <a:xfrm>
            <a:off x="1431707" y="4305387"/>
            <a:ext cx="8855293" cy="707886"/>
          </a:xfrm>
          <a:prstGeom prst="rect">
            <a:avLst/>
          </a:prstGeom>
          <a:noFill/>
          <a:ln w="25400">
            <a:noFill/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kumimoji="0" lang="pt-BR" sz="2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discos de corte são utilizados em roçada de arbustos com casca, sempre verificando que o diâmetro dos arbustos devem ser de 3 até 15cm.</a:t>
            </a:r>
            <a:endParaRPr kumimoji="0" lang="pt-B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21215666-3E33-8022-2819-8EC74EE7C027}"/>
              </a:ext>
            </a:extLst>
          </p:cNvPr>
          <p:cNvGrpSpPr/>
          <p:nvPr/>
        </p:nvGrpSpPr>
        <p:grpSpPr>
          <a:xfrm>
            <a:off x="2294516" y="6806917"/>
            <a:ext cx="1058284" cy="922337"/>
            <a:chOff x="683133" y="3854858"/>
            <a:chExt cx="1058284" cy="922337"/>
          </a:xfrm>
        </p:grpSpPr>
        <p:sp>
          <p:nvSpPr>
            <p:cNvPr id="13" name="Round Same Side Corner Rectangle 11">
              <a:extLst>
                <a:ext uri="{FF2B5EF4-FFF2-40B4-BE49-F238E27FC236}">
                  <a16:creationId xmlns:a16="http://schemas.microsoft.com/office/drawing/2014/main" id="{F9CCC474-E14D-F162-18F8-8A23A1A8F40E}"/>
                </a:ext>
              </a:extLst>
            </p:cNvPr>
            <p:cNvSpPr/>
            <p:nvPr/>
          </p:nvSpPr>
          <p:spPr>
            <a:xfrm rot="8643296">
              <a:off x="683133" y="3982447"/>
              <a:ext cx="974555" cy="794748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86A4B7AC-D148-2F3B-CD90-E93ACE23F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442168">
              <a:off x="1064702" y="3854858"/>
              <a:ext cx="676715" cy="518205"/>
            </a:xfrm>
            <a:prstGeom prst="rect">
              <a:avLst/>
            </a:prstGeom>
          </p:spPr>
        </p:pic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BB7AE50-388F-C435-FA81-6DFD3CA79586}"/>
              </a:ext>
            </a:extLst>
          </p:cNvPr>
          <p:cNvSpPr txBox="1"/>
          <p:nvPr/>
        </p:nvSpPr>
        <p:spPr>
          <a:xfrm>
            <a:off x="3962400" y="6786907"/>
            <a:ext cx="5762947" cy="1323439"/>
          </a:xfrm>
          <a:prstGeom prst="rect">
            <a:avLst/>
          </a:prstGeom>
          <a:noFill/>
          <a:ln w="25400">
            <a:solidFill>
              <a:srgbClr val="781E77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Fique Ligado!!!</a:t>
            </a:r>
          </a:p>
          <a:p>
            <a:pPr lvl="0" algn="just">
              <a:defRPr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kumimoji="0" lang="pt-BR" sz="2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 de corte sempre deve ser escolhido</a:t>
            </a: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avaliando o limite do diâmetro da vegetação a ser roçada e estabelecida pelo fabricante. </a:t>
            </a:r>
            <a:endParaRPr kumimoji="0" lang="pt-B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0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2517911"/>
            <a:ext cx="12573000" cy="2806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spc="125" dirty="0">
                <a:latin typeface="Tahoma"/>
                <a:cs typeface="Tahoma"/>
              </a:rPr>
              <a:t>Trabalhos com esses tipos de  equipamentos de corte, com alta rotação, alta rotação de corrente e  afiação dos dentes de corte, exige equipamentos de segurança especiais, e os empregadores e empregados precisam estar  atentos as NR6, NR12 e NR31, onde fala da segurança e saúde no trabalho realizado com máquinas portáteis.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752758" y="2700506"/>
            <a:ext cx="9689818" cy="0"/>
          </a:xfrm>
          <a:prstGeom prst="line">
            <a:avLst/>
          </a:prstGeom>
          <a:ln w="19050" cap="rnd" cmpd="sng">
            <a:solidFill>
              <a:srgbClr val="F68A3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9"/>
          <p:cNvCxnSpPr/>
          <p:nvPr/>
        </p:nvCxnSpPr>
        <p:spPr>
          <a:xfrm>
            <a:off x="1627311" y="9643752"/>
            <a:ext cx="95739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7"/>
          <p:cNvSpPr txBox="1"/>
          <p:nvPr/>
        </p:nvSpPr>
        <p:spPr>
          <a:xfrm>
            <a:off x="3540077" y="1405141"/>
            <a:ext cx="14747923" cy="5495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3571" b="1" dirty="0">
                <a:latin typeface="Tahoma"/>
                <a:cs typeface="Tahoma"/>
              </a:rPr>
              <a:t>RECOMENDAÇÕES DE SEGURANÇA NO USO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B9B4B8-44E0-4CA1-BD39-74A65E2F2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06754"/>
            <a:ext cx="11049000" cy="4603750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AB6402E8-502D-404A-9909-3C45D983F80B}"/>
              </a:ext>
            </a:extLst>
          </p:cNvPr>
          <p:cNvSpPr txBox="1"/>
          <p:nvPr/>
        </p:nvSpPr>
        <p:spPr>
          <a:xfrm>
            <a:off x="1627309" y="9772333"/>
            <a:ext cx="9955858" cy="247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7" b="1" spc="125" dirty="0">
                <a:solidFill>
                  <a:schemeClr val="bg1"/>
                </a:solidFill>
                <a:latin typeface="Tahoma"/>
                <a:cs typeface="Tahoma"/>
              </a:rPr>
              <a:t>TREINAMENTO</a:t>
            </a:r>
            <a:r>
              <a:rPr lang="en-US" sz="1607" spc="125" dirty="0">
                <a:solidFill>
                  <a:schemeClr val="bg1"/>
                </a:solidFill>
                <a:latin typeface="Tahoma"/>
                <a:cs typeface="Tahoma"/>
              </a:rPr>
              <a:t> – NR12 – Segurança nas Operações com Motosserra e Similares</a:t>
            </a:r>
          </a:p>
        </p:txBody>
      </p:sp>
    </p:spTree>
    <p:extLst>
      <p:ext uri="{BB962C8B-B14F-4D97-AF65-F5344CB8AC3E}">
        <p14:creationId xmlns:p14="http://schemas.microsoft.com/office/powerpoint/2010/main" val="16174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8"/>
    </mc:Choice>
    <mc:Fallback xmlns="">
      <p:transition spd="slow" advTm="676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752758" y="2426959"/>
            <a:ext cx="9689818" cy="0"/>
          </a:xfrm>
          <a:prstGeom prst="line">
            <a:avLst/>
          </a:prstGeom>
          <a:ln w="19050" cap="rnd" cmpd="sng">
            <a:solidFill>
              <a:srgbClr val="781E77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AA2FD5D4-764F-4DF3-A577-D795435720B9}"/>
              </a:ext>
            </a:extLst>
          </p:cNvPr>
          <p:cNvSpPr txBox="1"/>
          <p:nvPr/>
        </p:nvSpPr>
        <p:spPr>
          <a:xfrm>
            <a:off x="3509597" y="1800654"/>
            <a:ext cx="14747923" cy="5495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3571" b="1" dirty="0">
                <a:latin typeface="Tahoma"/>
                <a:cs typeface="Tahoma"/>
              </a:rPr>
              <a:t>RECOMENDAÇÕES DE SEGURANÇA NO USO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79FBE93-5061-4187-AE68-A9796D799898}"/>
              </a:ext>
            </a:extLst>
          </p:cNvPr>
          <p:cNvSpPr txBox="1"/>
          <p:nvPr/>
        </p:nvSpPr>
        <p:spPr>
          <a:xfrm>
            <a:off x="1066800" y="3619500"/>
            <a:ext cx="12088692" cy="4592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428"/>
              </a:spcAft>
            </a:pPr>
            <a:r>
              <a:rPr lang="pt-BR" sz="2500" dirty="0">
                <a:latin typeface="Tahoma"/>
                <a:cs typeface="Tahoma"/>
              </a:rPr>
              <a:t>A norma NR31 rege que os equipamentos e implementos precisam atender os seguintes requisitos de segurança </a:t>
            </a:r>
          </a:p>
          <a:p>
            <a:pPr algn="just">
              <a:lnSpc>
                <a:spcPct val="150000"/>
              </a:lnSpc>
              <a:spcAft>
                <a:spcPts val="1428"/>
              </a:spcAft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Utilização unicamente para os fins concebidos, segundo as especificações do fabricante;</a:t>
            </a:r>
          </a:p>
          <a:p>
            <a:pPr algn="just">
              <a:lnSpc>
                <a:spcPct val="150000"/>
              </a:lnSpc>
              <a:spcAft>
                <a:spcPts val="1428"/>
              </a:spcAft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Operação somente por trabalhadores capacitados e qualificados para tais funções; e</a:t>
            </a:r>
          </a:p>
          <a:p>
            <a:pPr algn="just">
              <a:lnSpc>
                <a:spcPct val="150000"/>
              </a:lnSpc>
              <a:spcAft>
                <a:spcPts val="1428"/>
              </a:spcAft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Utilização dentro de limites operacionais e restrições indicadas pelo fabricante.</a:t>
            </a:r>
          </a:p>
        </p:txBody>
      </p:sp>
    </p:spTree>
    <p:extLst>
      <p:ext uri="{BB962C8B-B14F-4D97-AF65-F5344CB8AC3E}">
        <p14:creationId xmlns:p14="http://schemas.microsoft.com/office/powerpoint/2010/main" val="22064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8"/>
    </mc:Choice>
    <mc:Fallback xmlns="">
      <p:transition spd="slow" advTm="676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752758" y="2426959"/>
            <a:ext cx="9689818" cy="0"/>
          </a:xfrm>
          <a:prstGeom prst="line">
            <a:avLst/>
          </a:prstGeom>
          <a:ln w="19050" cap="rnd" cmpd="sng">
            <a:solidFill>
              <a:srgbClr val="781E77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9"/>
          <p:cNvCxnSpPr/>
          <p:nvPr/>
        </p:nvCxnSpPr>
        <p:spPr>
          <a:xfrm>
            <a:off x="1627311" y="9643752"/>
            <a:ext cx="151028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2"/>
          <p:cNvSpPr txBox="1"/>
          <p:nvPr/>
        </p:nvSpPr>
        <p:spPr>
          <a:xfrm>
            <a:off x="1596829" y="3543300"/>
            <a:ext cx="11156658" cy="56923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Anexo V da NR12 diz que as motosserras e similares fabricadas e importadas devem ser comercializadas com manual de instruções que contenha informações relativas à segurança e à saúde no trabalho, especialmente:</a:t>
            </a:r>
          </a:p>
          <a:p>
            <a:pPr>
              <a:lnSpc>
                <a:spcPct val="150000"/>
              </a:lnSpc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Quanto aos riscos à segurança e a saúde durante o seu manuseio;</a:t>
            </a:r>
          </a:p>
          <a:p>
            <a:pPr algn="just">
              <a:lnSpc>
                <a:spcPct val="150000"/>
              </a:lnSpc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Instruções de segurança no trabalho com o equipamento, de acordo com o previsto nas Recomendações Práticas da Organização Internacional do Trabalho - OIT;</a:t>
            </a:r>
          </a:p>
          <a:p>
            <a:pPr>
              <a:lnSpc>
                <a:spcPct val="150000"/>
              </a:lnSpc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Especificações de ruído e vibração; e</a:t>
            </a:r>
          </a:p>
          <a:p>
            <a:pPr>
              <a:lnSpc>
                <a:spcPct val="150000"/>
              </a:lnSpc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Advertências sobre o uso inadequado.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ABF44EAF-761A-462A-B1EB-93CBD97C86B4}"/>
              </a:ext>
            </a:extLst>
          </p:cNvPr>
          <p:cNvSpPr txBox="1"/>
          <p:nvPr/>
        </p:nvSpPr>
        <p:spPr>
          <a:xfrm>
            <a:off x="3505200" y="1899386"/>
            <a:ext cx="11919193" cy="5495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3571" b="1" dirty="0">
                <a:latin typeface="Tahoma"/>
                <a:cs typeface="Tahoma"/>
              </a:rPr>
              <a:t>RECOMENDAÇÕES DE SEGURANÇA NO USO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6EF65B8D-FE5F-44B6-BDEB-42EF4A8D0F07}"/>
              </a:ext>
            </a:extLst>
          </p:cNvPr>
          <p:cNvSpPr txBox="1"/>
          <p:nvPr/>
        </p:nvSpPr>
        <p:spPr>
          <a:xfrm>
            <a:off x="1627309" y="9772333"/>
            <a:ext cx="9955858" cy="247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7" b="1" spc="125" dirty="0">
                <a:solidFill>
                  <a:schemeClr val="bg1"/>
                </a:solidFill>
                <a:latin typeface="Tahoma"/>
                <a:cs typeface="Tahoma"/>
              </a:rPr>
              <a:t>TREINAMENTO</a:t>
            </a:r>
            <a:r>
              <a:rPr lang="en-US" sz="1607" spc="125" dirty="0">
                <a:solidFill>
                  <a:schemeClr val="bg1"/>
                </a:solidFill>
                <a:latin typeface="Tahoma"/>
                <a:cs typeface="Tahoma"/>
              </a:rPr>
              <a:t> – NR12 – Segurança nas Operações com Motosserra e Similares</a:t>
            </a:r>
          </a:p>
        </p:txBody>
      </p:sp>
    </p:spTree>
    <p:extLst>
      <p:ext uri="{BB962C8B-B14F-4D97-AF65-F5344CB8AC3E}">
        <p14:creationId xmlns:p14="http://schemas.microsoft.com/office/powerpoint/2010/main" val="298785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768"/>
    </mc:Choice>
    <mc:Fallback>
      <p:transition advTm="6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25187" y="2692886"/>
            <a:ext cx="13719294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3200" b="1" dirty="0">
                <a:latin typeface="Tahoma"/>
                <a:cs typeface="Tahoma"/>
              </a:rPr>
              <a:t>DICAS E BOAS PRÁTICAS COM MOTOSSERRAS E SIMILARES</a:t>
            </a:r>
          </a:p>
        </p:txBody>
      </p:sp>
      <p:cxnSp>
        <p:nvCxnSpPr>
          <p:cNvPr id="10" name="Straight Connector 12"/>
          <p:cNvCxnSpPr/>
          <p:nvPr/>
        </p:nvCxnSpPr>
        <p:spPr>
          <a:xfrm>
            <a:off x="1752758" y="2700506"/>
            <a:ext cx="9689818" cy="0"/>
          </a:xfrm>
          <a:prstGeom prst="line">
            <a:avLst/>
          </a:prstGeom>
          <a:ln w="19050" cap="rnd" cmpd="sng">
            <a:solidFill>
              <a:srgbClr val="F68A3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7DD9458-D4BF-440B-82BA-F9B55E76D8F9}"/>
              </a:ext>
            </a:extLst>
          </p:cNvPr>
          <p:cNvSpPr txBox="1"/>
          <p:nvPr/>
        </p:nvSpPr>
        <p:spPr>
          <a:xfrm>
            <a:off x="762000" y="4457700"/>
            <a:ext cx="14845669" cy="4592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2282" indent="-612282" algn="just">
              <a:lnSpc>
                <a:spcPct val="150000"/>
              </a:lnSpc>
              <a:spcAft>
                <a:spcPts val="1428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a máquina não estiver em uso, desligá-la para que ninguém seja colocado em perigo. Manter a máquina afastada do acesso de pessoas não autorizadas;</a:t>
            </a:r>
          </a:p>
          <a:p>
            <a:pPr marL="612282" indent="-612282" algn="just">
              <a:lnSpc>
                <a:spcPct val="150000"/>
              </a:lnSpc>
              <a:spcAft>
                <a:spcPts val="1428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 ou emprestar a máquina somente para pessoas que foram treinadas para o manejo deste equipamento e sempre entregar o manual de instruções de serviços junto;</a:t>
            </a:r>
          </a:p>
          <a:p>
            <a:pPr marL="612282" indent="-612282" algn="just">
              <a:lnSpc>
                <a:spcPct val="150000"/>
              </a:lnSpc>
              <a:spcAft>
                <a:spcPts val="1428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 Roçadeiras somente para roçar capim, bem como cortar roça, mato, mata espessa, arbustos, pequenas árvores ou semelhantes, de acordo com a ferramenta de corte montada</a:t>
            </a:r>
          </a:p>
          <a:p>
            <a:pPr marL="612282" indent="-612282" algn="just">
              <a:lnSpc>
                <a:spcPct val="150000"/>
              </a:lnSpc>
              <a:spcAft>
                <a:spcPts val="1428"/>
              </a:spcAft>
              <a:buBlip>
                <a:blip r:embed="rId4"/>
              </a:buBlip>
            </a:pPr>
            <a:endParaRPr lang="pt-BR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62015"/>
      </p:ext>
    </p:extLst>
  </p:cSld>
  <p:clrMapOvr>
    <a:masterClrMapping/>
  </p:clrMapOvr>
  <p:transition spd="slow">
    <p:sndAc>
      <p:stSnd>
        <p:snd r:embed="rId3" name="wind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/>
          <p:nvPr/>
        </p:nvCxnSpPr>
        <p:spPr>
          <a:xfrm>
            <a:off x="1752758" y="2700506"/>
            <a:ext cx="9689818" cy="0"/>
          </a:xfrm>
          <a:prstGeom prst="line">
            <a:avLst/>
          </a:prstGeom>
          <a:ln w="19050" cap="rnd" cmpd="sng">
            <a:solidFill>
              <a:srgbClr val="F68A3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4673F72-71CB-419C-A757-6B486A8B03E9}"/>
              </a:ext>
            </a:extLst>
          </p:cNvPr>
          <p:cNvSpPr txBox="1"/>
          <p:nvPr/>
        </p:nvSpPr>
        <p:spPr>
          <a:xfrm>
            <a:off x="1219200" y="3467100"/>
            <a:ext cx="11887200" cy="5925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0235" indent="-510235" algn="just">
              <a:lnSpc>
                <a:spcPct val="150000"/>
              </a:lnSpc>
              <a:spcAft>
                <a:spcPts val="1428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Usar a motosserra somente para serrar madeira e objetos de madeira;</a:t>
            </a:r>
          </a:p>
          <a:p>
            <a:pPr marL="510235" indent="-510235" algn="just">
              <a:lnSpc>
                <a:spcPct val="150000"/>
              </a:lnSpc>
              <a:spcAft>
                <a:spcPts val="1428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fabricante recomenda o uso de ferramentas e acessórios originais. Estes foram desenvolvidos especialmente para serem usados neste produto, de acordo com a necessidade do cliente.</a:t>
            </a:r>
          </a:p>
          <a:p>
            <a:pPr marL="510235" indent="-510235" algn="just">
              <a:lnSpc>
                <a:spcPct val="150000"/>
              </a:lnSpc>
              <a:spcAft>
                <a:spcPts val="1428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efetuar alterações na máquina, pois isto pode colocar a segurança em risco.</a:t>
            </a:r>
          </a:p>
          <a:p>
            <a:pPr marL="510235" indent="-510235" algn="just">
              <a:lnSpc>
                <a:spcPct val="150000"/>
              </a:lnSpc>
              <a:spcAft>
                <a:spcPts val="1428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limpeza da máquina, não usar lavadora de alta pressão. O jato forte de água pode danificar peças na máquina.</a:t>
            </a:r>
          </a:p>
          <a:p>
            <a:pPr marL="510235" indent="-510235" algn="just">
              <a:lnSpc>
                <a:spcPct val="150000"/>
              </a:lnSpc>
              <a:spcAft>
                <a:spcPts val="1428"/>
              </a:spcAft>
              <a:buFont typeface="Arial" panose="020B0604020202020204" pitchFamily="34" charset="0"/>
              <a:buChar char="•"/>
            </a:pPr>
            <a:endParaRPr lang="pt-BR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A250C2E7-50CE-4900-8120-1E8920BE8FE2}"/>
              </a:ext>
            </a:extLst>
          </p:cNvPr>
          <p:cNvSpPr txBox="1"/>
          <p:nvPr/>
        </p:nvSpPr>
        <p:spPr>
          <a:xfrm>
            <a:off x="2057400" y="2265984"/>
            <a:ext cx="13719294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2800" b="1" dirty="0">
                <a:latin typeface="Tahoma"/>
                <a:cs typeface="Tahoma"/>
              </a:rPr>
              <a:t>DICAS E BOAS PRÁTICAS COM MOTOSSERRAS E SIMILARES</a:t>
            </a:r>
          </a:p>
        </p:txBody>
      </p:sp>
    </p:spTree>
    <p:extLst>
      <p:ext uri="{BB962C8B-B14F-4D97-AF65-F5344CB8AC3E}">
        <p14:creationId xmlns:p14="http://schemas.microsoft.com/office/powerpoint/2010/main" val="299058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3352800" y="2150997"/>
            <a:ext cx="9717516" cy="5495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3571" b="1" dirty="0">
                <a:latin typeface="Tahoma"/>
                <a:cs typeface="Tahoma"/>
              </a:rPr>
              <a:t>VESTIMENTAS INDICADAS PARA FUNÇÃO</a:t>
            </a:r>
          </a:p>
        </p:txBody>
      </p:sp>
      <p:cxnSp>
        <p:nvCxnSpPr>
          <p:cNvPr id="7" name="Straight Connector 12"/>
          <p:cNvCxnSpPr/>
          <p:nvPr/>
        </p:nvCxnSpPr>
        <p:spPr>
          <a:xfrm>
            <a:off x="1752758" y="2700506"/>
            <a:ext cx="9689818" cy="0"/>
          </a:xfrm>
          <a:prstGeom prst="line">
            <a:avLst/>
          </a:prstGeom>
          <a:ln w="19050" cap="rnd" cmpd="sng">
            <a:solidFill>
              <a:srgbClr val="F68A3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CCEA82-3ADF-4F33-9BA1-FD0E10D46EC5}"/>
              </a:ext>
            </a:extLst>
          </p:cNvPr>
          <p:cNvSpPr txBox="1"/>
          <p:nvPr/>
        </p:nvSpPr>
        <p:spPr>
          <a:xfrm>
            <a:off x="2286000" y="3543300"/>
            <a:ext cx="9955858" cy="751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realizar  o trabalho com a motosserra ou similares, é obrigatório que você utilize os seguintes </a:t>
            </a:r>
            <a:r>
              <a:rPr lang="pt-BR" sz="2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EPI’s</a:t>
            </a: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510235" indent="-5102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Macacões e/ou roupas com uma camada de proteção anti-corte;</a:t>
            </a:r>
          </a:p>
          <a:p>
            <a:pPr marL="510235" indent="-5102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Usar calçados apropriados – com proteção anti-corte, com sola antiderrapante e biqueira de aço;</a:t>
            </a:r>
          </a:p>
          <a:p>
            <a:pPr marL="510235" indent="-5102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Usar protetor auricular, como cápsulas para proteger os ouvidos;</a:t>
            </a:r>
          </a:p>
          <a:p>
            <a:pPr marL="510235" indent="-5102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Usar capacete durante os trabalhos de desbaste, em arbustos altos e quando há perigo de queda de galhos;</a:t>
            </a:r>
          </a:p>
          <a:p>
            <a:pPr marL="510235" indent="-5102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Usar luvas de proteção robustas, feitas com material resistente (por ex. de couro);</a:t>
            </a:r>
          </a:p>
          <a:p>
            <a:pPr marL="510235" indent="-5102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latin typeface="Tahoma" panose="020B0604030504040204" pitchFamily="34" charset="0"/>
                <a:ea typeface="Calibri" panose="020F0502020204030204" pitchFamily="34" charset="0"/>
              </a:rPr>
              <a:t>Usar óculos de segurança firmes.</a:t>
            </a:r>
            <a:endParaRPr lang="pt-BR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0235" indent="-51023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0235" indent="-51023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59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13"/>
          <p:cNvSpPr>
            <a:spLocks noChangeArrowheads="1"/>
          </p:cNvSpPr>
          <p:nvPr/>
        </p:nvSpPr>
        <p:spPr bwMode="auto">
          <a:xfrm>
            <a:off x="7772402" y="4872039"/>
            <a:ext cx="13715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632753" eaLnBrk="1" hangingPunct="1">
              <a:defRPr/>
            </a:pPr>
            <a:endParaRPr lang="pt-BR" altLang="pt-BR" sz="4800">
              <a:solidFill>
                <a:srgbClr val="781E78"/>
              </a:solidFill>
            </a:endParaRPr>
          </a:p>
        </p:txBody>
      </p:sp>
      <p:sp>
        <p:nvSpPr>
          <p:cNvPr id="17" name="TextBox 7"/>
          <p:cNvSpPr txBox="1"/>
          <p:nvPr/>
        </p:nvSpPr>
        <p:spPr>
          <a:xfrm>
            <a:off x="4419600" y="1717004"/>
            <a:ext cx="9717516" cy="5495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3571" b="1" dirty="0">
                <a:latin typeface="Tahoma"/>
                <a:cs typeface="Tahoma"/>
              </a:rPr>
              <a:t>MANUTENÇÃO DIÁRIA - ROÇADEIRA</a:t>
            </a:r>
          </a:p>
        </p:txBody>
      </p:sp>
      <p:cxnSp>
        <p:nvCxnSpPr>
          <p:cNvPr id="18" name="Straight Connector 12"/>
          <p:cNvCxnSpPr/>
          <p:nvPr/>
        </p:nvCxnSpPr>
        <p:spPr>
          <a:xfrm>
            <a:off x="1752758" y="2700506"/>
            <a:ext cx="9689818" cy="0"/>
          </a:xfrm>
          <a:prstGeom prst="line">
            <a:avLst/>
          </a:prstGeom>
          <a:ln w="19050" cap="rnd" cmpd="sng">
            <a:solidFill>
              <a:srgbClr val="F68A3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CF60EBD-0B1E-45A2-9D53-1105C1BEBE88}"/>
              </a:ext>
            </a:extLst>
          </p:cNvPr>
          <p:cNvGrpSpPr/>
          <p:nvPr/>
        </p:nvGrpSpPr>
        <p:grpSpPr>
          <a:xfrm>
            <a:off x="6324600" y="3568492"/>
            <a:ext cx="4515540" cy="6284214"/>
            <a:chOff x="3801033" y="1788360"/>
            <a:chExt cx="2324100" cy="3519354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14B3A79-6632-4B9E-A0FE-460AA27D9D11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735" y="1788360"/>
              <a:ext cx="2228850" cy="1143000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768250FB-5981-4E9E-A5C2-3835317539FE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033" y="3007560"/>
              <a:ext cx="2266950" cy="1114425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C01DA6EB-4C39-4F99-BCAC-13700E8DCC3E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033" y="4177760"/>
              <a:ext cx="2324100" cy="1129954"/>
            </a:xfrm>
            <a:prstGeom prst="rect">
              <a:avLst/>
            </a:prstGeom>
          </p:spPr>
        </p:pic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C3A5D0F-0A70-4A93-8EC6-78FD29708A6D}"/>
              </a:ext>
            </a:extLst>
          </p:cNvPr>
          <p:cNvSpPr txBox="1"/>
          <p:nvPr/>
        </p:nvSpPr>
        <p:spPr>
          <a:xfrm>
            <a:off x="1143000" y="3385815"/>
            <a:ext cx="8530223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E6E6E"/>
                </a:solidFill>
                <a:latin typeface="Tahoma" panose="020B0604030504040204" pitchFamily="34" charset="0"/>
              </a:rPr>
              <a:t>1 - LIMPEZA FILTRO DE AR</a:t>
            </a:r>
          </a:p>
          <a:p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>
              <a:buAutoNum type="alphaLcParenR"/>
            </a:pPr>
            <a:r>
              <a:rPr lang="pt-BR" sz="2500" dirty="0">
                <a:solidFill>
                  <a:srgbClr val="6E6E6E"/>
                </a:solidFill>
                <a:latin typeface="Tahoma" panose="020B0604030504040204" pitchFamily="34" charset="0"/>
              </a:rPr>
              <a:t>Remova o filtro</a:t>
            </a:r>
          </a:p>
          <a:p>
            <a:pPr marL="612282" indent="-612282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>
              <a:buFontTx/>
              <a:buAutoNum type="alphaLcParenR"/>
            </a:pPr>
            <a:r>
              <a:rPr lang="pt-BR" sz="2500" dirty="0">
                <a:solidFill>
                  <a:srgbClr val="6E6E6E"/>
                </a:solidFill>
                <a:latin typeface="Tahoma" panose="020B0604030504040204" pitchFamily="34" charset="0"/>
              </a:rPr>
              <a:t>b) Lave o Filtro</a:t>
            </a:r>
          </a:p>
          <a:p>
            <a:pPr marL="612282" indent="-612282">
              <a:buFontTx/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>
              <a:buFontTx/>
              <a:buAutoNum type="alphaLcParenR"/>
            </a:pPr>
            <a:r>
              <a:rPr lang="pt-BR" sz="2500" dirty="0">
                <a:solidFill>
                  <a:srgbClr val="6E6E6E"/>
                </a:solidFill>
                <a:latin typeface="Tahoma" panose="020B0604030504040204" pitchFamily="34" charset="0"/>
              </a:rPr>
              <a:t>c) Seque o filtro</a:t>
            </a:r>
          </a:p>
          <a:p>
            <a:pPr marL="612282" indent="-612282">
              <a:buFontTx/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662A053E-0DAE-4DB3-A611-1579E3FA78DC}"/>
              </a:ext>
            </a:extLst>
          </p:cNvPr>
          <p:cNvSpPr/>
          <p:nvPr/>
        </p:nvSpPr>
        <p:spPr>
          <a:xfrm>
            <a:off x="4572000" y="4475420"/>
            <a:ext cx="1285790" cy="656850"/>
          </a:xfrm>
          <a:prstGeom prst="rightArrow">
            <a:avLst/>
          </a:prstGeom>
          <a:solidFill>
            <a:srgbClr val="F47920"/>
          </a:solidFill>
          <a:ln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00" dirty="0">
              <a:solidFill>
                <a:srgbClr val="1C9E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CA277A51-3350-4E1F-AEF9-46E5F807650C}"/>
              </a:ext>
            </a:extLst>
          </p:cNvPr>
          <p:cNvSpPr/>
          <p:nvPr/>
        </p:nvSpPr>
        <p:spPr>
          <a:xfrm>
            <a:off x="4587240" y="6354556"/>
            <a:ext cx="1285790" cy="656850"/>
          </a:xfrm>
          <a:prstGeom prst="rightArrow">
            <a:avLst/>
          </a:prstGeom>
          <a:solidFill>
            <a:srgbClr val="F47920"/>
          </a:solidFill>
          <a:ln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00">
              <a:solidFill>
                <a:srgbClr val="1C9E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9D1C67D6-811F-4BA3-9ADC-58A37B8498D9}"/>
              </a:ext>
            </a:extLst>
          </p:cNvPr>
          <p:cNvSpPr/>
          <p:nvPr/>
        </p:nvSpPr>
        <p:spPr>
          <a:xfrm>
            <a:off x="4572000" y="8396790"/>
            <a:ext cx="1285790" cy="656850"/>
          </a:xfrm>
          <a:prstGeom prst="rightArrow">
            <a:avLst/>
          </a:prstGeom>
          <a:solidFill>
            <a:srgbClr val="F47920"/>
          </a:solidFill>
          <a:ln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72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2"/>
          <p:cNvCxnSpPr/>
          <p:nvPr/>
        </p:nvCxnSpPr>
        <p:spPr>
          <a:xfrm>
            <a:off x="1752758" y="2700506"/>
            <a:ext cx="9689818" cy="0"/>
          </a:xfrm>
          <a:prstGeom prst="line">
            <a:avLst/>
          </a:prstGeom>
          <a:ln w="19050" cap="rnd" cmpd="sng">
            <a:solidFill>
              <a:srgbClr val="F68A3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3305B18-580E-46F0-AF14-FB98E784CEEE}"/>
              </a:ext>
            </a:extLst>
          </p:cNvPr>
          <p:cNvGrpSpPr/>
          <p:nvPr/>
        </p:nvGrpSpPr>
        <p:grpSpPr>
          <a:xfrm>
            <a:off x="8763000" y="3695700"/>
            <a:ext cx="4214393" cy="6225071"/>
            <a:chOff x="3814334" y="1795331"/>
            <a:chExt cx="2413464" cy="3486232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A6A5D500-4D6E-461C-A080-3563A79DDADC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334" y="1795331"/>
              <a:ext cx="2358203" cy="1094421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C3A638A1-1157-4B9A-AEFA-B57AF5481F50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576" y="2991258"/>
              <a:ext cx="2358203" cy="1104900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17E06AF7-DC7A-4D7F-8522-10BFCAA948F9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522" y="4176663"/>
              <a:ext cx="2377276" cy="11049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31D4095-73A3-4BC4-9389-B77B1D9C2026}"/>
              </a:ext>
            </a:extLst>
          </p:cNvPr>
          <p:cNvSpPr txBox="1"/>
          <p:nvPr/>
        </p:nvSpPr>
        <p:spPr>
          <a:xfrm>
            <a:off x="4495800" y="1668775"/>
            <a:ext cx="9717516" cy="5495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3571" b="1" dirty="0">
                <a:latin typeface="Tahoma"/>
                <a:cs typeface="Tahoma"/>
              </a:rPr>
              <a:t>MANUTENÇÃO DIÁRIA - ROÇADEIRA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6116140-A12B-45DA-8D02-B309815339DD}"/>
              </a:ext>
            </a:extLst>
          </p:cNvPr>
          <p:cNvSpPr txBox="1"/>
          <p:nvPr/>
        </p:nvSpPr>
        <p:spPr>
          <a:xfrm>
            <a:off x="800178" y="3257329"/>
            <a:ext cx="7391243" cy="6028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pt-BR" sz="2500" b="1" dirty="0">
                <a:solidFill>
                  <a:srgbClr val="6E6E6E"/>
                </a:solidFill>
                <a:latin typeface="Tahoma" panose="020B0604030504040204" pitchFamily="34" charset="0"/>
              </a:rPr>
              <a:t>1 - LIMPEZA FILTRO DE AR</a:t>
            </a:r>
          </a:p>
          <a:p>
            <a:pPr fontAlgn="b"/>
            <a:endParaRPr lang="pt-BR" sz="2500" b="1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r>
              <a:rPr lang="pt-BR" sz="2500" dirty="0">
                <a:solidFill>
                  <a:srgbClr val="6E6E6E"/>
                </a:solidFill>
                <a:latin typeface="Tahoma" panose="020B0604030504040204" pitchFamily="34" charset="0"/>
              </a:rPr>
              <a:t>d) Passe óleo apropriado no filtro retirando o excesso</a:t>
            </a:r>
          </a:p>
          <a:p>
            <a:pPr fontAlgn="b"/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endParaRPr lang="pt-BR" sz="1786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endParaRPr lang="pt-BR" sz="1786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r>
              <a:rPr lang="pt-BR" sz="2500" dirty="0">
                <a:solidFill>
                  <a:srgbClr val="6E6E6E"/>
                </a:solidFill>
                <a:latin typeface="Tahoma" panose="020B0604030504040204" pitchFamily="34" charset="0"/>
              </a:rPr>
              <a:t>e) Limpe a tampa do filtro com pincel</a:t>
            </a:r>
          </a:p>
          <a:p>
            <a:pPr fontAlgn="b"/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r>
              <a:rPr lang="pt-BR" sz="2500" dirty="0">
                <a:solidFill>
                  <a:srgbClr val="6E6E6E"/>
                </a:solidFill>
                <a:latin typeface="Tahoma" panose="020B0604030504040204" pitchFamily="34" charset="0"/>
              </a:rPr>
              <a:t>c) Seque o filtro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C70A616C-89D8-4FFC-B623-AA7CB0867B45}"/>
              </a:ext>
            </a:extLst>
          </p:cNvPr>
          <p:cNvSpPr/>
          <p:nvPr/>
        </p:nvSpPr>
        <p:spPr>
          <a:xfrm>
            <a:off x="7315200" y="4091490"/>
            <a:ext cx="1285790" cy="656850"/>
          </a:xfrm>
          <a:prstGeom prst="rightArrow">
            <a:avLst/>
          </a:prstGeom>
          <a:solidFill>
            <a:srgbClr val="F47920"/>
          </a:solidFill>
          <a:ln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578C6B3-2BC0-43AF-9C65-D1A458771A43}"/>
              </a:ext>
            </a:extLst>
          </p:cNvPr>
          <p:cNvSpPr/>
          <p:nvPr/>
        </p:nvSpPr>
        <p:spPr>
          <a:xfrm>
            <a:off x="7315200" y="6360014"/>
            <a:ext cx="1285790" cy="656850"/>
          </a:xfrm>
          <a:prstGeom prst="rightArrow">
            <a:avLst/>
          </a:prstGeom>
          <a:solidFill>
            <a:srgbClr val="F47920"/>
          </a:solidFill>
          <a:ln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70017E91-450D-4184-8AC3-5940314757E7}"/>
              </a:ext>
            </a:extLst>
          </p:cNvPr>
          <p:cNvSpPr/>
          <p:nvPr/>
        </p:nvSpPr>
        <p:spPr>
          <a:xfrm>
            <a:off x="7315200" y="8671570"/>
            <a:ext cx="1285790" cy="656850"/>
          </a:xfrm>
          <a:prstGeom prst="rightArrow">
            <a:avLst/>
          </a:prstGeom>
          <a:solidFill>
            <a:srgbClr val="F47920"/>
          </a:solidFill>
          <a:ln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2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71600" y="4152900"/>
            <a:ext cx="13860720" cy="24040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5905" algn="just">
              <a:lnSpc>
                <a:spcPct val="115799"/>
              </a:lnSpc>
              <a:spcBef>
                <a:spcPts val="100"/>
              </a:spcBef>
            </a:pPr>
            <a:r>
              <a:rPr lang="pt-BR" sz="3400" spc="-254" dirty="0">
                <a:latin typeface="+mj-lt"/>
                <a:cs typeface="Arial"/>
              </a:rPr>
              <a:t>A Roçadeira é uma máquina portátil, utilizada no corte de diversos tipos de vegetação, podendo ser elétrica ou a combustão, sua utilização pode ser  definida como trabalho profissional, quando se trata de atividades mais intensas, ou semiprofissionais quando são atividades ocasionais.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0C30AB7-BE7C-27F1-0DC4-F966402F469C}"/>
              </a:ext>
            </a:extLst>
          </p:cNvPr>
          <p:cNvSpPr txBox="1"/>
          <p:nvPr/>
        </p:nvSpPr>
        <p:spPr>
          <a:xfrm>
            <a:off x="3962400" y="2019300"/>
            <a:ext cx="9372600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4000" b="1" dirty="0">
                <a:latin typeface="Tahoma"/>
                <a:cs typeface="Tahoma"/>
              </a:rPr>
              <a:t>CLASSIFICAÇÃO DE ROÇADEIRAS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13"/>
          <p:cNvSpPr>
            <a:spLocks noChangeArrowheads="1"/>
          </p:cNvSpPr>
          <p:nvPr/>
        </p:nvSpPr>
        <p:spPr bwMode="auto">
          <a:xfrm>
            <a:off x="7772402" y="4872039"/>
            <a:ext cx="13715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632753" eaLnBrk="1" hangingPunct="1">
              <a:defRPr/>
            </a:pPr>
            <a:endParaRPr lang="pt-BR" altLang="pt-BR" sz="4800">
              <a:solidFill>
                <a:srgbClr val="781E78"/>
              </a:solidFill>
            </a:endParaRPr>
          </a:p>
        </p:txBody>
      </p:sp>
      <p:cxnSp>
        <p:nvCxnSpPr>
          <p:cNvPr id="18" name="Straight Connector 12"/>
          <p:cNvCxnSpPr/>
          <p:nvPr/>
        </p:nvCxnSpPr>
        <p:spPr>
          <a:xfrm>
            <a:off x="1752758" y="2700506"/>
            <a:ext cx="9689818" cy="0"/>
          </a:xfrm>
          <a:prstGeom prst="line">
            <a:avLst/>
          </a:prstGeom>
          <a:ln w="19050" cap="rnd" cmpd="sng">
            <a:solidFill>
              <a:srgbClr val="F68A3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94307321-C583-4206-B469-B19E513E875E}"/>
              </a:ext>
            </a:extLst>
          </p:cNvPr>
          <p:cNvGrpSpPr/>
          <p:nvPr/>
        </p:nvGrpSpPr>
        <p:grpSpPr>
          <a:xfrm>
            <a:off x="8534400" y="3432963"/>
            <a:ext cx="4584423" cy="5415637"/>
            <a:chOff x="2778489" y="2345420"/>
            <a:chExt cx="2847975" cy="2902437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B741D705-FA2F-4F70-B836-00CC3E36E247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352" y="2345420"/>
              <a:ext cx="2762250" cy="1317126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81B84298-5452-4296-99B2-B50D9A741E7F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489" y="3995601"/>
              <a:ext cx="2847975" cy="1252256"/>
            </a:xfrm>
            <a:prstGeom prst="rect">
              <a:avLst/>
            </a:prstGeom>
          </p:spPr>
        </p:pic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41086186-8BEC-4060-BCCA-C875A5C895F7}"/>
              </a:ext>
            </a:extLst>
          </p:cNvPr>
          <p:cNvSpPr txBox="1"/>
          <p:nvPr/>
        </p:nvSpPr>
        <p:spPr>
          <a:xfrm>
            <a:off x="4285242" y="1660449"/>
            <a:ext cx="9717516" cy="5495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3571" b="1" dirty="0">
                <a:latin typeface="Tahoma"/>
                <a:cs typeface="Tahoma"/>
              </a:rPr>
              <a:t>MANUTENÇÃO DIÁRIA - ROÇADEIRA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F5FB864-E438-4D4E-99E7-DE7581C3A2CF}"/>
              </a:ext>
            </a:extLst>
          </p:cNvPr>
          <p:cNvSpPr txBox="1"/>
          <p:nvPr/>
        </p:nvSpPr>
        <p:spPr>
          <a:xfrm>
            <a:off x="585011" y="3191055"/>
            <a:ext cx="6681151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pt-BR" sz="2500" b="1" dirty="0">
                <a:solidFill>
                  <a:srgbClr val="6E6E6E"/>
                </a:solidFill>
                <a:latin typeface="Tahoma" panose="020B0604030504040204" pitchFamily="34" charset="0"/>
              </a:rPr>
              <a:t>2 - ESGOTE O CARBURADOR</a:t>
            </a:r>
          </a:p>
          <a:p>
            <a:pPr fontAlgn="b"/>
            <a:endParaRPr lang="pt-BR" sz="2500" b="1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 fontAlgn="b">
              <a:buAutoNum type="alphaLcParenR"/>
            </a:pPr>
            <a:r>
              <a:rPr lang="pt-BR" sz="2500" dirty="0">
                <a:solidFill>
                  <a:srgbClr val="6E6E6E"/>
                </a:solidFill>
                <a:latin typeface="Tahoma" panose="020B0604030504040204" pitchFamily="34" charset="0"/>
              </a:rPr>
              <a:t>Retire a gasolina do tanque</a:t>
            </a:r>
          </a:p>
          <a:p>
            <a:pPr marL="612282" indent="-612282" fontAlgn="b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 fontAlgn="b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 fontAlgn="b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 fontAlgn="b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 fontAlgn="b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 fontAlgn="b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 fontAlgn="b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 fontAlgn="b">
              <a:buFontTx/>
              <a:buAutoNum type="alphaLcParenR"/>
            </a:pPr>
            <a:r>
              <a:rPr lang="pt-BR" sz="2500" dirty="0">
                <a:solidFill>
                  <a:srgbClr val="6E6E6E"/>
                </a:solidFill>
                <a:latin typeface="Tahoma" panose="020B0604030504040204" pitchFamily="34" charset="0"/>
              </a:rPr>
              <a:t>b) Ligue a máquina deixando-a funcionar em marcha lenta.</a:t>
            </a:r>
            <a:br>
              <a:rPr lang="pt-BR" sz="2500" dirty="0">
                <a:solidFill>
                  <a:srgbClr val="6E6E6E"/>
                </a:solidFill>
                <a:latin typeface="Tahoma" panose="020B0604030504040204" pitchFamily="34" charset="0"/>
              </a:rPr>
            </a:br>
            <a:r>
              <a:rPr lang="pt-BR" sz="2500" dirty="0">
                <a:solidFill>
                  <a:srgbClr val="6E6E6E"/>
                </a:solidFill>
                <a:latin typeface="Tahoma" panose="020B0604030504040204" pitchFamily="34" charset="0"/>
              </a:rPr>
              <a:t>A máquina funcionará em marcha lenta até parar de funcionar, naturalmente</a:t>
            </a:r>
          </a:p>
          <a:p>
            <a:pPr marL="612282" indent="-612282" fontAlgn="b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 fontAlgn="b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endParaRPr lang="pt-BR" sz="2500" b="1" dirty="0">
              <a:solidFill>
                <a:srgbClr val="6E6E6E"/>
              </a:solidFill>
              <a:latin typeface="Tahoma" panose="020B0604030504040204" pitchFamily="34" charset="0"/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64FBC83A-FD1A-47EF-BD51-4D8A06F19290}"/>
              </a:ext>
            </a:extLst>
          </p:cNvPr>
          <p:cNvSpPr/>
          <p:nvPr/>
        </p:nvSpPr>
        <p:spPr>
          <a:xfrm>
            <a:off x="7129507" y="3883413"/>
            <a:ext cx="1285790" cy="656850"/>
          </a:xfrm>
          <a:prstGeom prst="rightArrow">
            <a:avLst/>
          </a:prstGeom>
          <a:solidFill>
            <a:srgbClr val="F47920"/>
          </a:solidFill>
          <a:ln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2A55EFB8-8575-4DB9-9310-6A57CB9B6872}"/>
              </a:ext>
            </a:extLst>
          </p:cNvPr>
          <p:cNvSpPr/>
          <p:nvPr/>
        </p:nvSpPr>
        <p:spPr>
          <a:xfrm>
            <a:off x="7129507" y="7626593"/>
            <a:ext cx="1285790" cy="656850"/>
          </a:xfrm>
          <a:prstGeom prst="rightArrow">
            <a:avLst/>
          </a:prstGeom>
          <a:solidFill>
            <a:srgbClr val="F47920"/>
          </a:solidFill>
          <a:ln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43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2"/>
          <p:cNvCxnSpPr/>
          <p:nvPr/>
        </p:nvCxnSpPr>
        <p:spPr>
          <a:xfrm>
            <a:off x="1752758" y="2700506"/>
            <a:ext cx="9689818" cy="0"/>
          </a:xfrm>
          <a:prstGeom prst="line">
            <a:avLst/>
          </a:prstGeom>
          <a:ln w="19050" cap="rnd" cmpd="sng">
            <a:solidFill>
              <a:srgbClr val="F68A3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5255666E-CDFF-47D9-9EEC-0E491F3E5139}"/>
              </a:ext>
            </a:extLst>
          </p:cNvPr>
          <p:cNvSpPr txBox="1"/>
          <p:nvPr/>
        </p:nvSpPr>
        <p:spPr>
          <a:xfrm>
            <a:off x="4419600" y="1576328"/>
            <a:ext cx="9717516" cy="5495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3571" b="1" dirty="0">
                <a:latin typeface="Tahoma"/>
                <a:cs typeface="Tahoma"/>
              </a:rPr>
              <a:t>MANUTENÇÃO DIÁRIA - ROÇADEIRA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F0EF795-7221-402A-B986-A35DEB8D830F}"/>
              </a:ext>
            </a:extLst>
          </p:cNvPr>
          <p:cNvGrpSpPr/>
          <p:nvPr/>
        </p:nvGrpSpPr>
        <p:grpSpPr>
          <a:xfrm>
            <a:off x="7991390" y="3840479"/>
            <a:ext cx="6366223" cy="4984546"/>
            <a:chOff x="2909059" y="2319875"/>
            <a:chExt cx="3359719" cy="2594369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F24E8AF-A564-4597-9D09-FD33B35C22C3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059" y="2319875"/>
              <a:ext cx="3267074" cy="1288934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33A0D30F-B078-4B25-854D-6D424C0C03B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703" y="3608809"/>
              <a:ext cx="3267075" cy="1305435"/>
            </a:xfrm>
            <a:prstGeom prst="rect">
              <a:avLst/>
            </a:prstGeom>
          </p:spPr>
        </p:pic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682DED-CEC5-4ED1-BF07-4A03C2E5D68A}"/>
              </a:ext>
            </a:extLst>
          </p:cNvPr>
          <p:cNvSpPr txBox="1"/>
          <p:nvPr/>
        </p:nvSpPr>
        <p:spPr>
          <a:xfrm>
            <a:off x="685800" y="3313276"/>
            <a:ext cx="6339925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pt-BR" sz="2500" b="1" dirty="0">
                <a:solidFill>
                  <a:srgbClr val="6E6E6E"/>
                </a:solidFill>
                <a:latin typeface="Tahoma" panose="020B0604030504040204" pitchFamily="34" charset="0"/>
              </a:rPr>
              <a:t>3 - LIMPE A FERRAMENTA DE CORTE</a:t>
            </a:r>
          </a:p>
          <a:p>
            <a:pPr fontAlgn="b"/>
            <a:endParaRPr lang="pt-BR" sz="2500" b="1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 fontAlgn="b">
              <a:buAutoNum type="alphaLcParenR"/>
            </a:pPr>
            <a:r>
              <a:rPr lang="pt-BR" sz="2500" dirty="0">
                <a:solidFill>
                  <a:srgbClr val="6E6E6E"/>
                </a:solidFill>
                <a:latin typeface="Tahoma" panose="020B0604030504040204" pitchFamily="34" charset="0"/>
              </a:rPr>
              <a:t>Retire as sujidades da ferramenta de corte com água, detergente e querosene</a:t>
            </a:r>
          </a:p>
          <a:p>
            <a:pPr marL="612282" indent="-612282" fontAlgn="b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 fontAlgn="b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 fontAlgn="b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 fontAlgn="b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 fontAlgn="b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 fontAlgn="b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marL="612282" indent="-612282" fontAlgn="b">
              <a:buFontTx/>
              <a:buAutoNum type="alphaLcParenR"/>
            </a:pPr>
            <a:r>
              <a:rPr lang="pt-BR" sz="2500" dirty="0">
                <a:solidFill>
                  <a:srgbClr val="6E6E6E"/>
                </a:solidFill>
                <a:latin typeface="Tahoma" panose="020B0604030504040204" pitchFamily="34" charset="0"/>
              </a:rPr>
              <a:t>b)  Retire a lâmina com a chave apropriada, após a limpeza</a:t>
            </a:r>
          </a:p>
          <a:p>
            <a:pPr marL="612282" indent="-612282" fontAlgn="b">
              <a:buAutoNum type="alphaLcParenR"/>
            </a:pPr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endParaRPr lang="pt-BR" sz="2500" b="1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endParaRPr lang="pt-BR" sz="2500" b="1" dirty="0">
              <a:solidFill>
                <a:srgbClr val="6E6E6E"/>
              </a:solidFill>
              <a:latin typeface="Tahoma" panose="020B0604030504040204" pitchFamily="34" charset="0"/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B084F845-4315-4379-8E45-B2231D4F7E46}"/>
              </a:ext>
            </a:extLst>
          </p:cNvPr>
          <p:cNvSpPr/>
          <p:nvPr/>
        </p:nvSpPr>
        <p:spPr>
          <a:xfrm>
            <a:off x="6705600" y="4155664"/>
            <a:ext cx="1285790" cy="656850"/>
          </a:xfrm>
          <a:prstGeom prst="rightArrow">
            <a:avLst/>
          </a:prstGeom>
          <a:solidFill>
            <a:srgbClr val="F47920"/>
          </a:solidFill>
          <a:ln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5D81AA8B-2C3A-420A-B2B7-4E1A09AB2F04}"/>
              </a:ext>
            </a:extLst>
          </p:cNvPr>
          <p:cNvSpPr/>
          <p:nvPr/>
        </p:nvSpPr>
        <p:spPr>
          <a:xfrm>
            <a:off x="6705600" y="7744163"/>
            <a:ext cx="1285790" cy="656850"/>
          </a:xfrm>
          <a:prstGeom prst="rightArrow">
            <a:avLst/>
          </a:prstGeom>
          <a:solidFill>
            <a:srgbClr val="F47920"/>
          </a:solidFill>
          <a:ln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50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2"/>
          <p:cNvCxnSpPr/>
          <p:nvPr/>
        </p:nvCxnSpPr>
        <p:spPr>
          <a:xfrm>
            <a:off x="1752758" y="2700506"/>
            <a:ext cx="9689818" cy="0"/>
          </a:xfrm>
          <a:prstGeom prst="line">
            <a:avLst/>
          </a:prstGeom>
          <a:ln w="19050" cap="rnd" cmpd="sng">
            <a:solidFill>
              <a:srgbClr val="F68A3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E88FDEA-AEA3-4DA0-915C-1042F0683D5D}"/>
              </a:ext>
            </a:extLst>
          </p:cNvPr>
          <p:cNvGrpSpPr/>
          <p:nvPr/>
        </p:nvGrpSpPr>
        <p:grpSpPr>
          <a:xfrm>
            <a:off x="7457990" y="3771900"/>
            <a:ext cx="5654112" cy="5051316"/>
            <a:chOff x="4024313" y="6238875"/>
            <a:chExt cx="2971800" cy="2815666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AC9E7C5D-D0F7-4366-92C1-E5E9A1FAAFD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413" y="6238875"/>
              <a:ext cx="2886075" cy="1085850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181F0B8F-BC60-4D12-AC84-62A42DDC772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4313" y="7968691"/>
              <a:ext cx="2971800" cy="1085850"/>
            </a:xfrm>
            <a:prstGeom prst="rect">
              <a:avLst/>
            </a:prstGeom>
          </p:spPr>
        </p:pic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11E7EB27-1049-40B5-88FD-104F3A95E3EB}"/>
              </a:ext>
            </a:extLst>
          </p:cNvPr>
          <p:cNvSpPr txBox="1"/>
          <p:nvPr/>
        </p:nvSpPr>
        <p:spPr>
          <a:xfrm>
            <a:off x="4533285" y="1725902"/>
            <a:ext cx="9717516" cy="5495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3571" b="1" dirty="0">
                <a:latin typeface="Tahoma"/>
                <a:cs typeface="Tahoma"/>
              </a:rPr>
              <a:t>MANUTENÇÃO DIÁRIA - ROÇADEIRA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141539F-4BCE-4E39-8059-989D66A640AC}"/>
              </a:ext>
            </a:extLst>
          </p:cNvPr>
          <p:cNvSpPr txBox="1"/>
          <p:nvPr/>
        </p:nvSpPr>
        <p:spPr>
          <a:xfrm>
            <a:off x="966365" y="3259353"/>
            <a:ext cx="5654113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pt-BR" sz="2500" b="1" dirty="0">
                <a:solidFill>
                  <a:srgbClr val="6E6E6E"/>
                </a:solidFill>
                <a:latin typeface="Tahoma" panose="020B0604030504040204" pitchFamily="34" charset="0"/>
              </a:rPr>
              <a:t>3 - LIMPE A FERRAMENTA DE CORTE</a:t>
            </a:r>
          </a:p>
          <a:p>
            <a:pPr fontAlgn="b"/>
            <a:endParaRPr lang="pt-BR" sz="2500" b="1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r>
              <a:rPr lang="pt-BR" sz="2500" dirty="0">
                <a:solidFill>
                  <a:srgbClr val="6E6E6E"/>
                </a:solidFill>
                <a:latin typeface="Tahoma" panose="020B0604030504040204" pitchFamily="34" charset="0"/>
              </a:rPr>
              <a:t>c) Inverta a lâmina de corte</a:t>
            </a:r>
          </a:p>
          <a:p>
            <a:pPr fontAlgn="b"/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r>
              <a:rPr lang="pt-BR" sz="2500" dirty="0">
                <a:solidFill>
                  <a:srgbClr val="6E6E6E"/>
                </a:solidFill>
                <a:latin typeface="Tahoma" panose="020B0604030504040204" pitchFamily="34" charset="0"/>
              </a:rPr>
              <a:t>d) Reaperte a lâmina de corte</a:t>
            </a:r>
            <a:br>
              <a:rPr lang="pt-BR" sz="2500" dirty="0">
                <a:solidFill>
                  <a:srgbClr val="6E6E6E"/>
                </a:solidFill>
                <a:latin typeface="Tahoma" panose="020B0604030504040204" pitchFamily="34" charset="0"/>
              </a:rPr>
            </a:br>
            <a:r>
              <a:rPr lang="pt-BR" sz="2500" dirty="0">
                <a:solidFill>
                  <a:srgbClr val="6E6E6E"/>
                </a:solidFill>
                <a:latin typeface="Tahoma" panose="020B0604030504040204" pitchFamily="34" charset="0"/>
              </a:rPr>
              <a:t>Para travar a caixa de engrenagem, utilize ferramenta apropriada, o que favorece o ajuste correto da lâmina ao seu eixo</a:t>
            </a:r>
          </a:p>
          <a:p>
            <a:pPr fontAlgn="b"/>
            <a:endParaRPr lang="pt-BR" sz="2500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endParaRPr lang="pt-BR" sz="2500" b="1" dirty="0">
              <a:solidFill>
                <a:srgbClr val="6E6E6E"/>
              </a:solidFill>
              <a:latin typeface="Tahoma" panose="020B0604030504040204" pitchFamily="34" charset="0"/>
            </a:endParaRPr>
          </a:p>
          <a:p>
            <a:pPr fontAlgn="b"/>
            <a:endParaRPr lang="pt-BR" sz="2500" b="1" dirty="0">
              <a:solidFill>
                <a:srgbClr val="6E6E6E"/>
              </a:solidFill>
              <a:latin typeface="Tahoma" panose="020B0604030504040204" pitchFamily="34" charset="0"/>
            </a:endParaRP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226E1389-C927-4D1F-B5D0-86545BF3B3B2}"/>
              </a:ext>
            </a:extLst>
          </p:cNvPr>
          <p:cNvSpPr/>
          <p:nvPr/>
        </p:nvSpPr>
        <p:spPr>
          <a:xfrm>
            <a:off x="6172200" y="4233362"/>
            <a:ext cx="1285790" cy="656850"/>
          </a:xfrm>
          <a:prstGeom prst="rightArrow">
            <a:avLst/>
          </a:prstGeom>
          <a:solidFill>
            <a:srgbClr val="F47920"/>
          </a:solidFill>
          <a:ln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867B9B38-B229-459F-A9AA-EEC614ABD90D}"/>
              </a:ext>
            </a:extLst>
          </p:cNvPr>
          <p:cNvSpPr/>
          <p:nvPr/>
        </p:nvSpPr>
        <p:spPr>
          <a:xfrm>
            <a:off x="6304899" y="7336659"/>
            <a:ext cx="1285790" cy="656850"/>
          </a:xfrm>
          <a:prstGeom prst="rightArrow">
            <a:avLst/>
          </a:prstGeom>
          <a:solidFill>
            <a:srgbClr val="F47920"/>
          </a:solidFill>
          <a:ln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05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C48754A2-130C-6BAE-F93C-1F688C8F9F17}"/>
              </a:ext>
            </a:extLst>
          </p:cNvPr>
          <p:cNvSpPr txBox="1"/>
          <p:nvPr/>
        </p:nvSpPr>
        <p:spPr>
          <a:xfrm>
            <a:off x="4456739" y="1711285"/>
            <a:ext cx="9374522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Tahoma"/>
              </a:rPr>
              <a:t>PROCEDIMENTOS DE ABASTECIMENTO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A50CB75-7FE4-1231-B18E-5775F1E33ECB}"/>
              </a:ext>
            </a:extLst>
          </p:cNvPr>
          <p:cNvSpPr txBox="1"/>
          <p:nvPr/>
        </p:nvSpPr>
        <p:spPr>
          <a:xfrm>
            <a:off x="1295400" y="3544242"/>
            <a:ext cx="126909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todos nós sabemos gasolina é um produto altamente inflamável, por isso deve-se manter alguns cuidados específicos ao realizar o processo de abastecimento, como: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Antes de abastecer, desligar a máquina;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Abrir a tampa do tanque cuidadosamente, para que a pressão existente diminua lentamente e não respingue combustível para fora;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Abastecer somente em locais bem ventilados. Caso derrame combustível, limpar imediatamente a máquina;</a:t>
            </a:r>
          </a:p>
          <a:p>
            <a:pPr lvl="0" algn="just"/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4BE57F6-F389-07E5-D7F6-B7E44C79F8E3}"/>
              </a:ext>
            </a:extLst>
          </p:cNvPr>
          <p:cNvGrpSpPr/>
          <p:nvPr/>
        </p:nvGrpSpPr>
        <p:grpSpPr>
          <a:xfrm>
            <a:off x="1524000" y="6898846"/>
            <a:ext cx="1291242" cy="1168523"/>
            <a:chOff x="683133" y="3854858"/>
            <a:chExt cx="1058284" cy="922337"/>
          </a:xfrm>
        </p:grpSpPr>
        <p:sp>
          <p:nvSpPr>
            <p:cNvPr id="11" name="Round Same Side Corner Rectangle 11">
              <a:extLst>
                <a:ext uri="{FF2B5EF4-FFF2-40B4-BE49-F238E27FC236}">
                  <a16:creationId xmlns:a16="http://schemas.microsoft.com/office/drawing/2014/main" id="{974B68F4-44DB-061F-7393-E4D62517E326}"/>
                </a:ext>
              </a:extLst>
            </p:cNvPr>
            <p:cNvSpPr/>
            <p:nvPr/>
          </p:nvSpPr>
          <p:spPr>
            <a:xfrm rot="8643296">
              <a:off x="683133" y="3982447"/>
              <a:ext cx="974555" cy="794748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5B87F954-DE52-32CA-BA1F-A2ADDBF9F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442168">
              <a:off x="1064702" y="3854858"/>
              <a:ext cx="676715" cy="518205"/>
            </a:xfrm>
            <a:prstGeom prst="rect">
              <a:avLst/>
            </a:prstGeom>
          </p:spPr>
        </p:pic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E7A259C-DE9B-2C82-51C3-BA092E92ACF0}"/>
              </a:ext>
            </a:extLst>
          </p:cNvPr>
          <p:cNvSpPr txBox="1"/>
          <p:nvPr/>
        </p:nvSpPr>
        <p:spPr>
          <a:xfrm>
            <a:off x="3886200" y="6712150"/>
            <a:ext cx="7271892" cy="1631216"/>
          </a:xfrm>
          <a:prstGeom prst="rect">
            <a:avLst/>
          </a:prstGeom>
          <a:noFill/>
          <a:ln w="25400">
            <a:solidFill>
              <a:srgbClr val="781E77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Fique Ligado!!!</a:t>
            </a:r>
          </a:p>
          <a:p>
            <a:pPr>
              <a:defRPr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abastecer enquanto o motor  estiver quente, pois o combustível pode transbordar. </a:t>
            </a:r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Perigo de incêndio!</a:t>
            </a:r>
          </a:p>
          <a:p>
            <a:pPr>
              <a:defRPr/>
            </a:pPr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Manter se distante de fogo aberto e o mais recomendado Não Fumar!!!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/>
          <p:nvPr/>
        </p:nvCxnSpPr>
        <p:spPr>
          <a:xfrm>
            <a:off x="1752758" y="2700506"/>
            <a:ext cx="9689818" cy="0"/>
          </a:xfrm>
          <a:prstGeom prst="line">
            <a:avLst/>
          </a:prstGeom>
          <a:ln w="19050" cap="rnd" cmpd="sng">
            <a:solidFill>
              <a:srgbClr val="F68A3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2"/>
          <p:cNvCxnSpPr/>
          <p:nvPr/>
        </p:nvCxnSpPr>
        <p:spPr>
          <a:xfrm>
            <a:off x="1752758" y="2700506"/>
            <a:ext cx="9689818" cy="0"/>
          </a:xfrm>
          <a:prstGeom prst="line">
            <a:avLst/>
          </a:prstGeom>
          <a:ln w="19050" cap="rnd" cmpd="sng">
            <a:solidFill>
              <a:srgbClr val="F68A3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7"/>
          <p:cNvSpPr txBox="1"/>
          <p:nvPr/>
        </p:nvSpPr>
        <p:spPr>
          <a:xfrm>
            <a:off x="1675305" y="2230993"/>
            <a:ext cx="13847872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3200" b="1" dirty="0">
                <a:latin typeface="Tahoma"/>
                <a:cs typeface="Tahoma"/>
              </a:rPr>
              <a:t>PROCEDIMENTOS GERAIS PARA MOTOSSERA E ROÇADEIRA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27A19F5-036C-4088-B0D2-EE632B0E8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076700"/>
            <a:ext cx="14143649" cy="593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alt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sua segurança antes de realizar  a atividade, verifique se a máquina está em perfeitas condições de funcionamento, seguindo instruções abaixo conforme manual de instrução, veja:</a:t>
            </a:r>
          </a:p>
          <a:p>
            <a:pPr algn="just"/>
            <a:endParaRPr lang="pt-BR" altLang="pt-BR" sz="2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Vedação do sistema de combustível, principalmente as peças visíveis, como tampa do tanque, conexões da mangueira, bomba manual de combustível (somente em motosserras com bomba manual de combustível);</a:t>
            </a:r>
          </a:p>
          <a:p>
            <a:pPr algn="just"/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trava do acelerador (se disponível) e o acelerador devem ser de fácil manuseio. O acelerador deve voltar automaticamente para a marcha lenta;</a:t>
            </a:r>
          </a:p>
          <a:p>
            <a:pPr algn="just"/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Funcionamento do freio da corrente, proteção da mão dianteira;</a:t>
            </a:r>
          </a:p>
          <a:p>
            <a:pPr algn="just">
              <a:spcAft>
                <a:spcPts val="1428"/>
              </a:spcAft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Tensionamento correto da corrente.</a:t>
            </a:r>
          </a:p>
          <a:p>
            <a:pPr algn="just">
              <a:spcAft>
                <a:spcPts val="1428"/>
              </a:spcAft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Funcionamento do interruptor combinado, que deve ser colocado facilmente na posição STOP ou 0.</a:t>
            </a:r>
          </a:p>
          <a:p>
            <a:pPr algn="just"/>
            <a:endParaRPr lang="pt-BR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pt-BR" altLang="pt-BR" sz="2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90905"/>
      </p:ext>
    </p:extLst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9"/>
          <p:cNvSpPr txBox="1">
            <a:spLocks noChangeArrowheads="1"/>
          </p:cNvSpPr>
          <p:nvPr/>
        </p:nvSpPr>
        <p:spPr bwMode="auto">
          <a:xfrm>
            <a:off x="838200" y="3771900"/>
            <a:ext cx="13839418" cy="525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000" tIns="70200" rIns="135000" bIns="702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0235" indent="-51023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0235" indent="-51023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Trabalhar somente em superfícies planas. Procurar sempre uma posição firme e segura e segurando a máquina firmemente. A corrente/ferramenta de corte não devem tocar em nenhum objeto e nem no chão, pois ela pode movimentar-se quando a máquina é ligada e causar ferimentos.</a:t>
            </a:r>
          </a:p>
          <a:p>
            <a:pPr marL="510235" indent="-51023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Verificar a marcha lenta: a ferramenta de corte deve ficar parada quando o motor estiver na marcha lenta;</a:t>
            </a:r>
          </a:p>
          <a:p>
            <a:pPr marL="510235" indent="-51023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Sempre segurar a máquina com as duas mãos, pelos punhos. Procurar sempre uma posição firme e segura.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6AB4550E-0D91-4645-8EEC-AAA1905A63EE}"/>
              </a:ext>
            </a:extLst>
          </p:cNvPr>
          <p:cNvSpPr txBox="1"/>
          <p:nvPr/>
        </p:nvSpPr>
        <p:spPr>
          <a:xfrm>
            <a:off x="2438400" y="2494934"/>
            <a:ext cx="13847872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3200" b="1" dirty="0">
                <a:latin typeface="Tahoma"/>
                <a:cs typeface="Tahoma"/>
              </a:rPr>
              <a:t>AO LIGAR AS MÁQUINAS SIGA AS INSTRUÇÕES ABAIXO:</a:t>
            </a:r>
          </a:p>
        </p:txBody>
      </p:sp>
    </p:spTree>
    <p:extLst>
      <p:ext uri="{BB962C8B-B14F-4D97-AF65-F5344CB8AC3E}">
        <p14:creationId xmlns:p14="http://schemas.microsoft.com/office/powerpoint/2010/main" val="3478964557"/>
      </p:ext>
    </p:extLst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FEFBC17D-20A6-9380-C358-35CFEB9B858A}"/>
              </a:ext>
            </a:extLst>
          </p:cNvPr>
          <p:cNvSpPr txBox="1"/>
          <p:nvPr/>
        </p:nvSpPr>
        <p:spPr>
          <a:xfrm>
            <a:off x="4191000" y="2095500"/>
            <a:ext cx="14703767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Tahoma"/>
              </a:rPr>
              <a:t>PROCEDIMENTO ESPECÍFICOS APÓS TRABALHO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28605D1-9F88-2265-9440-47AB99606019}"/>
              </a:ext>
            </a:extLst>
          </p:cNvPr>
          <p:cNvSpPr txBox="1"/>
          <p:nvPr/>
        </p:nvSpPr>
        <p:spPr>
          <a:xfrm>
            <a:off x="1219200" y="3390900"/>
            <a:ext cx="8459623" cy="3312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Roçadeira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pt-B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Limpe a Roçadeira com um pano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pt-B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Aplique os cuidados recomendados para a manutenção diária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r>
              <a:rPr lang="pt-B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Guarde  a Roçadeira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100"/>
              <a:buFont typeface="+mj-lt"/>
              <a:buAutoNum type="arabicPeriod"/>
            </a:pP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0F9DD1-83EC-CE75-6ADA-F80F54BA1E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143500"/>
            <a:ext cx="5423619" cy="50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6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40686E00-8A28-710C-A960-10BDE54F0E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7600" y="1943100"/>
            <a:ext cx="9976228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4400" b="1" dirty="0">
                <a:solidFill>
                  <a:schemeClr val="tx1"/>
                </a:solidFill>
                <a:latin typeface="Tahoma"/>
                <a:cs typeface="Tahoma"/>
              </a:rPr>
              <a:t>CLASSIFICAÇÃO DE ROÇADEIRAS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3D8817-756C-C30D-9FCD-63D40445193E}"/>
              </a:ext>
            </a:extLst>
          </p:cNvPr>
          <p:cNvSpPr txBox="1"/>
          <p:nvPr/>
        </p:nvSpPr>
        <p:spPr>
          <a:xfrm>
            <a:off x="1219200" y="3848100"/>
            <a:ext cx="12268200" cy="536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ahoma" panose="020B0604030504040204" pitchFamily="34" charset="0"/>
              </a:rPr>
              <a:t>Iremos abordar sobre a roçadeira com motor a combustão, podendo ela  ser dividida da seguinte forma: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ahoma" panose="020B0604030504040204" pitchFamily="34" charset="0"/>
              </a:rPr>
              <a:t>Potência: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Tahoma" panose="020B0604030504040204" pitchFamily="34" charset="0"/>
              </a:rPr>
              <a:t>Dois tempos;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Tahoma" panose="020B0604030504040204" pitchFamily="34" charset="0"/>
              </a:rPr>
              <a:t>Quatro tempos: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latin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ahoma" panose="020B0604030504040204" pitchFamily="34" charset="0"/>
              </a:rPr>
              <a:t>Portabilidade (maneira como é segurada):</a:t>
            </a:r>
          </a:p>
          <a:p>
            <a:pPr marL="342900" lvl="0" indent="-342900" algn="just">
              <a:buFont typeface="Tahoma" panose="020B0604030504040204" pitchFamily="34" charset="0"/>
              <a:buChar char="•"/>
            </a:pPr>
            <a:r>
              <a:rPr lang="pt-BR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Lateral com guidão; </a:t>
            </a:r>
          </a:p>
          <a:p>
            <a:pPr marL="342900" lvl="0" indent="-342900" algn="just">
              <a:spcAft>
                <a:spcPts val="800"/>
              </a:spcAft>
              <a:buFont typeface="Tahoma" panose="020B0604030504040204" pitchFamily="34" charset="0"/>
              <a:buChar char="•"/>
            </a:pPr>
            <a:r>
              <a:rPr lang="pt-BR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Lateral com empunhaduras;</a:t>
            </a:r>
          </a:p>
          <a:p>
            <a:pPr marL="342900" lvl="0" indent="-342900" algn="just">
              <a:spcAft>
                <a:spcPts val="800"/>
              </a:spcAft>
              <a:buFont typeface="Tahoma" panose="020B0604030504040204" pitchFamily="34" charset="0"/>
              <a:buChar char="•"/>
            </a:pPr>
            <a:r>
              <a:rPr lang="pt-BR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Costal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E7058F94-14D3-CCAD-52D7-D6C56C48CE41}"/>
              </a:ext>
            </a:extLst>
          </p:cNvPr>
          <p:cNvSpPr txBox="1"/>
          <p:nvPr/>
        </p:nvSpPr>
        <p:spPr>
          <a:xfrm>
            <a:off x="1828800" y="2247900"/>
            <a:ext cx="12877800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4000" b="1" dirty="0">
                <a:latin typeface="Tahoma"/>
                <a:cs typeface="Tahoma"/>
              </a:rPr>
              <a:t>TIPOS DE ROÇADEIRA POR PORTABILIDADE </a:t>
            </a:r>
          </a:p>
        </p:txBody>
      </p:sp>
      <p:pic>
        <p:nvPicPr>
          <p:cNvPr id="9" name="Imagem 8" descr="Desenho de personagem&#10;&#10;Descrição gerada automaticamente com confiança baixa">
            <a:extLst>
              <a:ext uri="{FF2B5EF4-FFF2-40B4-BE49-F238E27FC236}">
                <a16:creationId xmlns:a16="http://schemas.microsoft.com/office/drawing/2014/main" id="{A96B8371-B356-D0B1-F882-7979556B0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19" y="3924300"/>
            <a:ext cx="10751842" cy="559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5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E7058F94-14D3-CCAD-52D7-D6C56C48CE41}"/>
              </a:ext>
            </a:extLst>
          </p:cNvPr>
          <p:cNvSpPr txBox="1"/>
          <p:nvPr/>
        </p:nvSpPr>
        <p:spPr>
          <a:xfrm>
            <a:off x="5181600" y="1790700"/>
            <a:ext cx="12877800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4000" b="1" dirty="0">
                <a:latin typeface="Tahoma"/>
                <a:cs typeface="Tahoma"/>
              </a:rPr>
              <a:t>COMPONENTES DE CORTE</a:t>
            </a:r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CDAD452D-C385-D3BD-5875-EA62CE861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8" b="8198"/>
          <a:stretch/>
        </p:blipFill>
        <p:spPr>
          <a:xfrm>
            <a:off x="1558280" y="3169390"/>
            <a:ext cx="9906000" cy="69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9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E7058F94-14D3-CCAD-52D7-D6C56C48CE41}"/>
              </a:ext>
            </a:extLst>
          </p:cNvPr>
          <p:cNvSpPr txBox="1"/>
          <p:nvPr/>
        </p:nvSpPr>
        <p:spPr>
          <a:xfrm>
            <a:off x="5105400" y="1573127"/>
            <a:ext cx="12877800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4000" b="1" dirty="0">
                <a:latin typeface="Tahoma"/>
                <a:cs typeface="Tahoma"/>
              </a:rPr>
              <a:t>PEÇAS IMPORTANTES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50E658C-5577-0857-4F46-91896D265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351919"/>
              </p:ext>
            </p:extLst>
          </p:nvPr>
        </p:nvGraphicFramePr>
        <p:xfrm>
          <a:off x="714637" y="3389412"/>
          <a:ext cx="6215383" cy="5232354"/>
        </p:xfrm>
        <a:graphic>
          <a:graphicData uri="http://schemas.openxmlformats.org/drawingml/2006/table">
            <a:tbl>
              <a:tblPr/>
              <a:tblGrid>
                <a:gridCol w="2754147">
                  <a:extLst>
                    <a:ext uri="{9D8B030D-6E8A-4147-A177-3AD203B41FA5}">
                      <a16:colId xmlns:a16="http://schemas.microsoft.com/office/drawing/2014/main" val="1483329917"/>
                    </a:ext>
                  </a:extLst>
                </a:gridCol>
                <a:gridCol w="3461236">
                  <a:extLst>
                    <a:ext uri="{9D8B030D-6E8A-4147-A177-3AD203B41FA5}">
                      <a16:colId xmlns:a16="http://schemas.microsoft.com/office/drawing/2014/main" val="3581398137"/>
                    </a:ext>
                  </a:extLst>
                </a:gridCol>
              </a:tblGrid>
              <a:tr h="491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REFERÊNCIA</a:t>
                      </a:r>
                    </a:p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DA PEÇA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E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DESCRIÇÃO DA PEÇA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623496"/>
                  </a:ext>
                </a:extLst>
              </a:tr>
              <a:tr h="3170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Interruptor combinado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657140"/>
                  </a:ext>
                </a:extLst>
              </a:tr>
              <a:tr h="3170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Trava do acelerador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50382"/>
                  </a:ext>
                </a:extLst>
              </a:tr>
              <a:tr h="3170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Acelerador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222562"/>
                  </a:ext>
                </a:extLst>
              </a:tr>
              <a:tr h="3170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Cabo do punho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559682"/>
                  </a:ext>
                </a:extLst>
              </a:tr>
              <a:tr h="3170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Peça de regulagem do cinto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601062"/>
                  </a:ext>
                </a:extLst>
              </a:tr>
              <a:tr h="3170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Olhal de transporte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013893"/>
                  </a:ext>
                </a:extLst>
              </a:tr>
              <a:tr h="3170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Cabo do acelerador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849345"/>
                  </a:ext>
                </a:extLst>
              </a:tr>
              <a:tr h="3170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Botão do afogador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6832"/>
                  </a:ext>
                </a:extLst>
              </a:tr>
              <a:tr h="3170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Tampa do filtro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824670"/>
                  </a:ext>
                </a:extLst>
              </a:tr>
              <a:tr h="3170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Silenciador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652353"/>
                  </a:ext>
                </a:extLst>
              </a:tr>
              <a:tr h="3170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Cabo de arranque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64734"/>
                  </a:ext>
                </a:extLst>
              </a:tr>
              <a:tr h="3170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Tampa do tanque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969912"/>
                  </a:ext>
                </a:extLst>
              </a:tr>
              <a:tr h="3170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Tanque de combustível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884555"/>
                  </a:ext>
                </a:extLst>
              </a:tr>
              <a:tr h="6183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Parafusos de regulagem </a:t>
                      </a:r>
                      <a:br>
                        <a:rPr lang="pt-BR" sz="11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pt-BR" sz="11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do carburador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027200"/>
                  </a:ext>
                </a:extLst>
              </a:tr>
            </a:tbl>
          </a:graphicData>
        </a:graphic>
      </p:graphicFrame>
      <p:grpSp>
        <p:nvGrpSpPr>
          <p:cNvPr id="5" name="Agrupar 4">
            <a:extLst>
              <a:ext uri="{FF2B5EF4-FFF2-40B4-BE49-F238E27FC236}">
                <a16:creationId xmlns:a16="http://schemas.microsoft.com/office/drawing/2014/main" id="{821BAE08-C2F1-B336-2F20-E4DD4424102D}"/>
              </a:ext>
            </a:extLst>
          </p:cNvPr>
          <p:cNvGrpSpPr/>
          <p:nvPr/>
        </p:nvGrpSpPr>
        <p:grpSpPr>
          <a:xfrm>
            <a:off x="7086600" y="3381792"/>
            <a:ext cx="7694673" cy="5354941"/>
            <a:chOff x="4283967" y="1584375"/>
            <a:chExt cx="4500479" cy="375474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117D1E9-BE0F-6666-218A-E64865DF5060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7" y="1584375"/>
              <a:ext cx="4500479" cy="3754741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0260286-7D9E-D21B-F443-4A9CA6AE791B}"/>
                </a:ext>
              </a:extLst>
            </p:cNvPr>
            <p:cNvSpPr/>
            <p:nvPr/>
          </p:nvSpPr>
          <p:spPr>
            <a:xfrm>
              <a:off x="4335404" y="1655495"/>
              <a:ext cx="4375920" cy="363021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3960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E7058F94-14D3-CCAD-52D7-D6C56C48CE41}"/>
              </a:ext>
            </a:extLst>
          </p:cNvPr>
          <p:cNvSpPr txBox="1"/>
          <p:nvPr/>
        </p:nvSpPr>
        <p:spPr>
          <a:xfrm>
            <a:off x="5290354" y="1628602"/>
            <a:ext cx="7587446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4000" b="1" dirty="0">
                <a:latin typeface="Tahoma"/>
                <a:cs typeface="Tahoma"/>
              </a:rPr>
              <a:t>PEÇAS IMPORTANTES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31A2CA9-13C6-A4CB-3799-1F9EDC506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70170"/>
              </p:ext>
            </p:extLst>
          </p:nvPr>
        </p:nvGraphicFramePr>
        <p:xfrm>
          <a:off x="930700" y="3314700"/>
          <a:ext cx="4936700" cy="5234165"/>
        </p:xfrm>
        <a:graphic>
          <a:graphicData uri="http://schemas.openxmlformats.org/drawingml/2006/table">
            <a:tbl>
              <a:tblPr/>
              <a:tblGrid>
                <a:gridCol w="2055495">
                  <a:extLst>
                    <a:ext uri="{9D8B030D-6E8A-4147-A177-3AD203B41FA5}">
                      <a16:colId xmlns:a16="http://schemas.microsoft.com/office/drawing/2014/main" val="606427810"/>
                    </a:ext>
                  </a:extLst>
                </a:gridCol>
                <a:gridCol w="2881205">
                  <a:extLst>
                    <a:ext uri="{9D8B030D-6E8A-4147-A177-3AD203B41FA5}">
                      <a16:colId xmlns:a16="http://schemas.microsoft.com/office/drawing/2014/main" val="853396071"/>
                    </a:ext>
                  </a:extLst>
                </a:gridCol>
              </a:tblGrid>
              <a:tr h="2213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REFERÊNCIA DA PEÇA</a:t>
                      </a:r>
                    </a:p>
                  </a:txBody>
                  <a:tcPr marL="5897" marR="5897" marT="5897" marB="0" anchor="b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E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DESCRIÇÃO DA PEÇA</a:t>
                      </a:r>
                    </a:p>
                  </a:txBody>
                  <a:tcPr marL="5897" marR="5897" marT="5897" marB="0" anchor="b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586960"/>
                  </a:ext>
                </a:extLst>
              </a:tr>
              <a:tr h="4289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Cabeçote de corte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566811"/>
                  </a:ext>
                </a:extLst>
              </a:tr>
              <a:tr h="5419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Proteção</a:t>
                      </a:r>
                      <a:b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 (somente para cabeçote</a:t>
                      </a:r>
                      <a:b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 de corte)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552192"/>
                  </a:ext>
                </a:extLst>
              </a:tr>
              <a:tr h="4289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Faca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915910"/>
                  </a:ext>
                </a:extLst>
              </a:tr>
              <a:tr h="4289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Proteção</a:t>
                      </a:r>
                      <a:b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 (para todas as ferramentas de corte)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277768"/>
                  </a:ext>
                </a:extLst>
              </a:tr>
              <a:tr h="4289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 Protetor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338624"/>
                  </a:ext>
                </a:extLst>
              </a:tr>
              <a:tr h="4289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 Ferramenta de corte de metal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83292"/>
                  </a:ext>
                </a:extLst>
              </a:tr>
              <a:tr h="10394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 Lâmina trituradora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731092"/>
                  </a:ext>
                </a:extLst>
              </a:tr>
              <a:tr h="4289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 Proteção da lâmina trituradora </a:t>
                      </a:r>
                      <a:b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(somente para lâmina trituradora)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522356"/>
                  </a:ext>
                </a:extLst>
              </a:tr>
              <a:tr h="4289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Serra circular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954441"/>
                  </a:ext>
                </a:extLst>
              </a:tr>
              <a:tr h="4289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Encosto </a:t>
                      </a:r>
                      <a:br>
                        <a:rPr lang="pt-BR" sz="9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pt-BR" sz="900" b="0" i="0" u="none" strike="noStrike" dirty="0">
                          <a:solidFill>
                            <a:srgbClr val="781E77"/>
                          </a:solidFill>
                          <a:effectLst/>
                          <a:latin typeface="Tahoma" panose="020B0604030504040204" pitchFamily="34" charset="0"/>
                        </a:rPr>
                        <a:t>(somente para serra circular)</a:t>
                      </a:r>
                    </a:p>
                  </a:txBody>
                  <a:tcPr marL="5897" marR="5897" marT="5897" marB="0" anchor="ctr">
                    <a:lnL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057194"/>
                  </a:ext>
                </a:extLst>
              </a:tr>
            </a:tbl>
          </a:graphicData>
        </a:graphic>
      </p:graphicFrame>
      <p:grpSp>
        <p:nvGrpSpPr>
          <p:cNvPr id="9" name="Agrupar 8">
            <a:extLst>
              <a:ext uri="{FF2B5EF4-FFF2-40B4-BE49-F238E27FC236}">
                <a16:creationId xmlns:a16="http://schemas.microsoft.com/office/drawing/2014/main" id="{021B69D6-0FCC-EC43-4903-A38B92D8BEE7}"/>
              </a:ext>
            </a:extLst>
          </p:cNvPr>
          <p:cNvGrpSpPr/>
          <p:nvPr/>
        </p:nvGrpSpPr>
        <p:grpSpPr>
          <a:xfrm>
            <a:off x="5897880" y="3314700"/>
            <a:ext cx="8095808" cy="5237116"/>
            <a:chOff x="0" y="0"/>
            <a:chExt cx="4083050" cy="3376295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D182DBBE-903C-AC96-BA36-BE878D5BBC14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65935" cy="3374390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F872B5D-3C5E-CC5B-4805-8464DE654523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590" y="104775"/>
              <a:ext cx="2243455" cy="1616075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F0EF4166-5435-2EB9-B0F4-31AFC4155CB9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955" y="1670685"/>
              <a:ext cx="2284095" cy="1498600"/>
            </a:xfrm>
            <a:prstGeom prst="rect">
              <a:avLst/>
            </a:prstGeom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1BAB3481-9F17-901B-7C7D-71CB36031CF4}"/>
                </a:ext>
              </a:extLst>
            </p:cNvPr>
            <p:cNvSpPr/>
            <p:nvPr/>
          </p:nvSpPr>
          <p:spPr>
            <a:xfrm>
              <a:off x="635" y="14605"/>
              <a:ext cx="4077970" cy="3361690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9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CF79721-148E-A775-0117-531D6CB91F2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8"/>
          <a:stretch/>
        </p:blipFill>
        <p:spPr>
          <a:xfrm>
            <a:off x="7146222" y="6718754"/>
            <a:ext cx="4350876" cy="4013693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2EC2C5E4-4227-CB53-8F9A-FF2E9FB0630D}"/>
              </a:ext>
            </a:extLst>
          </p:cNvPr>
          <p:cNvSpPr txBox="1"/>
          <p:nvPr/>
        </p:nvSpPr>
        <p:spPr>
          <a:xfrm>
            <a:off x="6057900" y="1208974"/>
            <a:ext cx="6172200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Tahoma"/>
              </a:rPr>
              <a:t>SISTEMA DE CORTE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30AA646-3C36-977D-0387-643DF7E2F912}"/>
              </a:ext>
            </a:extLst>
          </p:cNvPr>
          <p:cNvSpPr txBox="1"/>
          <p:nvPr/>
        </p:nvSpPr>
        <p:spPr>
          <a:xfrm>
            <a:off x="4648200" y="2287556"/>
            <a:ext cx="8550474" cy="1697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6E6E6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Caixa de engrenagem;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6E6E6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Limitador de altura;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6E6E6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Ferramenta de corte; 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400" dirty="0">
                <a:solidFill>
                  <a:srgbClr val="6E6E6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Proteção </a:t>
            </a:r>
            <a:r>
              <a:rPr lang="pt-BR" sz="2800" dirty="0">
                <a:solidFill>
                  <a:srgbClr val="6E6E6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</a:t>
            </a:r>
            <a:r>
              <a:rPr lang="pt-BR" sz="2400" dirty="0">
                <a:solidFill>
                  <a:srgbClr val="6E6E6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ferramenta de corte.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35B4EDA-0C3E-F5A7-BE05-3B58962F41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7" y="4109696"/>
            <a:ext cx="7055505" cy="555381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012B6C0-4683-3310-3F92-592DF9B18C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65"/>
          <a:stretch/>
        </p:blipFill>
        <p:spPr>
          <a:xfrm>
            <a:off x="7703677" y="4007804"/>
            <a:ext cx="3235966" cy="27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4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B55ED381-97DF-D420-E6AF-580D3A450480}"/>
              </a:ext>
            </a:extLst>
          </p:cNvPr>
          <p:cNvSpPr txBox="1"/>
          <p:nvPr/>
        </p:nvSpPr>
        <p:spPr>
          <a:xfrm>
            <a:off x="3352800" y="2019300"/>
            <a:ext cx="109728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Tahoma"/>
              </a:rPr>
              <a:t>SAIBA COMO USAR AS FERRAMENTAS DE CORTE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2A2FC48-2844-721C-DA66-142BD99EBB29}"/>
              </a:ext>
            </a:extLst>
          </p:cNvPr>
          <p:cNvSpPr/>
          <p:nvPr/>
        </p:nvSpPr>
        <p:spPr>
          <a:xfrm>
            <a:off x="2611361" y="3264701"/>
            <a:ext cx="7788797" cy="2036582"/>
          </a:xfrm>
          <a:prstGeom prst="rect">
            <a:avLst/>
          </a:prstGeom>
          <a:noFill/>
          <a:ln>
            <a:solidFill>
              <a:srgbClr val="F4792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Vocês sabem qual a função do fio de nylon em uma roçadeira e qual o comprimento correto a ser utilizado?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D04628A-5942-5FFF-F812-7B0FFA41FF84}"/>
              </a:ext>
            </a:extLst>
          </p:cNvPr>
          <p:cNvSpPr/>
          <p:nvPr/>
        </p:nvSpPr>
        <p:spPr>
          <a:xfrm>
            <a:off x="2238558" y="6337760"/>
            <a:ext cx="8534400" cy="276426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pt-B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indicado para trabalhos de jardinagem, coroamento de plantas e acabamentos junto a muros, árvores, postes e demais obstáculos, e o fio de nylon deve ter  no máximo o tamanho da lâmina do defletor.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B635EA98-5220-5B67-FB07-20BBB643FE22}"/>
              </a:ext>
            </a:extLst>
          </p:cNvPr>
          <p:cNvSpPr/>
          <p:nvPr/>
        </p:nvSpPr>
        <p:spPr>
          <a:xfrm>
            <a:off x="6125899" y="5716472"/>
            <a:ext cx="759719" cy="1242577"/>
          </a:xfrm>
          <a:prstGeom prst="downArrow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613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1707</Words>
  <Application>Microsoft Office PowerPoint</Application>
  <PresentationFormat>Personalizar</PresentationFormat>
  <Paragraphs>244</Paragraphs>
  <Slides>26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Tahoma</vt:lpstr>
      <vt:lpstr>Trebuchet MS</vt:lpstr>
      <vt:lpstr>Office Theme</vt:lpstr>
      <vt:lpstr>TREINAMENTO DE OPERAÇÃO DE ROÇADEIRA MANUAL</vt:lpstr>
      <vt:lpstr>Apresentação do PowerPoint</vt:lpstr>
      <vt:lpstr>CLASSIFICAÇÃO DE ROÇADEIRAS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Negócios Pitch Deck Interno Corporativa Geométrica Verde-escuro Verde-claro Branco</dc:title>
  <dc:creator>claudemirsantosdesouza1</dc:creator>
  <cp:keywords>DAFWnQ73-dc,BAEBZ3-neZM</cp:keywords>
  <cp:lastModifiedBy>claudemir souza</cp:lastModifiedBy>
  <cp:revision>1</cp:revision>
  <dcterms:created xsi:type="dcterms:W3CDTF">2023-01-18T19:52:29Z</dcterms:created>
  <dcterms:modified xsi:type="dcterms:W3CDTF">2023-04-02T15:25:51Z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2023-01-18T00:00:00Z</vt:filetime>
  </property>
  <property fmtid="{D5CDD505-2E9C-101B-9397-08002B2CF9AE}" pid="3" name="Creator">
    <vt:lpwstr>Canva</vt:lpwstr>
  </property>
  <property fmtid="{D5CDD505-2E9C-101B-9397-08002B2CF9AE}" pid="4" name="LastSaved">
    <vt:filetime>2023-01-18T00:00:00Z</vt:filetime>
  </property>
</Properties>
</file>