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7.jpg" ContentType="image/jpeg"/>
  <Override PartName="/ppt/media/image13.jpg" ContentType="image/jpeg"/>
  <Override PartName="/ppt/media/image16.jpg" ContentType="image/jpeg"/>
  <Override PartName="/ppt/media/image32.jpg" ContentType="image/jpeg"/>
  <Override PartName="/ppt/media/image35.jpg" ContentType="image/jpeg"/>
  <Override PartName="/ppt/media/image39.jpg" ContentType="image/jpeg"/>
  <Override PartName="/ppt/media/image62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14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</p:sldMasterIdLst>
  <p:notesMasterIdLst>
    <p:notesMasterId r:id="rId495"/>
  </p:notesMasterIdLst>
  <p:sldIdLst>
    <p:sldId id="4196" r:id="rId4"/>
    <p:sldId id="426" r:id="rId5"/>
    <p:sldId id="258" r:id="rId6"/>
    <p:sldId id="259" r:id="rId7"/>
    <p:sldId id="1228" r:id="rId8"/>
    <p:sldId id="261" r:id="rId9"/>
    <p:sldId id="263" r:id="rId10"/>
    <p:sldId id="264" r:id="rId11"/>
    <p:sldId id="265" r:id="rId12"/>
    <p:sldId id="1283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1229" r:id="rId29"/>
    <p:sldId id="1230" r:id="rId30"/>
    <p:sldId id="1231" r:id="rId31"/>
    <p:sldId id="1232" r:id="rId32"/>
    <p:sldId id="1233" r:id="rId33"/>
    <p:sldId id="1234" r:id="rId34"/>
    <p:sldId id="1235" r:id="rId35"/>
    <p:sldId id="1236" r:id="rId36"/>
    <p:sldId id="1237" r:id="rId37"/>
    <p:sldId id="1238" r:id="rId38"/>
    <p:sldId id="1239" r:id="rId39"/>
    <p:sldId id="1240" r:id="rId40"/>
    <p:sldId id="1241" r:id="rId41"/>
    <p:sldId id="1242" r:id="rId42"/>
    <p:sldId id="1243" r:id="rId43"/>
    <p:sldId id="1244" r:id="rId44"/>
    <p:sldId id="1245" r:id="rId45"/>
    <p:sldId id="1246" r:id="rId46"/>
    <p:sldId id="1247" r:id="rId47"/>
    <p:sldId id="1248" r:id="rId48"/>
    <p:sldId id="1249" r:id="rId49"/>
    <p:sldId id="1250" r:id="rId50"/>
    <p:sldId id="1251" r:id="rId51"/>
    <p:sldId id="1227" r:id="rId52"/>
    <p:sldId id="1252" r:id="rId53"/>
    <p:sldId id="1253" r:id="rId54"/>
    <p:sldId id="1254" r:id="rId55"/>
    <p:sldId id="1255" r:id="rId56"/>
    <p:sldId id="1258" r:id="rId57"/>
    <p:sldId id="1256" r:id="rId58"/>
    <p:sldId id="1257" r:id="rId59"/>
    <p:sldId id="1259" r:id="rId60"/>
    <p:sldId id="1260" r:id="rId61"/>
    <p:sldId id="1261" r:id="rId62"/>
    <p:sldId id="1262" r:id="rId63"/>
    <p:sldId id="1263" r:id="rId64"/>
    <p:sldId id="1264" r:id="rId65"/>
    <p:sldId id="1265" r:id="rId66"/>
    <p:sldId id="1266" r:id="rId67"/>
    <p:sldId id="1267" r:id="rId68"/>
    <p:sldId id="1268" r:id="rId69"/>
    <p:sldId id="1270" r:id="rId70"/>
    <p:sldId id="1269" r:id="rId71"/>
    <p:sldId id="1271" r:id="rId72"/>
    <p:sldId id="1272" r:id="rId73"/>
    <p:sldId id="1273" r:id="rId74"/>
    <p:sldId id="1274" r:id="rId75"/>
    <p:sldId id="1275" r:id="rId76"/>
    <p:sldId id="1276" r:id="rId77"/>
    <p:sldId id="1277" r:id="rId78"/>
    <p:sldId id="1278" r:id="rId79"/>
    <p:sldId id="1279" r:id="rId80"/>
    <p:sldId id="1281" r:id="rId81"/>
    <p:sldId id="1282" r:id="rId82"/>
    <p:sldId id="1284" r:id="rId83"/>
    <p:sldId id="1288" r:id="rId84"/>
    <p:sldId id="1289" r:id="rId85"/>
    <p:sldId id="1285" r:id="rId86"/>
    <p:sldId id="1286" r:id="rId87"/>
    <p:sldId id="1287" r:id="rId88"/>
    <p:sldId id="1290" r:id="rId89"/>
    <p:sldId id="1291" r:id="rId90"/>
    <p:sldId id="1292" r:id="rId91"/>
    <p:sldId id="1293" r:id="rId92"/>
    <p:sldId id="1294" r:id="rId93"/>
    <p:sldId id="1295" r:id="rId94"/>
    <p:sldId id="1296" r:id="rId95"/>
    <p:sldId id="1298" r:id="rId96"/>
    <p:sldId id="1297" r:id="rId97"/>
    <p:sldId id="1299" r:id="rId98"/>
    <p:sldId id="1300" r:id="rId99"/>
    <p:sldId id="1301" r:id="rId100"/>
    <p:sldId id="1302" r:id="rId101"/>
    <p:sldId id="1303" r:id="rId102"/>
    <p:sldId id="1304" r:id="rId103"/>
    <p:sldId id="1305" r:id="rId104"/>
    <p:sldId id="4192" r:id="rId105"/>
    <p:sldId id="4193" r:id="rId106"/>
    <p:sldId id="4194" r:id="rId107"/>
    <p:sldId id="4195" r:id="rId108"/>
    <p:sldId id="3979" r:id="rId109"/>
    <p:sldId id="3868" r:id="rId110"/>
    <p:sldId id="3869" r:id="rId111"/>
    <p:sldId id="3870" r:id="rId112"/>
    <p:sldId id="3871" r:id="rId113"/>
    <p:sldId id="3872" r:id="rId114"/>
    <p:sldId id="3873" r:id="rId115"/>
    <p:sldId id="3874" r:id="rId116"/>
    <p:sldId id="3875" r:id="rId117"/>
    <p:sldId id="3876" r:id="rId118"/>
    <p:sldId id="3877" r:id="rId119"/>
    <p:sldId id="3878" r:id="rId120"/>
    <p:sldId id="3879" r:id="rId121"/>
    <p:sldId id="3927" r:id="rId122"/>
    <p:sldId id="3928" r:id="rId123"/>
    <p:sldId id="3929" r:id="rId124"/>
    <p:sldId id="3930" r:id="rId125"/>
    <p:sldId id="3931" r:id="rId126"/>
    <p:sldId id="3932" r:id="rId127"/>
    <p:sldId id="3933" r:id="rId128"/>
    <p:sldId id="3934" r:id="rId129"/>
    <p:sldId id="3935" r:id="rId130"/>
    <p:sldId id="3936" r:id="rId131"/>
    <p:sldId id="3940" r:id="rId132"/>
    <p:sldId id="3941" r:id="rId133"/>
    <p:sldId id="3942" r:id="rId134"/>
    <p:sldId id="3943" r:id="rId135"/>
    <p:sldId id="3945" r:id="rId136"/>
    <p:sldId id="3946" r:id="rId137"/>
    <p:sldId id="3947" r:id="rId138"/>
    <p:sldId id="3948" r:id="rId139"/>
    <p:sldId id="3949" r:id="rId140"/>
    <p:sldId id="3950" r:id="rId141"/>
    <p:sldId id="3951" r:id="rId142"/>
    <p:sldId id="3952" r:id="rId143"/>
    <p:sldId id="3953" r:id="rId144"/>
    <p:sldId id="3954" r:id="rId145"/>
    <p:sldId id="4127" r:id="rId146"/>
    <p:sldId id="3739" r:id="rId147"/>
    <p:sldId id="3740" r:id="rId148"/>
    <p:sldId id="3741" r:id="rId149"/>
    <p:sldId id="3980" r:id="rId150"/>
    <p:sldId id="3981" r:id="rId151"/>
    <p:sldId id="3982" r:id="rId152"/>
    <p:sldId id="3985" r:id="rId153"/>
    <p:sldId id="3983" r:id="rId154"/>
    <p:sldId id="4065" r:id="rId155"/>
    <p:sldId id="3986" r:id="rId156"/>
    <p:sldId id="3987" r:id="rId157"/>
    <p:sldId id="3742" r:id="rId158"/>
    <p:sldId id="3743" r:id="rId159"/>
    <p:sldId id="3744" r:id="rId160"/>
    <p:sldId id="3745" r:id="rId161"/>
    <p:sldId id="3746" r:id="rId162"/>
    <p:sldId id="3747" r:id="rId163"/>
    <p:sldId id="3748" r:id="rId164"/>
    <p:sldId id="3749" r:id="rId165"/>
    <p:sldId id="3751" r:id="rId166"/>
    <p:sldId id="3752" r:id="rId167"/>
    <p:sldId id="3753" r:id="rId168"/>
    <p:sldId id="3754" r:id="rId169"/>
    <p:sldId id="3755" r:id="rId170"/>
    <p:sldId id="3756" r:id="rId171"/>
    <p:sldId id="3757" r:id="rId172"/>
    <p:sldId id="1818" r:id="rId173"/>
    <p:sldId id="4509" r:id="rId174"/>
    <p:sldId id="2147" r:id="rId175"/>
    <p:sldId id="2148" r:id="rId176"/>
    <p:sldId id="2149" r:id="rId177"/>
    <p:sldId id="2150" r:id="rId178"/>
    <p:sldId id="4510" r:id="rId179"/>
    <p:sldId id="2152" r:id="rId180"/>
    <p:sldId id="2153" r:id="rId181"/>
    <p:sldId id="2154" r:id="rId182"/>
    <p:sldId id="4511" r:id="rId183"/>
    <p:sldId id="4123" r:id="rId184"/>
    <p:sldId id="4124" r:id="rId185"/>
    <p:sldId id="4125" r:id="rId186"/>
    <p:sldId id="4126" r:id="rId187"/>
    <p:sldId id="4082" r:id="rId188"/>
    <p:sldId id="4086" r:id="rId189"/>
    <p:sldId id="4087" r:id="rId190"/>
    <p:sldId id="4088" r:id="rId191"/>
    <p:sldId id="4089" r:id="rId192"/>
    <p:sldId id="4090" r:id="rId193"/>
    <p:sldId id="4091" r:id="rId194"/>
    <p:sldId id="4092" r:id="rId195"/>
    <p:sldId id="4093" r:id="rId196"/>
    <p:sldId id="4094" r:id="rId197"/>
    <p:sldId id="4095" r:id="rId198"/>
    <p:sldId id="4096" r:id="rId199"/>
    <p:sldId id="4097" r:id="rId200"/>
    <p:sldId id="3799" r:id="rId201"/>
    <p:sldId id="3800" r:id="rId202"/>
    <p:sldId id="3971" r:id="rId203"/>
    <p:sldId id="3802" r:id="rId204"/>
    <p:sldId id="3803" r:id="rId205"/>
    <p:sldId id="3804" r:id="rId206"/>
    <p:sldId id="3805" r:id="rId207"/>
    <p:sldId id="3807" r:id="rId208"/>
    <p:sldId id="3808" r:id="rId209"/>
    <p:sldId id="3809" r:id="rId210"/>
    <p:sldId id="3810" r:id="rId211"/>
    <p:sldId id="3811" r:id="rId212"/>
    <p:sldId id="3812" r:id="rId213"/>
    <p:sldId id="3972" r:id="rId214"/>
    <p:sldId id="3817" r:id="rId215"/>
    <p:sldId id="3818" r:id="rId216"/>
    <p:sldId id="3819" r:id="rId217"/>
    <p:sldId id="3821" r:id="rId218"/>
    <p:sldId id="3822" r:id="rId219"/>
    <p:sldId id="3826" r:id="rId220"/>
    <p:sldId id="3827" r:id="rId221"/>
    <p:sldId id="3828" r:id="rId222"/>
    <p:sldId id="3829" r:id="rId223"/>
    <p:sldId id="3973" r:id="rId224"/>
    <p:sldId id="3974" r:id="rId225"/>
    <p:sldId id="3975" r:id="rId226"/>
    <p:sldId id="3976" r:id="rId227"/>
    <p:sldId id="4227" r:id="rId228"/>
    <p:sldId id="4228" r:id="rId229"/>
    <p:sldId id="4229" r:id="rId230"/>
    <p:sldId id="4230" r:id="rId231"/>
    <p:sldId id="4231" r:id="rId232"/>
    <p:sldId id="4232" r:id="rId233"/>
    <p:sldId id="4233" r:id="rId234"/>
    <p:sldId id="4234" r:id="rId235"/>
    <p:sldId id="4235" r:id="rId236"/>
    <p:sldId id="4236" r:id="rId237"/>
    <p:sldId id="4237" r:id="rId238"/>
    <p:sldId id="4238" r:id="rId239"/>
    <p:sldId id="4239" r:id="rId240"/>
    <p:sldId id="4240" r:id="rId241"/>
    <p:sldId id="4241" r:id="rId242"/>
    <p:sldId id="4242" r:id="rId243"/>
    <p:sldId id="4243" r:id="rId244"/>
    <p:sldId id="4244" r:id="rId245"/>
    <p:sldId id="4245" r:id="rId246"/>
    <p:sldId id="4246" r:id="rId247"/>
    <p:sldId id="4247" r:id="rId248"/>
    <p:sldId id="4248" r:id="rId249"/>
    <p:sldId id="4249" r:id="rId250"/>
    <p:sldId id="4250" r:id="rId251"/>
    <p:sldId id="4251" r:id="rId252"/>
    <p:sldId id="4252" r:id="rId253"/>
    <p:sldId id="4253" r:id="rId254"/>
    <p:sldId id="4254" r:id="rId255"/>
    <p:sldId id="4255" r:id="rId256"/>
    <p:sldId id="4256" r:id="rId257"/>
    <p:sldId id="4257" r:id="rId258"/>
    <p:sldId id="4258" r:id="rId259"/>
    <p:sldId id="4259" r:id="rId260"/>
    <p:sldId id="4260" r:id="rId261"/>
    <p:sldId id="4261" r:id="rId262"/>
    <p:sldId id="4262" r:id="rId263"/>
    <p:sldId id="4263" r:id="rId264"/>
    <p:sldId id="4264" r:id="rId265"/>
    <p:sldId id="4265" r:id="rId266"/>
    <p:sldId id="4266" r:id="rId267"/>
    <p:sldId id="4267" r:id="rId268"/>
    <p:sldId id="4268" r:id="rId269"/>
    <p:sldId id="4269" r:id="rId270"/>
    <p:sldId id="4270" r:id="rId271"/>
    <p:sldId id="4271" r:id="rId272"/>
    <p:sldId id="4272" r:id="rId273"/>
    <p:sldId id="4273" r:id="rId274"/>
    <p:sldId id="4274" r:id="rId275"/>
    <p:sldId id="4275" r:id="rId276"/>
    <p:sldId id="4276" r:id="rId277"/>
    <p:sldId id="4277" r:id="rId278"/>
    <p:sldId id="4278" r:id="rId279"/>
    <p:sldId id="4279" r:id="rId280"/>
    <p:sldId id="4280" r:id="rId281"/>
    <p:sldId id="4281" r:id="rId282"/>
    <p:sldId id="4282" r:id="rId283"/>
    <p:sldId id="4283" r:id="rId284"/>
    <p:sldId id="4284" r:id="rId285"/>
    <p:sldId id="4285" r:id="rId286"/>
    <p:sldId id="4286" r:id="rId287"/>
    <p:sldId id="4287" r:id="rId288"/>
    <p:sldId id="4288" r:id="rId289"/>
    <p:sldId id="4289" r:id="rId290"/>
    <p:sldId id="4290" r:id="rId291"/>
    <p:sldId id="4291" r:id="rId292"/>
    <p:sldId id="4292" r:id="rId293"/>
    <p:sldId id="4293" r:id="rId294"/>
    <p:sldId id="4294" r:id="rId295"/>
    <p:sldId id="4295" r:id="rId296"/>
    <p:sldId id="4296" r:id="rId297"/>
    <p:sldId id="4297" r:id="rId298"/>
    <p:sldId id="4298" r:id="rId299"/>
    <p:sldId id="4299" r:id="rId300"/>
    <p:sldId id="4300" r:id="rId301"/>
    <p:sldId id="4301" r:id="rId302"/>
    <p:sldId id="4302" r:id="rId303"/>
    <p:sldId id="4303" r:id="rId304"/>
    <p:sldId id="4304" r:id="rId305"/>
    <p:sldId id="4305" r:id="rId306"/>
    <p:sldId id="4306" r:id="rId307"/>
    <p:sldId id="4307" r:id="rId308"/>
    <p:sldId id="4308" r:id="rId309"/>
    <p:sldId id="4309" r:id="rId310"/>
    <p:sldId id="4310" r:id="rId311"/>
    <p:sldId id="4311" r:id="rId312"/>
    <p:sldId id="4312" r:id="rId313"/>
    <p:sldId id="4313" r:id="rId314"/>
    <p:sldId id="4314" r:id="rId315"/>
    <p:sldId id="4315" r:id="rId316"/>
    <p:sldId id="4316" r:id="rId317"/>
    <p:sldId id="4317" r:id="rId318"/>
    <p:sldId id="4318" r:id="rId319"/>
    <p:sldId id="4319" r:id="rId320"/>
    <p:sldId id="4320" r:id="rId321"/>
    <p:sldId id="4321" r:id="rId322"/>
    <p:sldId id="4322" r:id="rId323"/>
    <p:sldId id="4323" r:id="rId324"/>
    <p:sldId id="4324" r:id="rId325"/>
    <p:sldId id="4325" r:id="rId326"/>
    <p:sldId id="4326" r:id="rId327"/>
    <p:sldId id="4327" r:id="rId328"/>
    <p:sldId id="4328" r:id="rId329"/>
    <p:sldId id="4329" r:id="rId330"/>
    <p:sldId id="4330" r:id="rId331"/>
    <p:sldId id="4331" r:id="rId332"/>
    <p:sldId id="4332" r:id="rId333"/>
    <p:sldId id="4333" r:id="rId334"/>
    <p:sldId id="4334" r:id="rId335"/>
    <p:sldId id="4513" r:id="rId336"/>
    <p:sldId id="4512" r:id="rId337"/>
    <p:sldId id="4400" r:id="rId338"/>
    <p:sldId id="4401" r:id="rId339"/>
    <p:sldId id="4402" r:id="rId340"/>
    <p:sldId id="4403" r:id="rId341"/>
    <p:sldId id="4404" r:id="rId342"/>
    <p:sldId id="4405" r:id="rId343"/>
    <p:sldId id="4406" r:id="rId344"/>
    <p:sldId id="4407" r:id="rId345"/>
    <p:sldId id="4408" r:id="rId346"/>
    <p:sldId id="4409" r:id="rId347"/>
    <p:sldId id="4410" r:id="rId348"/>
    <p:sldId id="4411" r:id="rId349"/>
    <p:sldId id="4412" r:id="rId350"/>
    <p:sldId id="4413" r:id="rId351"/>
    <p:sldId id="4414" r:id="rId352"/>
    <p:sldId id="4415" r:id="rId353"/>
    <p:sldId id="4416" r:id="rId354"/>
    <p:sldId id="4417" r:id="rId355"/>
    <p:sldId id="4418" r:id="rId356"/>
    <p:sldId id="4419" r:id="rId357"/>
    <p:sldId id="4444" r:id="rId358"/>
    <p:sldId id="4445" r:id="rId359"/>
    <p:sldId id="4446" r:id="rId360"/>
    <p:sldId id="4447" r:id="rId361"/>
    <p:sldId id="4448" r:id="rId362"/>
    <p:sldId id="4449" r:id="rId363"/>
    <p:sldId id="4450" r:id="rId364"/>
    <p:sldId id="4451" r:id="rId365"/>
    <p:sldId id="4452" r:id="rId366"/>
    <p:sldId id="4454" r:id="rId367"/>
    <p:sldId id="4442" r:id="rId368"/>
    <p:sldId id="4443" r:id="rId369"/>
    <p:sldId id="4420" r:id="rId370"/>
    <p:sldId id="4455" r:id="rId371"/>
    <p:sldId id="4456" r:id="rId372"/>
    <p:sldId id="4457" r:id="rId373"/>
    <p:sldId id="4458" r:id="rId374"/>
    <p:sldId id="4459" r:id="rId375"/>
    <p:sldId id="4460" r:id="rId376"/>
    <p:sldId id="4461" r:id="rId377"/>
    <p:sldId id="4462" r:id="rId378"/>
    <p:sldId id="4463" r:id="rId379"/>
    <p:sldId id="4464" r:id="rId380"/>
    <p:sldId id="4465" r:id="rId381"/>
    <p:sldId id="4466" r:id="rId382"/>
    <p:sldId id="4467" r:id="rId383"/>
    <p:sldId id="4468" r:id="rId384"/>
    <p:sldId id="4469" r:id="rId385"/>
    <p:sldId id="4470" r:id="rId386"/>
    <p:sldId id="4471" r:id="rId387"/>
    <p:sldId id="4472" r:id="rId388"/>
    <p:sldId id="4473" r:id="rId389"/>
    <p:sldId id="4474" r:id="rId390"/>
    <p:sldId id="4475" r:id="rId391"/>
    <p:sldId id="4476" r:id="rId392"/>
    <p:sldId id="4477" r:id="rId393"/>
    <p:sldId id="4478" r:id="rId394"/>
    <p:sldId id="4479" r:id="rId395"/>
    <p:sldId id="4480" r:id="rId396"/>
    <p:sldId id="4481" r:id="rId397"/>
    <p:sldId id="4482" r:id="rId398"/>
    <p:sldId id="4483" r:id="rId399"/>
    <p:sldId id="4484" r:id="rId400"/>
    <p:sldId id="4485" r:id="rId401"/>
    <p:sldId id="4486" r:id="rId402"/>
    <p:sldId id="4487" r:id="rId403"/>
    <p:sldId id="4488" r:id="rId404"/>
    <p:sldId id="4489" r:id="rId405"/>
    <p:sldId id="4490" r:id="rId406"/>
    <p:sldId id="4491" r:id="rId407"/>
    <p:sldId id="4492" r:id="rId408"/>
    <p:sldId id="4493" r:id="rId409"/>
    <p:sldId id="4494" r:id="rId410"/>
    <p:sldId id="4495" r:id="rId411"/>
    <p:sldId id="4496" r:id="rId412"/>
    <p:sldId id="4497" r:id="rId413"/>
    <p:sldId id="4498" r:id="rId414"/>
    <p:sldId id="4499" r:id="rId415"/>
    <p:sldId id="4500" r:id="rId416"/>
    <p:sldId id="4501" r:id="rId417"/>
    <p:sldId id="4502" r:id="rId418"/>
    <p:sldId id="4503" r:id="rId419"/>
    <p:sldId id="4504" r:id="rId420"/>
    <p:sldId id="4505" r:id="rId421"/>
    <p:sldId id="4506" r:id="rId422"/>
    <p:sldId id="4507" r:id="rId423"/>
    <p:sldId id="4508" r:id="rId424"/>
    <p:sldId id="4428" r:id="rId425"/>
    <p:sldId id="4429" r:id="rId426"/>
    <p:sldId id="4430" r:id="rId427"/>
    <p:sldId id="4431" r:id="rId428"/>
    <p:sldId id="4432" r:id="rId429"/>
    <p:sldId id="4433" r:id="rId430"/>
    <p:sldId id="4434" r:id="rId431"/>
    <p:sldId id="4435" r:id="rId432"/>
    <p:sldId id="4436" r:id="rId433"/>
    <p:sldId id="4437" r:id="rId434"/>
    <p:sldId id="4438" r:id="rId435"/>
    <p:sldId id="4439" r:id="rId436"/>
    <p:sldId id="4440" r:id="rId437"/>
    <p:sldId id="4441" r:id="rId438"/>
    <p:sldId id="3830" r:id="rId439"/>
    <p:sldId id="3831" r:id="rId440"/>
    <p:sldId id="3965" r:id="rId441"/>
    <p:sldId id="3966" r:id="rId442"/>
    <p:sldId id="3967" r:id="rId443"/>
    <p:sldId id="3832" r:id="rId444"/>
    <p:sldId id="3833" r:id="rId445"/>
    <p:sldId id="3834" r:id="rId446"/>
    <p:sldId id="3988" r:id="rId447"/>
    <p:sldId id="3835" r:id="rId448"/>
    <p:sldId id="3989" r:id="rId449"/>
    <p:sldId id="3990" r:id="rId450"/>
    <p:sldId id="3991" r:id="rId451"/>
    <p:sldId id="3992" r:id="rId452"/>
    <p:sldId id="4042" r:id="rId453"/>
    <p:sldId id="4043" r:id="rId454"/>
    <p:sldId id="4044" r:id="rId455"/>
    <p:sldId id="4050" r:id="rId456"/>
    <p:sldId id="4051" r:id="rId457"/>
    <p:sldId id="4007" r:id="rId458"/>
    <p:sldId id="4008" r:id="rId459"/>
    <p:sldId id="4009" r:id="rId460"/>
    <p:sldId id="4010" r:id="rId461"/>
    <p:sldId id="4011" r:id="rId462"/>
    <p:sldId id="4012" r:id="rId463"/>
    <p:sldId id="4013" r:id="rId464"/>
    <p:sldId id="4014" r:id="rId465"/>
    <p:sldId id="4015" r:id="rId466"/>
    <p:sldId id="4052" r:id="rId467"/>
    <p:sldId id="4053" r:id="rId468"/>
    <p:sldId id="4054" r:id="rId469"/>
    <p:sldId id="4055" r:id="rId470"/>
    <p:sldId id="4056" r:id="rId471"/>
    <p:sldId id="4057" r:id="rId472"/>
    <p:sldId id="4058" r:id="rId473"/>
    <p:sldId id="4059" r:id="rId474"/>
    <p:sldId id="4036" r:id="rId475"/>
    <p:sldId id="4060" r:id="rId476"/>
    <p:sldId id="4061" r:id="rId477"/>
    <p:sldId id="4019" r:id="rId478"/>
    <p:sldId id="4022" r:id="rId479"/>
    <p:sldId id="4023" r:id="rId480"/>
    <p:sldId id="4024" r:id="rId481"/>
    <p:sldId id="4025" r:id="rId482"/>
    <p:sldId id="4026" r:id="rId483"/>
    <p:sldId id="4040" r:id="rId484"/>
    <p:sldId id="4041" r:id="rId485"/>
    <p:sldId id="4062" r:id="rId486"/>
    <p:sldId id="4063" r:id="rId487"/>
    <p:sldId id="3959" r:id="rId488"/>
    <p:sldId id="3837" r:id="rId489"/>
    <p:sldId id="3839" r:id="rId490"/>
    <p:sldId id="3840" r:id="rId491"/>
    <p:sldId id="3841" r:id="rId492"/>
    <p:sldId id="3842" r:id="rId493"/>
    <p:sldId id="3843" r:id="rId49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9E99"/>
    <a:srgbClr val="77CBD4"/>
    <a:srgbClr val="FF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0554E2-F0E9-4D78-B46E-E776296A148C}" v="14" dt="2023-03-19T16:38:15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902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99" Type="http://schemas.openxmlformats.org/officeDocument/2006/relationships/slide" Target="slides/slide296.xml"/><Relationship Id="rId21" Type="http://schemas.openxmlformats.org/officeDocument/2006/relationships/slide" Target="slides/slide18.xml"/><Relationship Id="rId63" Type="http://schemas.openxmlformats.org/officeDocument/2006/relationships/slide" Target="slides/slide60.xml"/><Relationship Id="rId159" Type="http://schemas.openxmlformats.org/officeDocument/2006/relationships/slide" Target="slides/slide156.xml"/><Relationship Id="rId324" Type="http://schemas.openxmlformats.org/officeDocument/2006/relationships/slide" Target="slides/slide321.xml"/><Relationship Id="rId366" Type="http://schemas.openxmlformats.org/officeDocument/2006/relationships/slide" Target="slides/slide363.xml"/><Relationship Id="rId170" Type="http://schemas.openxmlformats.org/officeDocument/2006/relationships/slide" Target="slides/slide167.xml"/><Relationship Id="rId226" Type="http://schemas.openxmlformats.org/officeDocument/2006/relationships/slide" Target="slides/slide223.xml"/><Relationship Id="rId433" Type="http://schemas.openxmlformats.org/officeDocument/2006/relationships/slide" Target="slides/slide430.xml"/><Relationship Id="rId268" Type="http://schemas.openxmlformats.org/officeDocument/2006/relationships/slide" Target="slides/slide265.xml"/><Relationship Id="rId475" Type="http://schemas.openxmlformats.org/officeDocument/2006/relationships/slide" Target="slides/slide472.xml"/><Relationship Id="rId32" Type="http://schemas.openxmlformats.org/officeDocument/2006/relationships/slide" Target="slides/slide29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335" Type="http://schemas.openxmlformats.org/officeDocument/2006/relationships/slide" Target="slides/slide332.xml"/><Relationship Id="rId377" Type="http://schemas.openxmlformats.org/officeDocument/2006/relationships/slide" Target="slides/slide374.xml"/><Relationship Id="rId500" Type="http://schemas.microsoft.com/office/2016/11/relationships/changesInfo" Target="changesInfos/changesInfo1.xml"/><Relationship Id="rId5" Type="http://schemas.openxmlformats.org/officeDocument/2006/relationships/slide" Target="slides/slide2.xml"/><Relationship Id="rId181" Type="http://schemas.openxmlformats.org/officeDocument/2006/relationships/slide" Target="slides/slide178.xml"/><Relationship Id="rId237" Type="http://schemas.openxmlformats.org/officeDocument/2006/relationships/slide" Target="slides/slide234.xml"/><Relationship Id="rId402" Type="http://schemas.openxmlformats.org/officeDocument/2006/relationships/slide" Target="slides/slide399.xml"/><Relationship Id="rId279" Type="http://schemas.openxmlformats.org/officeDocument/2006/relationships/slide" Target="slides/slide276.xml"/><Relationship Id="rId444" Type="http://schemas.openxmlformats.org/officeDocument/2006/relationships/slide" Target="slides/slide441.xml"/><Relationship Id="rId486" Type="http://schemas.openxmlformats.org/officeDocument/2006/relationships/slide" Target="slides/slide483.xml"/><Relationship Id="rId43" Type="http://schemas.openxmlformats.org/officeDocument/2006/relationships/slide" Target="slides/slide40.xml"/><Relationship Id="rId139" Type="http://schemas.openxmlformats.org/officeDocument/2006/relationships/slide" Target="slides/slide136.xml"/><Relationship Id="rId290" Type="http://schemas.openxmlformats.org/officeDocument/2006/relationships/slide" Target="slides/slide287.xml"/><Relationship Id="rId304" Type="http://schemas.openxmlformats.org/officeDocument/2006/relationships/slide" Target="slides/slide301.xml"/><Relationship Id="rId346" Type="http://schemas.openxmlformats.org/officeDocument/2006/relationships/slide" Target="slides/slide343.xml"/><Relationship Id="rId388" Type="http://schemas.openxmlformats.org/officeDocument/2006/relationships/slide" Target="slides/slide385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413" Type="http://schemas.openxmlformats.org/officeDocument/2006/relationships/slide" Target="slides/slide410.xml"/><Relationship Id="rId248" Type="http://schemas.openxmlformats.org/officeDocument/2006/relationships/slide" Target="slides/slide245.xml"/><Relationship Id="rId455" Type="http://schemas.openxmlformats.org/officeDocument/2006/relationships/slide" Target="slides/slide452.xml"/><Relationship Id="rId497" Type="http://schemas.openxmlformats.org/officeDocument/2006/relationships/viewProps" Target="viewProps.xml"/><Relationship Id="rId12" Type="http://schemas.openxmlformats.org/officeDocument/2006/relationships/slide" Target="slides/slide9.xml"/><Relationship Id="rId108" Type="http://schemas.openxmlformats.org/officeDocument/2006/relationships/slide" Target="slides/slide105.xml"/><Relationship Id="rId315" Type="http://schemas.openxmlformats.org/officeDocument/2006/relationships/slide" Target="slides/slide312.xml"/><Relationship Id="rId357" Type="http://schemas.openxmlformats.org/officeDocument/2006/relationships/slide" Target="slides/slide354.xml"/><Relationship Id="rId54" Type="http://schemas.openxmlformats.org/officeDocument/2006/relationships/slide" Target="slides/slide51.xml"/><Relationship Id="rId96" Type="http://schemas.openxmlformats.org/officeDocument/2006/relationships/slide" Target="slides/slide93.xml"/><Relationship Id="rId161" Type="http://schemas.openxmlformats.org/officeDocument/2006/relationships/slide" Target="slides/slide158.xml"/><Relationship Id="rId217" Type="http://schemas.openxmlformats.org/officeDocument/2006/relationships/slide" Target="slides/slide214.xml"/><Relationship Id="rId399" Type="http://schemas.openxmlformats.org/officeDocument/2006/relationships/slide" Target="slides/slide396.xml"/><Relationship Id="rId259" Type="http://schemas.openxmlformats.org/officeDocument/2006/relationships/slide" Target="slides/slide256.xml"/><Relationship Id="rId424" Type="http://schemas.openxmlformats.org/officeDocument/2006/relationships/slide" Target="slides/slide421.xml"/><Relationship Id="rId466" Type="http://schemas.openxmlformats.org/officeDocument/2006/relationships/slide" Target="slides/slide46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270" Type="http://schemas.openxmlformats.org/officeDocument/2006/relationships/slide" Target="slides/slide267.xml"/><Relationship Id="rId326" Type="http://schemas.openxmlformats.org/officeDocument/2006/relationships/slide" Target="slides/slide323.xml"/><Relationship Id="rId65" Type="http://schemas.openxmlformats.org/officeDocument/2006/relationships/slide" Target="slides/slide62.xml"/><Relationship Id="rId130" Type="http://schemas.openxmlformats.org/officeDocument/2006/relationships/slide" Target="slides/slide127.xml"/><Relationship Id="rId368" Type="http://schemas.openxmlformats.org/officeDocument/2006/relationships/slide" Target="slides/slide365.xml"/><Relationship Id="rId172" Type="http://schemas.openxmlformats.org/officeDocument/2006/relationships/slide" Target="slides/slide169.xml"/><Relationship Id="rId228" Type="http://schemas.openxmlformats.org/officeDocument/2006/relationships/slide" Target="slides/slide225.xml"/><Relationship Id="rId435" Type="http://schemas.openxmlformats.org/officeDocument/2006/relationships/slide" Target="slides/slide432.xml"/><Relationship Id="rId477" Type="http://schemas.openxmlformats.org/officeDocument/2006/relationships/slide" Target="slides/slide474.xml"/><Relationship Id="rId281" Type="http://schemas.openxmlformats.org/officeDocument/2006/relationships/slide" Target="slides/slide278.xml"/><Relationship Id="rId337" Type="http://schemas.openxmlformats.org/officeDocument/2006/relationships/slide" Target="slides/slide334.xml"/><Relationship Id="rId34" Type="http://schemas.openxmlformats.org/officeDocument/2006/relationships/slide" Target="slides/slide31.xml"/><Relationship Id="rId76" Type="http://schemas.openxmlformats.org/officeDocument/2006/relationships/slide" Target="slides/slide73.xml"/><Relationship Id="rId141" Type="http://schemas.openxmlformats.org/officeDocument/2006/relationships/slide" Target="slides/slide138.xml"/><Relationship Id="rId379" Type="http://schemas.openxmlformats.org/officeDocument/2006/relationships/slide" Target="slides/slide376.xml"/><Relationship Id="rId7" Type="http://schemas.openxmlformats.org/officeDocument/2006/relationships/slide" Target="slides/slide4.xml"/><Relationship Id="rId183" Type="http://schemas.openxmlformats.org/officeDocument/2006/relationships/slide" Target="slides/slide180.xml"/><Relationship Id="rId239" Type="http://schemas.openxmlformats.org/officeDocument/2006/relationships/slide" Target="slides/slide236.xml"/><Relationship Id="rId390" Type="http://schemas.openxmlformats.org/officeDocument/2006/relationships/slide" Target="slides/slide387.xml"/><Relationship Id="rId404" Type="http://schemas.openxmlformats.org/officeDocument/2006/relationships/slide" Target="slides/slide401.xml"/><Relationship Id="rId446" Type="http://schemas.openxmlformats.org/officeDocument/2006/relationships/slide" Target="slides/slide443.xml"/><Relationship Id="rId250" Type="http://schemas.openxmlformats.org/officeDocument/2006/relationships/slide" Target="slides/slide247.xml"/><Relationship Id="rId292" Type="http://schemas.openxmlformats.org/officeDocument/2006/relationships/slide" Target="slides/slide289.xml"/><Relationship Id="rId306" Type="http://schemas.openxmlformats.org/officeDocument/2006/relationships/slide" Target="slides/slide303.xml"/><Relationship Id="rId488" Type="http://schemas.openxmlformats.org/officeDocument/2006/relationships/slide" Target="slides/slide485.xml"/><Relationship Id="rId45" Type="http://schemas.openxmlformats.org/officeDocument/2006/relationships/slide" Target="slides/slide42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348" Type="http://schemas.openxmlformats.org/officeDocument/2006/relationships/slide" Target="slides/slide345.xml"/><Relationship Id="rId152" Type="http://schemas.openxmlformats.org/officeDocument/2006/relationships/slide" Target="slides/slide149.xml"/><Relationship Id="rId194" Type="http://schemas.openxmlformats.org/officeDocument/2006/relationships/slide" Target="slides/slide191.xml"/><Relationship Id="rId208" Type="http://schemas.openxmlformats.org/officeDocument/2006/relationships/slide" Target="slides/slide205.xml"/><Relationship Id="rId415" Type="http://schemas.openxmlformats.org/officeDocument/2006/relationships/slide" Target="slides/slide412.xml"/><Relationship Id="rId457" Type="http://schemas.openxmlformats.org/officeDocument/2006/relationships/slide" Target="slides/slide454.xml"/><Relationship Id="rId261" Type="http://schemas.openxmlformats.org/officeDocument/2006/relationships/slide" Target="slides/slide258.xml"/><Relationship Id="rId499" Type="http://schemas.openxmlformats.org/officeDocument/2006/relationships/tableStyles" Target="tableStyles.xml"/><Relationship Id="rId14" Type="http://schemas.openxmlformats.org/officeDocument/2006/relationships/slide" Target="slides/slide11.xml"/><Relationship Id="rId56" Type="http://schemas.openxmlformats.org/officeDocument/2006/relationships/slide" Target="slides/slide53.xml"/><Relationship Id="rId317" Type="http://schemas.openxmlformats.org/officeDocument/2006/relationships/slide" Target="slides/slide314.xml"/><Relationship Id="rId359" Type="http://schemas.openxmlformats.org/officeDocument/2006/relationships/slide" Target="slides/slide356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63" Type="http://schemas.openxmlformats.org/officeDocument/2006/relationships/slide" Target="slides/slide160.xml"/><Relationship Id="rId219" Type="http://schemas.openxmlformats.org/officeDocument/2006/relationships/slide" Target="slides/slide216.xml"/><Relationship Id="rId370" Type="http://schemas.openxmlformats.org/officeDocument/2006/relationships/slide" Target="slides/slide367.xml"/><Relationship Id="rId426" Type="http://schemas.openxmlformats.org/officeDocument/2006/relationships/slide" Target="slides/slide423.xml"/><Relationship Id="rId230" Type="http://schemas.openxmlformats.org/officeDocument/2006/relationships/slide" Target="slides/slide227.xml"/><Relationship Id="rId468" Type="http://schemas.openxmlformats.org/officeDocument/2006/relationships/slide" Target="slides/slide465.xml"/><Relationship Id="rId25" Type="http://schemas.openxmlformats.org/officeDocument/2006/relationships/slide" Target="slides/slide22.xml"/><Relationship Id="rId67" Type="http://schemas.openxmlformats.org/officeDocument/2006/relationships/slide" Target="slides/slide64.xml"/><Relationship Id="rId272" Type="http://schemas.openxmlformats.org/officeDocument/2006/relationships/slide" Target="slides/slide269.xml"/><Relationship Id="rId328" Type="http://schemas.openxmlformats.org/officeDocument/2006/relationships/slide" Target="slides/slide325.xml"/><Relationship Id="rId132" Type="http://schemas.openxmlformats.org/officeDocument/2006/relationships/slide" Target="slides/slide129.xml"/><Relationship Id="rId174" Type="http://schemas.openxmlformats.org/officeDocument/2006/relationships/slide" Target="slides/slide171.xml"/><Relationship Id="rId381" Type="http://schemas.openxmlformats.org/officeDocument/2006/relationships/slide" Target="slides/slide378.xml"/><Relationship Id="rId241" Type="http://schemas.openxmlformats.org/officeDocument/2006/relationships/slide" Target="slides/slide238.xml"/><Relationship Id="rId437" Type="http://schemas.openxmlformats.org/officeDocument/2006/relationships/slide" Target="slides/slide434.xml"/><Relationship Id="rId479" Type="http://schemas.openxmlformats.org/officeDocument/2006/relationships/slide" Target="slides/slide476.xml"/><Relationship Id="rId36" Type="http://schemas.openxmlformats.org/officeDocument/2006/relationships/slide" Target="slides/slide33.xml"/><Relationship Id="rId283" Type="http://schemas.openxmlformats.org/officeDocument/2006/relationships/slide" Target="slides/slide280.xml"/><Relationship Id="rId339" Type="http://schemas.openxmlformats.org/officeDocument/2006/relationships/slide" Target="slides/slide336.xml"/><Relationship Id="rId490" Type="http://schemas.openxmlformats.org/officeDocument/2006/relationships/slide" Target="slides/slide487.xml"/><Relationship Id="rId78" Type="http://schemas.openxmlformats.org/officeDocument/2006/relationships/slide" Target="slides/slide75.xml"/><Relationship Id="rId101" Type="http://schemas.openxmlformats.org/officeDocument/2006/relationships/slide" Target="slides/slide98.xml"/><Relationship Id="rId143" Type="http://schemas.openxmlformats.org/officeDocument/2006/relationships/slide" Target="slides/slide140.xml"/><Relationship Id="rId185" Type="http://schemas.openxmlformats.org/officeDocument/2006/relationships/slide" Target="slides/slide182.xml"/><Relationship Id="rId350" Type="http://schemas.openxmlformats.org/officeDocument/2006/relationships/slide" Target="slides/slide347.xml"/><Relationship Id="rId406" Type="http://schemas.openxmlformats.org/officeDocument/2006/relationships/slide" Target="slides/slide403.xml"/><Relationship Id="rId9" Type="http://schemas.openxmlformats.org/officeDocument/2006/relationships/slide" Target="slides/slide6.xml"/><Relationship Id="rId210" Type="http://schemas.openxmlformats.org/officeDocument/2006/relationships/slide" Target="slides/slide207.xml"/><Relationship Id="rId392" Type="http://schemas.openxmlformats.org/officeDocument/2006/relationships/slide" Target="slides/slide389.xml"/><Relationship Id="rId448" Type="http://schemas.openxmlformats.org/officeDocument/2006/relationships/slide" Target="slides/slide445.xml"/><Relationship Id="rId252" Type="http://schemas.openxmlformats.org/officeDocument/2006/relationships/slide" Target="slides/slide249.xml"/><Relationship Id="rId294" Type="http://schemas.openxmlformats.org/officeDocument/2006/relationships/slide" Target="slides/slide291.xml"/><Relationship Id="rId308" Type="http://schemas.openxmlformats.org/officeDocument/2006/relationships/slide" Target="slides/slide305.xml"/><Relationship Id="rId47" Type="http://schemas.openxmlformats.org/officeDocument/2006/relationships/slide" Target="slides/slide44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54" Type="http://schemas.openxmlformats.org/officeDocument/2006/relationships/slide" Target="slides/slide151.xml"/><Relationship Id="rId361" Type="http://schemas.openxmlformats.org/officeDocument/2006/relationships/slide" Target="slides/slide358.xml"/><Relationship Id="rId196" Type="http://schemas.openxmlformats.org/officeDocument/2006/relationships/slide" Target="slides/slide193.xml"/><Relationship Id="rId417" Type="http://schemas.openxmlformats.org/officeDocument/2006/relationships/slide" Target="slides/slide414.xml"/><Relationship Id="rId459" Type="http://schemas.openxmlformats.org/officeDocument/2006/relationships/slide" Target="slides/slide456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63" Type="http://schemas.openxmlformats.org/officeDocument/2006/relationships/slide" Target="slides/slide260.xml"/><Relationship Id="rId319" Type="http://schemas.openxmlformats.org/officeDocument/2006/relationships/slide" Target="slides/slide316.xml"/><Relationship Id="rId470" Type="http://schemas.openxmlformats.org/officeDocument/2006/relationships/slide" Target="slides/slide467.xml"/><Relationship Id="rId58" Type="http://schemas.openxmlformats.org/officeDocument/2006/relationships/slide" Target="slides/slide55.xml"/><Relationship Id="rId123" Type="http://schemas.openxmlformats.org/officeDocument/2006/relationships/slide" Target="slides/slide120.xml"/><Relationship Id="rId330" Type="http://schemas.openxmlformats.org/officeDocument/2006/relationships/slide" Target="slides/slide327.xml"/><Relationship Id="rId165" Type="http://schemas.openxmlformats.org/officeDocument/2006/relationships/slide" Target="slides/slide162.xml"/><Relationship Id="rId372" Type="http://schemas.openxmlformats.org/officeDocument/2006/relationships/slide" Target="slides/slide369.xml"/><Relationship Id="rId428" Type="http://schemas.openxmlformats.org/officeDocument/2006/relationships/slide" Target="slides/slide425.xml"/><Relationship Id="rId232" Type="http://schemas.openxmlformats.org/officeDocument/2006/relationships/slide" Target="slides/slide229.xml"/><Relationship Id="rId274" Type="http://schemas.openxmlformats.org/officeDocument/2006/relationships/slide" Target="slides/slide271.xml"/><Relationship Id="rId481" Type="http://schemas.openxmlformats.org/officeDocument/2006/relationships/slide" Target="slides/slide478.xml"/><Relationship Id="rId27" Type="http://schemas.openxmlformats.org/officeDocument/2006/relationships/slide" Target="slides/slide24.xml"/><Relationship Id="rId69" Type="http://schemas.openxmlformats.org/officeDocument/2006/relationships/slide" Target="slides/slide66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76" Type="http://schemas.openxmlformats.org/officeDocument/2006/relationships/slide" Target="slides/slide173.xml"/><Relationship Id="rId341" Type="http://schemas.openxmlformats.org/officeDocument/2006/relationships/slide" Target="slides/slide338.xml"/><Relationship Id="rId383" Type="http://schemas.openxmlformats.org/officeDocument/2006/relationships/slide" Target="slides/slide380.xml"/><Relationship Id="rId439" Type="http://schemas.openxmlformats.org/officeDocument/2006/relationships/slide" Target="slides/slide436.xml"/><Relationship Id="rId201" Type="http://schemas.openxmlformats.org/officeDocument/2006/relationships/slide" Target="slides/slide198.xml"/><Relationship Id="rId243" Type="http://schemas.openxmlformats.org/officeDocument/2006/relationships/slide" Target="slides/slide240.xml"/><Relationship Id="rId285" Type="http://schemas.openxmlformats.org/officeDocument/2006/relationships/slide" Target="slides/slide282.xml"/><Relationship Id="rId450" Type="http://schemas.openxmlformats.org/officeDocument/2006/relationships/slide" Target="slides/slide447.xml"/><Relationship Id="rId38" Type="http://schemas.openxmlformats.org/officeDocument/2006/relationships/slide" Target="slides/slide35.xml"/><Relationship Id="rId103" Type="http://schemas.openxmlformats.org/officeDocument/2006/relationships/slide" Target="slides/slide100.xml"/><Relationship Id="rId310" Type="http://schemas.openxmlformats.org/officeDocument/2006/relationships/slide" Target="slides/slide307.xml"/><Relationship Id="rId492" Type="http://schemas.openxmlformats.org/officeDocument/2006/relationships/slide" Target="slides/slide489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87" Type="http://schemas.openxmlformats.org/officeDocument/2006/relationships/slide" Target="slides/slide184.xml"/><Relationship Id="rId352" Type="http://schemas.openxmlformats.org/officeDocument/2006/relationships/slide" Target="slides/slide349.xml"/><Relationship Id="rId394" Type="http://schemas.openxmlformats.org/officeDocument/2006/relationships/slide" Target="slides/slide391.xml"/><Relationship Id="rId408" Type="http://schemas.openxmlformats.org/officeDocument/2006/relationships/slide" Target="slides/slide405.xml"/><Relationship Id="rId212" Type="http://schemas.openxmlformats.org/officeDocument/2006/relationships/slide" Target="slides/slide209.xml"/><Relationship Id="rId254" Type="http://schemas.openxmlformats.org/officeDocument/2006/relationships/slide" Target="slides/slide251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296" Type="http://schemas.openxmlformats.org/officeDocument/2006/relationships/slide" Target="slides/slide293.xml"/><Relationship Id="rId461" Type="http://schemas.openxmlformats.org/officeDocument/2006/relationships/slide" Target="slides/slide458.xml"/><Relationship Id="rId60" Type="http://schemas.openxmlformats.org/officeDocument/2006/relationships/slide" Target="slides/slide57.xml"/><Relationship Id="rId156" Type="http://schemas.openxmlformats.org/officeDocument/2006/relationships/slide" Target="slides/slide153.xml"/><Relationship Id="rId198" Type="http://schemas.openxmlformats.org/officeDocument/2006/relationships/slide" Target="slides/slide195.xml"/><Relationship Id="rId321" Type="http://schemas.openxmlformats.org/officeDocument/2006/relationships/slide" Target="slides/slide318.xml"/><Relationship Id="rId363" Type="http://schemas.openxmlformats.org/officeDocument/2006/relationships/slide" Target="slides/slide360.xml"/><Relationship Id="rId419" Type="http://schemas.openxmlformats.org/officeDocument/2006/relationships/slide" Target="slides/slide416.xml"/><Relationship Id="rId223" Type="http://schemas.openxmlformats.org/officeDocument/2006/relationships/slide" Target="slides/slide220.xml"/><Relationship Id="rId430" Type="http://schemas.openxmlformats.org/officeDocument/2006/relationships/slide" Target="slides/slide427.xml"/><Relationship Id="rId18" Type="http://schemas.openxmlformats.org/officeDocument/2006/relationships/slide" Target="slides/slide15.xml"/><Relationship Id="rId265" Type="http://schemas.openxmlformats.org/officeDocument/2006/relationships/slide" Target="slides/slide262.xml"/><Relationship Id="rId472" Type="http://schemas.openxmlformats.org/officeDocument/2006/relationships/slide" Target="slides/slide469.xml"/><Relationship Id="rId125" Type="http://schemas.openxmlformats.org/officeDocument/2006/relationships/slide" Target="slides/slide122.xml"/><Relationship Id="rId167" Type="http://schemas.openxmlformats.org/officeDocument/2006/relationships/slide" Target="slides/slide164.xml"/><Relationship Id="rId332" Type="http://schemas.openxmlformats.org/officeDocument/2006/relationships/slide" Target="slides/slide329.xml"/><Relationship Id="rId374" Type="http://schemas.openxmlformats.org/officeDocument/2006/relationships/slide" Target="slides/slide371.xml"/><Relationship Id="rId71" Type="http://schemas.openxmlformats.org/officeDocument/2006/relationships/slide" Target="slides/slide68.xml"/><Relationship Id="rId234" Type="http://schemas.openxmlformats.org/officeDocument/2006/relationships/slide" Target="slides/slide23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76" Type="http://schemas.openxmlformats.org/officeDocument/2006/relationships/slide" Target="slides/slide273.xml"/><Relationship Id="rId441" Type="http://schemas.openxmlformats.org/officeDocument/2006/relationships/slide" Target="slides/slide438.xml"/><Relationship Id="rId483" Type="http://schemas.openxmlformats.org/officeDocument/2006/relationships/slide" Target="slides/slide480.xml"/><Relationship Id="rId40" Type="http://schemas.openxmlformats.org/officeDocument/2006/relationships/slide" Target="slides/slide37.xml"/><Relationship Id="rId136" Type="http://schemas.openxmlformats.org/officeDocument/2006/relationships/slide" Target="slides/slide133.xml"/><Relationship Id="rId178" Type="http://schemas.openxmlformats.org/officeDocument/2006/relationships/slide" Target="slides/slide175.xml"/><Relationship Id="rId301" Type="http://schemas.openxmlformats.org/officeDocument/2006/relationships/slide" Target="slides/slide298.xml"/><Relationship Id="rId343" Type="http://schemas.openxmlformats.org/officeDocument/2006/relationships/slide" Target="slides/slide340.xml"/><Relationship Id="rId82" Type="http://schemas.openxmlformats.org/officeDocument/2006/relationships/slide" Target="slides/slide79.xml"/><Relationship Id="rId203" Type="http://schemas.openxmlformats.org/officeDocument/2006/relationships/slide" Target="slides/slide200.xml"/><Relationship Id="rId385" Type="http://schemas.openxmlformats.org/officeDocument/2006/relationships/slide" Target="slides/slide382.xml"/><Relationship Id="rId245" Type="http://schemas.openxmlformats.org/officeDocument/2006/relationships/slide" Target="slides/slide242.xml"/><Relationship Id="rId287" Type="http://schemas.openxmlformats.org/officeDocument/2006/relationships/slide" Target="slides/slide284.xml"/><Relationship Id="rId410" Type="http://schemas.openxmlformats.org/officeDocument/2006/relationships/slide" Target="slides/slide407.xml"/><Relationship Id="rId452" Type="http://schemas.openxmlformats.org/officeDocument/2006/relationships/slide" Target="slides/slide449.xml"/><Relationship Id="rId494" Type="http://schemas.openxmlformats.org/officeDocument/2006/relationships/slide" Target="slides/slide491.xml"/><Relationship Id="rId105" Type="http://schemas.openxmlformats.org/officeDocument/2006/relationships/slide" Target="slides/slide102.xml"/><Relationship Id="rId147" Type="http://schemas.openxmlformats.org/officeDocument/2006/relationships/slide" Target="slides/slide144.xml"/><Relationship Id="rId312" Type="http://schemas.openxmlformats.org/officeDocument/2006/relationships/slide" Target="slides/slide309.xml"/><Relationship Id="rId354" Type="http://schemas.openxmlformats.org/officeDocument/2006/relationships/slide" Target="slides/slide351.xml"/><Relationship Id="rId51" Type="http://schemas.openxmlformats.org/officeDocument/2006/relationships/slide" Target="slides/slide48.xml"/><Relationship Id="rId93" Type="http://schemas.openxmlformats.org/officeDocument/2006/relationships/slide" Target="slides/slide90.xml"/><Relationship Id="rId189" Type="http://schemas.openxmlformats.org/officeDocument/2006/relationships/slide" Target="slides/slide186.xml"/><Relationship Id="rId396" Type="http://schemas.openxmlformats.org/officeDocument/2006/relationships/slide" Target="slides/slide393.xml"/><Relationship Id="rId214" Type="http://schemas.openxmlformats.org/officeDocument/2006/relationships/slide" Target="slides/slide211.xml"/><Relationship Id="rId256" Type="http://schemas.openxmlformats.org/officeDocument/2006/relationships/slide" Target="slides/slide253.xml"/><Relationship Id="rId298" Type="http://schemas.openxmlformats.org/officeDocument/2006/relationships/slide" Target="slides/slide295.xml"/><Relationship Id="rId421" Type="http://schemas.openxmlformats.org/officeDocument/2006/relationships/slide" Target="slides/slide418.xml"/><Relationship Id="rId463" Type="http://schemas.openxmlformats.org/officeDocument/2006/relationships/slide" Target="slides/slide460.xml"/><Relationship Id="rId116" Type="http://schemas.openxmlformats.org/officeDocument/2006/relationships/slide" Target="slides/slide113.xml"/><Relationship Id="rId158" Type="http://schemas.openxmlformats.org/officeDocument/2006/relationships/slide" Target="slides/slide155.xml"/><Relationship Id="rId323" Type="http://schemas.openxmlformats.org/officeDocument/2006/relationships/slide" Target="slides/slide320.xml"/><Relationship Id="rId20" Type="http://schemas.openxmlformats.org/officeDocument/2006/relationships/slide" Target="slides/slide17.xml"/><Relationship Id="rId62" Type="http://schemas.openxmlformats.org/officeDocument/2006/relationships/slide" Target="slides/slide59.xml"/><Relationship Id="rId365" Type="http://schemas.openxmlformats.org/officeDocument/2006/relationships/slide" Target="slides/slide362.xml"/><Relationship Id="rId225" Type="http://schemas.openxmlformats.org/officeDocument/2006/relationships/slide" Target="slides/slide222.xml"/><Relationship Id="rId267" Type="http://schemas.openxmlformats.org/officeDocument/2006/relationships/slide" Target="slides/slide264.xml"/><Relationship Id="rId432" Type="http://schemas.openxmlformats.org/officeDocument/2006/relationships/slide" Target="slides/slide429.xml"/><Relationship Id="rId474" Type="http://schemas.openxmlformats.org/officeDocument/2006/relationships/slide" Target="slides/slide471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94" Type="http://schemas.openxmlformats.org/officeDocument/2006/relationships/slide" Target="slides/slide91.xml"/><Relationship Id="rId148" Type="http://schemas.openxmlformats.org/officeDocument/2006/relationships/slide" Target="slides/slide145.xml"/><Relationship Id="rId169" Type="http://schemas.openxmlformats.org/officeDocument/2006/relationships/slide" Target="slides/slide166.xml"/><Relationship Id="rId334" Type="http://schemas.openxmlformats.org/officeDocument/2006/relationships/slide" Target="slides/slide331.xml"/><Relationship Id="rId355" Type="http://schemas.openxmlformats.org/officeDocument/2006/relationships/slide" Target="slides/slide352.xml"/><Relationship Id="rId376" Type="http://schemas.openxmlformats.org/officeDocument/2006/relationships/slide" Target="slides/slide373.xml"/><Relationship Id="rId397" Type="http://schemas.openxmlformats.org/officeDocument/2006/relationships/slide" Target="slides/slide394.xml"/><Relationship Id="rId4" Type="http://schemas.openxmlformats.org/officeDocument/2006/relationships/slide" Target="slides/slide1.xml"/><Relationship Id="rId180" Type="http://schemas.openxmlformats.org/officeDocument/2006/relationships/slide" Target="slides/slide17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57" Type="http://schemas.openxmlformats.org/officeDocument/2006/relationships/slide" Target="slides/slide254.xml"/><Relationship Id="rId278" Type="http://schemas.openxmlformats.org/officeDocument/2006/relationships/slide" Target="slides/slide275.xml"/><Relationship Id="rId401" Type="http://schemas.openxmlformats.org/officeDocument/2006/relationships/slide" Target="slides/slide398.xml"/><Relationship Id="rId422" Type="http://schemas.openxmlformats.org/officeDocument/2006/relationships/slide" Target="slides/slide419.xml"/><Relationship Id="rId443" Type="http://schemas.openxmlformats.org/officeDocument/2006/relationships/slide" Target="slides/slide440.xml"/><Relationship Id="rId464" Type="http://schemas.openxmlformats.org/officeDocument/2006/relationships/slide" Target="slides/slide461.xml"/><Relationship Id="rId303" Type="http://schemas.openxmlformats.org/officeDocument/2006/relationships/slide" Target="slides/slide300.xml"/><Relationship Id="rId485" Type="http://schemas.openxmlformats.org/officeDocument/2006/relationships/slide" Target="slides/slide482.xml"/><Relationship Id="rId42" Type="http://schemas.openxmlformats.org/officeDocument/2006/relationships/slide" Target="slides/slide39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345" Type="http://schemas.openxmlformats.org/officeDocument/2006/relationships/slide" Target="slides/slide342.xml"/><Relationship Id="rId387" Type="http://schemas.openxmlformats.org/officeDocument/2006/relationships/slide" Target="slides/slide384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47" Type="http://schemas.openxmlformats.org/officeDocument/2006/relationships/slide" Target="slides/slide244.xml"/><Relationship Id="rId412" Type="http://schemas.openxmlformats.org/officeDocument/2006/relationships/slide" Target="slides/slide409.xml"/><Relationship Id="rId107" Type="http://schemas.openxmlformats.org/officeDocument/2006/relationships/slide" Target="slides/slide104.xml"/><Relationship Id="rId289" Type="http://schemas.openxmlformats.org/officeDocument/2006/relationships/slide" Target="slides/slide286.xml"/><Relationship Id="rId454" Type="http://schemas.openxmlformats.org/officeDocument/2006/relationships/slide" Target="slides/slide451.xml"/><Relationship Id="rId496" Type="http://schemas.openxmlformats.org/officeDocument/2006/relationships/presProps" Target="presProps.xml"/><Relationship Id="rId11" Type="http://schemas.openxmlformats.org/officeDocument/2006/relationships/slide" Target="slides/slide8.xml"/><Relationship Id="rId53" Type="http://schemas.openxmlformats.org/officeDocument/2006/relationships/slide" Target="slides/slide50.xml"/><Relationship Id="rId149" Type="http://schemas.openxmlformats.org/officeDocument/2006/relationships/slide" Target="slides/slide146.xml"/><Relationship Id="rId314" Type="http://schemas.openxmlformats.org/officeDocument/2006/relationships/slide" Target="slides/slide311.xml"/><Relationship Id="rId356" Type="http://schemas.openxmlformats.org/officeDocument/2006/relationships/slide" Target="slides/slide353.xml"/><Relationship Id="rId398" Type="http://schemas.openxmlformats.org/officeDocument/2006/relationships/slide" Target="slides/slide395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216" Type="http://schemas.openxmlformats.org/officeDocument/2006/relationships/slide" Target="slides/slide213.xml"/><Relationship Id="rId423" Type="http://schemas.openxmlformats.org/officeDocument/2006/relationships/slide" Target="slides/slide420.xml"/><Relationship Id="rId258" Type="http://schemas.openxmlformats.org/officeDocument/2006/relationships/slide" Target="slides/slide255.xml"/><Relationship Id="rId465" Type="http://schemas.openxmlformats.org/officeDocument/2006/relationships/slide" Target="slides/slide462.xml"/><Relationship Id="rId22" Type="http://schemas.openxmlformats.org/officeDocument/2006/relationships/slide" Target="slides/slide19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325" Type="http://schemas.openxmlformats.org/officeDocument/2006/relationships/slide" Target="slides/slide322.xml"/><Relationship Id="rId367" Type="http://schemas.openxmlformats.org/officeDocument/2006/relationships/slide" Target="slides/slide364.xml"/><Relationship Id="rId171" Type="http://schemas.openxmlformats.org/officeDocument/2006/relationships/slide" Target="slides/slide168.xml"/><Relationship Id="rId227" Type="http://schemas.openxmlformats.org/officeDocument/2006/relationships/slide" Target="slides/slide224.xml"/><Relationship Id="rId269" Type="http://schemas.openxmlformats.org/officeDocument/2006/relationships/slide" Target="slides/slide266.xml"/><Relationship Id="rId434" Type="http://schemas.openxmlformats.org/officeDocument/2006/relationships/slide" Target="slides/slide431.xml"/><Relationship Id="rId476" Type="http://schemas.openxmlformats.org/officeDocument/2006/relationships/slide" Target="slides/slide473.xml"/><Relationship Id="rId33" Type="http://schemas.openxmlformats.org/officeDocument/2006/relationships/slide" Target="slides/slide30.xml"/><Relationship Id="rId129" Type="http://schemas.openxmlformats.org/officeDocument/2006/relationships/slide" Target="slides/slide126.xml"/><Relationship Id="rId280" Type="http://schemas.openxmlformats.org/officeDocument/2006/relationships/slide" Target="slides/slide277.xml"/><Relationship Id="rId336" Type="http://schemas.openxmlformats.org/officeDocument/2006/relationships/slide" Target="slides/slide333.xml"/><Relationship Id="rId501" Type="http://schemas.microsoft.com/office/2015/10/relationships/revisionInfo" Target="revisionInfo.xml"/><Relationship Id="rId75" Type="http://schemas.openxmlformats.org/officeDocument/2006/relationships/slide" Target="slides/slide72.xml"/><Relationship Id="rId140" Type="http://schemas.openxmlformats.org/officeDocument/2006/relationships/slide" Target="slides/slide137.xml"/><Relationship Id="rId182" Type="http://schemas.openxmlformats.org/officeDocument/2006/relationships/slide" Target="slides/slide179.xml"/><Relationship Id="rId378" Type="http://schemas.openxmlformats.org/officeDocument/2006/relationships/slide" Target="slides/slide375.xml"/><Relationship Id="rId403" Type="http://schemas.openxmlformats.org/officeDocument/2006/relationships/slide" Target="slides/slide400.xml"/><Relationship Id="rId6" Type="http://schemas.openxmlformats.org/officeDocument/2006/relationships/slide" Target="slides/slide3.xml"/><Relationship Id="rId238" Type="http://schemas.openxmlformats.org/officeDocument/2006/relationships/slide" Target="slides/slide235.xml"/><Relationship Id="rId445" Type="http://schemas.openxmlformats.org/officeDocument/2006/relationships/slide" Target="slides/slide442.xml"/><Relationship Id="rId487" Type="http://schemas.openxmlformats.org/officeDocument/2006/relationships/slide" Target="slides/slide484.xml"/><Relationship Id="rId291" Type="http://schemas.openxmlformats.org/officeDocument/2006/relationships/slide" Target="slides/slide288.xml"/><Relationship Id="rId305" Type="http://schemas.openxmlformats.org/officeDocument/2006/relationships/slide" Target="slides/slide302.xml"/><Relationship Id="rId347" Type="http://schemas.openxmlformats.org/officeDocument/2006/relationships/slide" Target="slides/slide344.xml"/><Relationship Id="rId44" Type="http://schemas.openxmlformats.org/officeDocument/2006/relationships/slide" Target="slides/slide41.xml"/><Relationship Id="rId86" Type="http://schemas.openxmlformats.org/officeDocument/2006/relationships/slide" Target="slides/slide83.xml"/><Relationship Id="rId151" Type="http://schemas.openxmlformats.org/officeDocument/2006/relationships/slide" Target="slides/slide148.xml"/><Relationship Id="rId389" Type="http://schemas.openxmlformats.org/officeDocument/2006/relationships/slide" Target="slides/slide386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49" Type="http://schemas.openxmlformats.org/officeDocument/2006/relationships/slide" Target="slides/slide246.xml"/><Relationship Id="rId414" Type="http://schemas.openxmlformats.org/officeDocument/2006/relationships/slide" Target="slides/slide411.xml"/><Relationship Id="rId456" Type="http://schemas.openxmlformats.org/officeDocument/2006/relationships/slide" Target="slides/slide453.xml"/><Relationship Id="rId498" Type="http://schemas.openxmlformats.org/officeDocument/2006/relationships/theme" Target="theme/theme1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260" Type="http://schemas.openxmlformats.org/officeDocument/2006/relationships/slide" Target="slides/slide257.xml"/><Relationship Id="rId316" Type="http://schemas.openxmlformats.org/officeDocument/2006/relationships/slide" Target="slides/slide313.xml"/><Relationship Id="rId55" Type="http://schemas.openxmlformats.org/officeDocument/2006/relationships/slide" Target="slides/slide52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358" Type="http://schemas.openxmlformats.org/officeDocument/2006/relationships/slide" Target="slides/slide355.xml"/><Relationship Id="rId162" Type="http://schemas.openxmlformats.org/officeDocument/2006/relationships/slide" Target="slides/slide159.xml"/><Relationship Id="rId218" Type="http://schemas.openxmlformats.org/officeDocument/2006/relationships/slide" Target="slides/slide215.xml"/><Relationship Id="rId425" Type="http://schemas.openxmlformats.org/officeDocument/2006/relationships/slide" Target="slides/slide422.xml"/><Relationship Id="rId467" Type="http://schemas.openxmlformats.org/officeDocument/2006/relationships/slide" Target="slides/slide464.xml"/><Relationship Id="rId271" Type="http://schemas.openxmlformats.org/officeDocument/2006/relationships/slide" Target="slides/slide268.xml"/><Relationship Id="rId24" Type="http://schemas.openxmlformats.org/officeDocument/2006/relationships/slide" Target="slides/slide21.xml"/><Relationship Id="rId66" Type="http://schemas.openxmlformats.org/officeDocument/2006/relationships/slide" Target="slides/slide63.xml"/><Relationship Id="rId131" Type="http://schemas.openxmlformats.org/officeDocument/2006/relationships/slide" Target="slides/slide128.xml"/><Relationship Id="rId327" Type="http://schemas.openxmlformats.org/officeDocument/2006/relationships/slide" Target="slides/slide324.xml"/><Relationship Id="rId369" Type="http://schemas.openxmlformats.org/officeDocument/2006/relationships/slide" Target="slides/slide366.xml"/><Relationship Id="rId173" Type="http://schemas.openxmlformats.org/officeDocument/2006/relationships/slide" Target="slides/slide170.xml"/><Relationship Id="rId229" Type="http://schemas.openxmlformats.org/officeDocument/2006/relationships/slide" Target="slides/slide226.xml"/><Relationship Id="rId380" Type="http://schemas.openxmlformats.org/officeDocument/2006/relationships/slide" Target="slides/slide377.xml"/><Relationship Id="rId436" Type="http://schemas.openxmlformats.org/officeDocument/2006/relationships/slide" Target="slides/slide433.xml"/><Relationship Id="rId240" Type="http://schemas.openxmlformats.org/officeDocument/2006/relationships/slide" Target="slides/slide237.xml"/><Relationship Id="rId478" Type="http://schemas.openxmlformats.org/officeDocument/2006/relationships/slide" Target="slides/slide475.xml"/><Relationship Id="rId35" Type="http://schemas.openxmlformats.org/officeDocument/2006/relationships/slide" Target="slides/slide32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282" Type="http://schemas.openxmlformats.org/officeDocument/2006/relationships/slide" Target="slides/slide279.xml"/><Relationship Id="rId338" Type="http://schemas.openxmlformats.org/officeDocument/2006/relationships/slide" Target="slides/slide335.xml"/><Relationship Id="rId8" Type="http://schemas.openxmlformats.org/officeDocument/2006/relationships/slide" Target="slides/slide5.xml"/><Relationship Id="rId142" Type="http://schemas.openxmlformats.org/officeDocument/2006/relationships/slide" Target="slides/slide139.xml"/><Relationship Id="rId184" Type="http://schemas.openxmlformats.org/officeDocument/2006/relationships/slide" Target="slides/slide181.xml"/><Relationship Id="rId391" Type="http://schemas.openxmlformats.org/officeDocument/2006/relationships/slide" Target="slides/slide388.xml"/><Relationship Id="rId405" Type="http://schemas.openxmlformats.org/officeDocument/2006/relationships/slide" Target="slides/slide402.xml"/><Relationship Id="rId447" Type="http://schemas.openxmlformats.org/officeDocument/2006/relationships/slide" Target="slides/slide444.xml"/><Relationship Id="rId251" Type="http://schemas.openxmlformats.org/officeDocument/2006/relationships/slide" Target="slides/slide248.xml"/><Relationship Id="rId489" Type="http://schemas.openxmlformats.org/officeDocument/2006/relationships/slide" Target="slides/slide486.xml"/><Relationship Id="rId46" Type="http://schemas.openxmlformats.org/officeDocument/2006/relationships/slide" Target="slides/slide43.xml"/><Relationship Id="rId293" Type="http://schemas.openxmlformats.org/officeDocument/2006/relationships/slide" Target="slides/slide290.xml"/><Relationship Id="rId307" Type="http://schemas.openxmlformats.org/officeDocument/2006/relationships/slide" Target="slides/slide304.xml"/><Relationship Id="rId349" Type="http://schemas.openxmlformats.org/officeDocument/2006/relationships/slide" Target="slides/slide346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3" Type="http://schemas.openxmlformats.org/officeDocument/2006/relationships/slide" Target="slides/slide150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360" Type="http://schemas.openxmlformats.org/officeDocument/2006/relationships/slide" Target="slides/slide357.xml"/><Relationship Id="rId416" Type="http://schemas.openxmlformats.org/officeDocument/2006/relationships/slide" Target="slides/slide413.xml"/><Relationship Id="rId220" Type="http://schemas.openxmlformats.org/officeDocument/2006/relationships/slide" Target="slides/slide217.xml"/><Relationship Id="rId458" Type="http://schemas.openxmlformats.org/officeDocument/2006/relationships/slide" Target="slides/slide455.xml"/><Relationship Id="rId15" Type="http://schemas.openxmlformats.org/officeDocument/2006/relationships/slide" Target="slides/slide12.xml"/><Relationship Id="rId57" Type="http://schemas.openxmlformats.org/officeDocument/2006/relationships/slide" Target="slides/slide54.xml"/><Relationship Id="rId262" Type="http://schemas.openxmlformats.org/officeDocument/2006/relationships/slide" Target="slides/slide259.xml"/><Relationship Id="rId318" Type="http://schemas.openxmlformats.org/officeDocument/2006/relationships/slide" Target="slides/slide315.xml"/><Relationship Id="rId99" Type="http://schemas.openxmlformats.org/officeDocument/2006/relationships/slide" Target="slides/slide96.xml"/><Relationship Id="rId122" Type="http://schemas.openxmlformats.org/officeDocument/2006/relationships/slide" Target="slides/slide119.xml"/><Relationship Id="rId164" Type="http://schemas.openxmlformats.org/officeDocument/2006/relationships/slide" Target="slides/slide161.xml"/><Relationship Id="rId371" Type="http://schemas.openxmlformats.org/officeDocument/2006/relationships/slide" Target="slides/slide368.xml"/><Relationship Id="rId427" Type="http://schemas.openxmlformats.org/officeDocument/2006/relationships/slide" Target="slides/slide424.xml"/><Relationship Id="rId469" Type="http://schemas.openxmlformats.org/officeDocument/2006/relationships/slide" Target="slides/slide466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273" Type="http://schemas.openxmlformats.org/officeDocument/2006/relationships/slide" Target="slides/slide270.xml"/><Relationship Id="rId329" Type="http://schemas.openxmlformats.org/officeDocument/2006/relationships/slide" Target="slides/slide326.xml"/><Relationship Id="rId480" Type="http://schemas.openxmlformats.org/officeDocument/2006/relationships/slide" Target="slides/slide477.xml"/><Relationship Id="rId68" Type="http://schemas.openxmlformats.org/officeDocument/2006/relationships/slide" Target="slides/slide65.xml"/><Relationship Id="rId133" Type="http://schemas.openxmlformats.org/officeDocument/2006/relationships/slide" Target="slides/slide130.xml"/><Relationship Id="rId175" Type="http://schemas.openxmlformats.org/officeDocument/2006/relationships/slide" Target="slides/slide172.xml"/><Relationship Id="rId340" Type="http://schemas.openxmlformats.org/officeDocument/2006/relationships/slide" Target="slides/slide337.xml"/><Relationship Id="rId200" Type="http://schemas.openxmlformats.org/officeDocument/2006/relationships/slide" Target="slides/slide197.xml"/><Relationship Id="rId382" Type="http://schemas.openxmlformats.org/officeDocument/2006/relationships/slide" Target="slides/slide379.xml"/><Relationship Id="rId438" Type="http://schemas.openxmlformats.org/officeDocument/2006/relationships/slide" Target="slides/slide435.xml"/><Relationship Id="rId242" Type="http://schemas.openxmlformats.org/officeDocument/2006/relationships/slide" Target="slides/slide239.xml"/><Relationship Id="rId284" Type="http://schemas.openxmlformats.org/officeDocument/2006/relationships/slide" Target="slides/slide281.xml"/><Relationship Id="rId491" Type="http://schemas.openxmlformats.org/officeDocument/2006/relationships/slide" Target="slides/slide488.xml"/><Relationship Id="rId37" Type="http://schemas.openxmlformats.org/officeDocument/2006/relationships/slide" Target="slides/slide34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86" Type="http://schemas.openxmlformats.org/officeDocument/2006/relationships/slide" Target="slides/slide183.xml"/><Relationship Id="rId351" Type="http://schemas.openxmlformats.org/officeDocument/2006/relationships/slide" Target="slides/slide348.xml"/><Relationship Id="rId393" Type="http://schemas.openxmlformats.org/officeDocument/2006/relationships/slide" Target="slides/slide390.xml"/><Relationship Id="rId407" Type="http://schemas.openxmlformats.org/officeDocument/2006/relationships/slide" Target="slides/slide404.xml"/><Relationship Id="rId449" Type="http://schemas.openxmlformats.org/officeDocument/2006/relationships/slide" Target="slides/slide446.xml"/><Relationship Id="rId211" Type="http://schemas.openxmlformats.org/officeDocument/2006/relationships/slide" Target="slides/slide208.xml"/><Relationship Id="rId253" Type="http://schemas.openxmlformats.org/officeDocument/2006/relationships/slide" Target="slides/slide250.xml"/><Relationship Id="rId295" Type="http://schemas.openxmlformats.org/officeDocument/2006/relationships/slide" Target="slides/slide292.xml"/><Relationship Id="rId309" Type="http://schemas.openxmlformats.org/officeDocument/2006/relationships/slide" Target="slides/slide306.xml"/><Relationship Id="rId460" Type="http://schemas.openxmlformats.org/officeDocument/2006/relationships/slide" Target="slides/slide457.xml"/><Relationship Id="rId48" Type="http://schemas.openxmlformats.org/officeDocument/2006/relationships/slide" Target="slides/slide45.xml"/><Relationship Id="rId113" Type="http://schemas.openxmlformats.org/officeDocument/2006/relationships/slide" Target="slides/slide110.xml"/><Relationship Id="rId320" Type="http://schemas.openxmlformats.org/officeDocument/2006/relationships/slide" Target="slides/slide317.xml"/><Relationship Id="rId155" Type="http://schemas.openxmlformats.org/officeDocument/2006/relationships/slide" Target="slides/slide152.xml"/><Relationship Id="rId197" Type="http://schemas.openxmlformats.org/officeDocument/2006/relationships/slide" Target="slides/slide194.xml"/><Relationship Id="rId362" Type="http://schemas.openxmlformats.org/officeDocument/2006/relationships/slide" Target="slides/slide359.xml"/><Relationship Id="rId418" Type="http://schemas.openxmlformats.org/officeDocument/2006/relationships/slide" Target="slides/slide415.xml"/><Relationship Id="rId222" Type="http://schemas.openxmlformats.org/officeDocument/2006/relationships/slide" Target="slides/slide219.xml"/><Relationship Id="rId264" Type="http://schemas.openxmlformats.org/officeDocument/2006/relationships/slide" Target="slides/slide261.xml"/><Relationship Id="rId471" Type="http://schemas.openxmlformats.org/officeDocument/2006/relationships/slide" Target="slides/slide468.xml"/><Relationship Id="rId17" Type="http://schemas.openxmlformats.org/officeDocument/2006/relationships/slide" Target="slides/slide14.xml"/><Relationship Id="rId59" Type="http://schemas.openxmlformats.org/officeDocument/2006/relationships/slide" Target="slides/slide56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166" Type="http://schemas.openxmlformats.org/officeDocument/2006/relationships/slide" Target="slides/slide163.xml"/><Relationship Id="rId331" Type="http://schemas.openxmlformats.org/officeDocument/2006/relationships/slide" Target="slides/slide328.xml"/><Relationship Id="rId373" Type="http://schemas.openxmlformats.org/officeDocument/2006/relationships/slide" Target="slides/slide370.xml"/><Relationship Id="rId429" Type="http://schemas.openxmlformats.org/officeDocument/2006/relationships/slide" Target="slides/slide426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0.xml"/><Relationship Id="rId440" Type="http://schemas.openxmlformats.org/officeDocument/2006/relationships/slide" Target="slides/slide437.xml"/><Relationship Id="rId28" Type="http://schemas.openxmlformats.org/officeDocument/2006/relationships/slide" Target="slides/slide25.xml"/><Relationship Id="rId275" Type="http://schemas.openxmlformats.org/officeDocument/2006/relationships/slide" Target="slides/slide272.xml"/><Relationship Id="rId300" Type="http://schemas.openxmlformats.org/officeDocument/2006/relationships/slide" Target="slides/slide297.xml"/><Relationship Id="rId482" Type="http://schemas.openxmlformats.org/officeDocument/2006/relationships/slide" Target="slides/slide479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77" Type="http://schemas.openxmlformats.org/officeDocument/2006/relationships/slide" Target="slides/slide174.xml"/><Relationship Id="rId342" Type="http://schemas.openxmlformats.org/officeDocument/2006/relationships/slide" Target="slides/slide339.xml"/><Relationship Id="rId384" Type="http://schemas.openxmlformats.org/officeDocument/2006/relationships/slide" Target="slides/slide381.xml"/><Relationship Id="rId202" Type="http://schemas.openxmlformats.org/officeDocument/2006/relationships/slide" Target="slides/slide199.xml"/><Relationship Id="rId244" Type="http://schemas.openxmlformats.org/officeDocument/2006/relationships/slide" Target="slides/slide241.xml"/><Relationship Id="rId39" Type="http://schemas.openxmlformats.org/officeDocument/2006/relationships/slide" Target="slides/slide36.xml"/><Relationship Id="rId286" Type="http://schemas.openxmlformats.org/officeDocument/2006/relationships/slide" Target="slides/slide283.xml"/><Relationship Id="rId451" Type="http://schemas.openxmlformats.org/officeDocument/2006/relationships/slide" Target="slides/slide448.xml"/><Relationship Id="rId493" Type="http://schemas.openxmlformats.org/officeDocument/2006/relationships/slide" Target="slides/slide490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46" Type="http://schemas.openxmlformats.org/officeDocument/2006/relationships/slide" Target="slides/slide143.xml"/><Relationship Id="rId188" Type="http://schemas.openxmlformats.org/officeDocument/2006/relationships/slide" Target="slides/slide185.xml"/><Relationship Id="rId311" Type="http://schemas.openxmlformats.org/officeDocument/2006/relationships/slide" Target="slides/slide308.xml"/><Relationship Id="rId353" Type="http://schemas.openxmlformats.org/officeDocument/2006/relationships/slide" Target="slides/slide350.xml"/><Relationship Id="rId395" Type="http://schemas.openxmlformats.org/officeDocument/2006/relationships/slide" Target="slides/slide392.xml"/><Relationship Id="rId409" Type="http://schemas.openxmlformats.org/officeDocument/2006/relationships/slide" Target="slides/slide406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420" Type="http://schemas.openxmlformats.org/officeDocument/2006/relationships/slide" Target="slides/slide417.xml"/><Relationship Id="rId255" Type="http://schemas.openxmlformats.org/officeDocument/2006/relationships/slide" Target="slides/slide252.xml"/><Relationship Id="rId297" Type="http://schemas.openxmlformats.org/officeDocument/2006/relationships/slide" Target="slides/slide294.xml"/><Relationship Id="rId462" Type="http://schemas.openxmlformats.org/officeDocument/2006/relationships/slide" Target="slides/slide459.xml"/><Relationship Id="rId115" Type="http://schemas.openxmlformats.org/officeDocument/2006/relationships/slide" Target="slides/slide112.xml"/><Relationship Id="rId157" Type="http://schemas.openxmlformats.org/officeDocument/2006/relationships/slide" Target="slides/slide154.xml"/><Relationship Id="rId322" Type="http://schemas.openxmlformats.org/officeDocument/2006/relationships/slide" Target="slides/slide319.xml"/><Relationship Id="rId364" Type="http://schemas.openxmlformats.org/officeDocument/2006/relationships/slide" Target="slides/slide361.xml"/><Relationship Id="rId61" Type="http://schemas.openxmlformats.org/officeDocument/2006/relationships/slide" Target="slides/slide58.xml"/><Relationship Id="rId199" Type="http://schemas.openxmlformats.org/officeDocument/2006/relationships/slide" Target="slides/slide196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66" Type="http://schemas.openxmlformats.org/officeDocument/2006/relationships/slide" Target="slides/slide263.xml"/><Relationship Id="rId431" Type="http://schemas.openxmlformats.org/officeDocument/2006/relationships/slide" Target="slides/slide428.xml"/><Relationship Id="rId473" Type="http://schemas.openxmlformats.org/officeDocument/2006/relationships/slide" Target="slides/slide470.xml"/><Relationship Id="rId30" Type="http://schemas.openxmlformats.org/officeDocument/2006/relationships/slide" Target="slides/slide27.xml"/><Relationship Id="rId126" Type="http://schemas.openxmlformats.org/officeDocument/2006/relationships/slide" Target="slides/slide123.xml"/><Relationship Id="rId168" Type="http://schemas.openxmlformats.org/officeDocument/2006/relationships/slide" Target="slides/slide165.xml"/><Relationship Id="rId333" Type="http://schemas.openxmlformats.org/officeDocument/2006/relationships/slide" Target="slides/slide330.xml"/><Relationship Id="rId72" Type="http://schemas.openxmlformats.org/officeDocument/2006/relationships/slide" Target="slides/slide69.xml"/><Relationship Id="rId375" Type="http://schemas.openxmlformats.org/officeDocument/2006/relationships/slide" Target="slides/slide372.xml"/><Relationship Id="rId3" Type="http://schemas.openxmlformats.org/officeDocument/2006/relationships/slideMaster" Target="slideMasters/slideMaster3.xml"/><Relationship Id="rId235" Type="http://schemas.openxmlformats.org/officeDocument/2006/relationships/slide" Target="slides/slide232.xml"/><Relationship Id="rId277" Type="http://schemas.openxmlformats.org/officeDocument/2006/relationships/slide" Target="slides/slide274.xml"/><Relationship Id="rId400" Type="http://schemas.openxmlformats.org/officeDocument/2006/relationships/slide" Target="slides/slide397.xml"/><Relationship Id="rId442" Type="http://schemas.openxmlformats.org/officeDocument/2006/relationships/slide" Target="slides/slide439.xml"/><Relationship Id="rId484" Type="http://schemas.openxmlformats.org/officeDocument/2006/relationships/slide" Target="slides/slide481.xml"/><Relationship Id="rId137" Type="http://schemas.openxmlformats.org/officeDocument/2006/relationships/slide" Target="slides/slide134.xml"/><Relationship Id="rId302" Type="http://schemas.openxmlformats.org/officeDocument/2006/relationships/slide" Target="slides/slide299.xml"/><Relationship Id="rId344" Type="http://schemas.openxmlformats.org/officeDocument/2006/relationships/slide" Target="slides/slide341.xml"/><Relationship Id="rId41" Type="http://schemas.openxmlformats.org/officeDocument/2006/relationships/slide" Target="slides/slide38.xml"/><Relationship Id="rId83" Type="http://schemas.openxmlformats.org/officeDocument/2006/relationships/slide" Target="slides/slide80.xml"/><Relationship Id="rId179" Type="http://schemas.openxmlformats.org/officeDocument/2006/relationships/slide" Target="slides/slide176.xml"/><Relationship Id="rId386" Type="http://schemas.openxmlformats.org/officeDocument/2006/relationships/slide" Target="slides/slide383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46" Type="http://schemas.openxmlformats.org/officeDocument/2006/relationships/slide" Target="slides/slide243.xml"/><Relationship Id="rId288" Type="http://schemas.openxmlformats.org/officeDocument/2006/relationships/slide" Target="slides/slide285.xml"/><Relationship Id="rId411" Type="http://schemas.openxmlformats.org/officeDocument/2006/relationships/slide" Target="slides/slide408.xml"/><Relationship Id="rId453" Type="http://schemas.openxmlformats.org/officeDocument/2006/relationships/slide" Target="slides/slide450.xml"/><Relationship Id="rId106" Type="http://schemas.openxmlformats.org/officeDocument/2006/relationships/slide" Target="slides/slide103.xml"/><Relationship Id="rId313" Type="http://schemas.openxmlformats.org/officeDocument/2006/relationships/slide" Target="slides/slide310.xml"/><Relationship Id="rId49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emir souza" userId="dbdb498277919ce6" providerId="LiveId" clId="{B40554E2-F0E9-4D78-B46E-E776296A148C}"/>
    <pc:docChg chg="custSel addSld delSld modSld">
      <pc:chgData name="claudemir souza" userId="dbdb498277919ce6" providerId="LiveId" clId="{B40554E2-F0E9-4D78-B46E-E776296A148C}" dt="2023-03-19T16:44:12.740" v="532" actId="1076"/>
      <pc:docMkLst>
        <pc:docMk/>
      </pc:docMkLst>
      <pc:sldChg chg="del">
        <pc:chgData name="claudemir souza" userId="dbdb498277919ce6" providerId="LiveId" clId="{B40554E2-F0E9-4D78-B46E-E776296A148C}" dt="2023-03-19T15:03:01.823" v="0" actId="47"/>
        <pc:sldMkLst>
          <pc:docMk/>
          <pc:sldMk cId="0" sldId="25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187067035" sldId="181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860685966" sldId="214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944444874" sldId="214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239892754" sldId="214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044001292" sldId="215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9693542" sldId="215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24678215" sldId="215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469905468" sldId="215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896361107" sldId="379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092687705" sldId="380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601441192" sldId="380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792970690" sldId="380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011090483" sldId="380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003890530" sldId="380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548059746" sldId="380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391492733" sldId="380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08757058" sldId="380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454825191" sldId="381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179976787" sldId="381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024973890" sldId="381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565558722" sldId="381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742368007" sldId="381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491869543" sldId="381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8749052" sldId="382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939197420" sldId="382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201587381" sldId="3826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518671452" sldId="382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794138511" sldId="382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4286040844" sldId="382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720857240" sldId="383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64332980" sldId="383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740188951" sldId="383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880488030" sldId="383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622247288" sldId="383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152275067" sldId="383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363201665" sldId="383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840432969" sldId="383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898346835" sldId="384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13623325" sldId="384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607419251" sldId="384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283235581" sldId="3843"/>
        </pc:sldMkLst>
      </pc:sldChg>
      <pc:sldChg chg="add del">
        <pc:chgData name="claudemir souza" userId="dbdb498277919ce6" providerId="LiveId" clId="{B40554E2-F0E9-4D78-B46E-E776296A148C}" dt="2023-03-19T15:21:24.505" v="5" actId="47"/>
        <pc:sldMkLst>
          <pc:docMk/>
          <pc:sldMk cId="4072126721" sldId="3844"/>
        </pc:sldMkLst>
      </pc:sldChg>
      <pc:sldChg chg="add del">
        <pc:chgData name="claudemir souza" userId="dbdb498277919ce6" providerId="LiveId" clId="{B40554E2-F0E9-4D78-B46E-E776296A148C}" dt="2023-03-19T15:21:24.505" v="5" actId="47"/>
        <pc:sldMkLst>
          <pc:docMk/>
          <pc:sldMk cId="3912709671" sldId="3845"/>
        </pc:sldMkLst>
      </pc:sldChg>
      <pc:sldChg chg="add del">
        <pc:chgData name="claudemir souza" userId="dbdb498277919ce6" providerId="LiveId" clId="{B40554E2-F0E9-4D78-B46E-E776296A148C}" dt="2023-03-19T15:21:24.505" v="5" actId="47"/>
        <pc:sldMkLst>
          <pc:docMk/>
          <pc:sldMk cId="3673466544" sldId="3846"/>
        </pc:sldMkLst>
      </pc:sldChg>
      <pc:sldChg chg="add del">
        <pc:chgData name="claudemir souza" userId="dbdb498277919ce6" providerId="LiveId" clId="{B40554E2-F0E9-4D78-B46E-E776296A148C}" dt="2023-03-19T15:21:24.505" v="5" actId="47"/>
        <pc:sldMkLst>
          <pc:docMk/>
          <pc:sldMk cId="663592945" sldId="3847"/>
        </pc:sldMkLst>
      </pc:sldChg>
      <pc:sldChg chg="add del">
        <pc:chgData name="claudemir souza" userId="dbdb498277919ce6" providerId="LiveId" clId="{B40554E2-F0E9-4D78-B46E-E776296A148C}" dt="2023-03-19T15:21:24.505" v="5" actId="47"/>
        <pc:sldMkLst>
          <pc:docMk/>
          <pc:sldMk cId="4237222365" sldId="3848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743838138" sldId="3927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578669150" sldId="3928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352859717" sldId="3929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883523577" sldId="3930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873965645" sldId="3931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395410947" sldId="3932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1802772045" sldId="3933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370049160" sldId="3934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118133758" sldId="3935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1602152843" sldId="3936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351422686" sldId="3940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4254833761" sldId="3941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413465330" sldId="3942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83132793" sldId="3943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895132444" sldId="3945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1462575829" sldId="3946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643325254" sldId="3947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1082990448" sldId="3948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556965009" sldId="3949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866337508" sldId="3950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77036945" sldId="3951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2069362428" sldId="3952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4116698808" sldId="3953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1658596778" sldId="395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046570" sldId="395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468415392" sldId="396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4981321" sldId="3966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642950569" sldId="396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790097362" sldId="397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395950415" sldId="397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72327240" sldId="397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659896971" sldId="397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414533395" sldId="397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327851194" sldId="3976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096116015" sldId="398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17332325" sldId="398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68116651" sldId="399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26226639" sldId="399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982618808" sldId="399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400747748" sldId="400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264430609" sldId="400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138258175" sldId="400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690127288" sldId="401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967093115" sldId="401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608610718" sldId="401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717641925" sldId="401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46379968" sldId="401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4119243711" sldId="401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649505429" sldId="401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822026840" sldId="402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631431147" sldId="402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803578617" sldId="402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879901779" sldId="402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4148725210" sldId="4026"/>
        </pc:sldMkLst>
      </pc:sldChg>
      <pc:sldChg chg="add setBg">
        <pc:chgData name="claudemir souza" userId="dbdb498277919ce6" providerId="LiveId" clId="{B40554E2-F0E9-4D78-B46E-E776296A148C}" dt="2023-03-19T15:09:11.819" v="1"/>
        <pc:sldMkLst>
          <pc:docMk/>
          <pc:sldMk cId="3672236908" sldId="4036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270952717" sldId="404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37962013" sldId="404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9335480" sldId="404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93669574" sldId="404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547469444" sldId="404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073173230" sldId="405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090420506" sldId="405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298069794" sldId="405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066946308" sldId="405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103283396" sldId="405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48781907" sldId="405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614406959" sldId="4056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314580871" sldId="405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888281556" sldId="405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29063605" sldId="405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583820399" sldId="406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289178361" sldId="406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685066891" sldId="406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630551388" sldId="406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924924398" sldId="408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172486172" sldId="4086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950617045" sldId="408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768712524" sldId="408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44427763" sldId="408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55213653" sldId="409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757906" sldId="4091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409356396" sldId="4092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547458179" sldId="409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370450557" sldId="409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551823472" sldId="409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457408544" sldId="4096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729665595" sldId="4097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259808736" sldId="4123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201177566" sldId="4124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3306098412" sldId="4125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1879481385" sldId="4126"/>
        </pc:sldMkLst>
      </pc:sldChg>
      <pc:sldChg chg="add">
        <pc:chgData name="claudemir souza" userId="dbdb498277919ce6" providerId="LiveId" clId="{B40554E2-F0E9-4D78-B46E-E776296A148C}" dt="2023-03-19T15:13:49.045" v="2"/>
        <pc:sldMkLst>
          <pc:docMk/>
          <pc:sldMk cId="3429317079" sldId="412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038605305" sldId="422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338163414" sldId="422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906039679" sldId="422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472465085" sldId="423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158090504" sldId="423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546686347" sldId="423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836721013" sldId="423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634760262" sldId="423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542612516" sldId="423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39012522" sldId="423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4232659714" sldId="423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4149099696" sldId="423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857657431" sldId="423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97840266" sldId="424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481310431" sldId="424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256047926" sldId="424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603694250" sldId="424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279758861" sldId="424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153021505" sldId="424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186268213" sldId="424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771477999" sldId="424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49027670" sldId="424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676205951" sldId="424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562962562" sldId="425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849138734" sldId="425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068981005" sldId="425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033943871" sldId="425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281118855" sldId="425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32839105" sldId="425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494607158" sldId="425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229101392" sldId="425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727518726" sldId="425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062576716" sldId="425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097050848" sldId="426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385197832" sldId="426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15756676" sldId="426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447477684" sldId="426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181231619" sldId="426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892390191" sldId="426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93787875" sldId="426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77036895" sldId="426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517875049" sldId="426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419144966" sldId="426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516712177" sldId="427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805594747" sldId="427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4043175049" sldId="427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570879150" sldId="427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4215633816" sldId="427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139053940" sldId="427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881544357" sldId="427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4023420408" sldId="427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298417440" sldId="427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780331984" sldId="427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926708695" sldId="428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659580989" sldId="428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316925705" sldId="428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873917453" sldId="428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060386596" sldId="428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81495325" sldId="428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4281345079" sldId="428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713898991" sldId="428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182201830" sldId="428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513927994" sldId="428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886683596" sldId="429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03913461" sldId="429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227228673" sldId="429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567108195" sldId="429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365262920" sldId="429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833270839" sldId="429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37155167" sldId="429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0838030" sldId="429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174632150" sldId="429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641828216" sldId="429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596859034" sldId="430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952254561" sldId="430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373465319" sldId="430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230385867" sldId="430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590462455" sldId="430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542414883" sldId="430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956214669" sldId="430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506573536" sldId="430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730872337" sldId="430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842023424" sldId="430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260524451" sldId="431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929047306" sldId="431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904022193" sldId="431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182934186" sldId="431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385110780" sldId="431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289053968" sldId="431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80406801" sldId="431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295294355" sldId="431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542401589" sldId="431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718166225" sldId="431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511780846" sldId="432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508202309" sldId="432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403209092" sldId="432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570638603" sldId="432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337796209" sldId="4324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911678710" sldId="4325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992144024" sldId="4326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293392802" sldId="4327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787048599" sldId="4328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098370171" sldId="4329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2321292542" sldId="4330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342085158" sldId="4331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1704229788" sldId="4332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724297776" sldId="4333"/>
        </pc:sldMkLst>
      </pc:sldChg>
      <pc:sldChg chg="add">
        <pc:chgData name="claudemir souza" userId="dbdb498277919ce6" providerId="LiveId" clId="{B40554E2-F0E9-4D78-B46E-E776296A148C}" dt="2023-03-19T15:18:56.786" v="3"/>
        <pc:sldMkLst>
          <pc:docMk/>
          <pc:sldMk cId="3342867417" sldId="433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147840829" sldId="440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268056574" sldId="440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074440291" sldId="440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708842350" sldId="440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896649191" sldId="440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009166615" sldId="440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809683311" sldId="440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4182674564" sldId="440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377568757" sldId="440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028134884" sldId="440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283052863" sldId="441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155238119" sldId="441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517887448" sldId="441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525769025" sldId="441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546571108" sldId="441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386642161" sldId="441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146273159" sldId="441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527759129" sldId="441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395859309" sldId="441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542006787" sldId="441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792023133" sldId="442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100542077" sldId="442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878596243" sldId="442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391175073" sldId="443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7873494" sldId="443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795210552" sldId="443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4107367580" sldId="443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990123315" sldId="443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4083872993" sldId="443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083882868" sldId="443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424930011" sldId="443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557071468" sldId="443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03077313" sldId="443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683646213" sldId="444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353455999" sldId="444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008732301" sldId="444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988477589" sldId="444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01490122" sldId="444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296561951" sldId="444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864438493" sldId="444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73661675" sldId="444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075725019" sldId="444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082451102" sldId="444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702599941" sldId="445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872868996" sldId="445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801047054" sldId="445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87562834" sldId="445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102941778" sldId="445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094150914" sldId="445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791886297" sldId="445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35965298" sldId="445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445653558" sldId="445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379422226" sldId="446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392839032" sldId="446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153201041" sldId="446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627416051" sldId="446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919702428" sldId="446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081164182" sldId="446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563427040" sldId="446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756467327" sldId="446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664820800" sldId="446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444220104" sldId="446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405591886" sldId="447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986172525" sldId="447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242720687" sldId="447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634449086" sldId="447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103016872" sldId="447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309837760" sldId="447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116606721" sldId="447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584257570" sldId="447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673618679" sldId="447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4074350137" sldId="447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4215012376" sldId="448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645238990" sldId="448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79861685" sldId="448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091573722" sldId="448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806028880" sldId="448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178795031" sldId="448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719880783" sldId="448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797278835" sldId="448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774192616" sldId="448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93968488" sldId="448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38278992" sldId="449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237020411" sldId="449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71329690" sldId="449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606806030" sldId="449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339795676" sldId="449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329620859" sldId="449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11812869" sldId="449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362292206" sldId="449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277681228" sldId="4498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620565959" sldId="4499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590768572" sldId="4500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582836641" sldId="4501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3069065586" sldId="4502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69663953" sldId="4503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496786379" sldId="4504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1367731719" sldId="4505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83889405" sldId="4506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2691128723" sldId="4507"/>
        </pc:sldMkLst>
      </pc:sldChg>
      <pc:sldChg chg="add">
        <pc:chgData name="claudemir souza" userId="dbdb498277919ce6" providerId="LiveId" clId="{B40554E2-F0E9-4D78-B46E-E776296A148C}" dt="2023-03-19T15:20:59.575" v="4"/>
        <pc:sldMkLst>
          <pc:docMk/>
          <pc:sldMk cId="4048241553" sldId="4508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2682472190" sldId="4509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877490203" sldId="4510"/>
        </pc:sldMkLst>
      </pc:sldChg>
      <pc:sldChg chg="add">
        <pc:chgData name="claudemir souza" userId="dbdb498277919ce6" providerId="LiveId" clId="{B40554E2-F0E9-4D78-B46E-E776296A148C}" dt="2023-03-19T15:09:11.819" v="1"/>
        <pc:sldMkLst>
          <pc:docMk/>
          <pc:sldMk cId="838507222" sldId="4511"/>
        </pc:sldMkLst>
      </pc:sldChg>
      <pc:sldChg chg="add del">
        <pc:chgData name="claudemir souza" userId="dbdb498277919ce6" providerId="LiveId" clId="{B40554E2-F0E9-4D78-B46E-E776296A148C}" dt="2023-03-19T15:22:47.626" v="9"/>
        <pc:sldMkLst>
          <pc:docMk/>
          <pc:sldMk cId="1306816718" sldId="4512"/>
        </pc:sldMkLst>
      </pc:sldChg>
      <pc:sldChg chg="new del">
        <pc:chgData name="claudemir souza" userId="dbdb498277919ce6" providerId="LiveId" clId="{B40554E2-F0E9-4D78-B46E-E776296A148C}" dt="2023-03-19T15:22:02.060" v="7" actId="47"/>
        <pc:sldMkLst>
          <pc:docMk/>
          <pc:sldMk cId="1651939702" sldId="4512"/>
        </pc:sldMkLst>
      </pc:sldChg>
      <pc:sldChg chg="addSp delSp modSp mod delAnim">
        <pc:chgData name="claudemir souza" userId="dbdb498277919ce6" providerId="LiveId" clId="{B40554E2-F0E9-4D78-B46E-E776296A148C}" dt="2023-03-19T16:44:12.740" v="532" actId="1076"/>
        <pc:sldMkLst>
          <pc:docMk/>
          <pc:sldMk cId="1762226125" sldId="4512"/>
        </pc:sldMkLst>
        <pc:spChg chg="add mod">
          <ac:chgData name="claudemir souza" userId="dbdb498277919ce6" providerId="LiveId" clId="{B40554E2-F0E9-4D78-B46E-E776296A148C}" dt="2023-03-19T16:44:12.740" v="532" actId="1076"/>
          <ac:spMkLst>
            <pc:docMk/>
            <pc:sldMk cId="1762226125" sldId="4512"/>
            <ac:spMk id="2" creationId="{DB67038D-07BC-B69E-5930-FC5B8DB6A5DE}"/>
          </ac:spMkLst>
        </pc:spChg>
        <pc:spChg chg="del">
          <ac:chgData name="claudemir souza" userId="dbdb498277919ce6" providerId="LiveId" clId="{B40554E2-F0E9-4D78-B46E-E776296A148C}" dt="2023-03-19T15:33:29.927" v="224" actId="478"/>
          <ac:spMkLst>
            <pc:docMk/>
            <pc:sldMk cId="1762226125" sldId="4512"/>
            <ac:spMk id="5" creationId="{626855E8-2DEA-27D9-6444-EDD99048AE8D}"/>
          </ac:spMkLst>
        </pc:spChg>
        <pc:spChg chg="del mod">
          <ac:chgData name="claudemir souza" userId="dbdb498277919ce6" providerId="LiveId" clId="{B40554E2-F0E9-4D78-B46E-E776296A148C}" dt="2023-03-19T15:27:53.688" v="120"/>
          <ac:spMkLst>
            <pc:docMk/>
            <pc:sldMk cId="1762226125" sldId="4512"/>
            <ac:spMk id="12" creationId="{4BC0C540-3673-7F4A-D85D-ED2F26A32CF7}"/>
          </ac:spMkLst>
        </pc:spChg>
        <pc:spChg chg="del">
          <ac:chgData name="claudemir souza" userId="dbdb498277919ce6" providerId="LiveId" clId="{B40554E2-F0E9-4D78-B46E-E776296A148C}" dt="2023-03-19T15:33:29.927" v="224" actId="478"/>
          <ac:spMkLst>
            <pc:docMk/>
            <pc:sldMk cId="1762226125" sldId="4512"/>
            <ac:spMk id="13" creationId="{40E571CD-7A27-3F3E-C875-B1A3F9EF5C67}"/>
          </ac:spMkLst>
        </pc:spChg>
        <pc:spChg chg="del">
          <ac:chgData name="claudemir souza" userId="dbdb498277919ce6" providerId="LiveId" clId="{B40554E2-F0E9-4D78-B46E-E776296A148C}" dt="2023-03-19T15:33:29.927" v="224" actId="478"/>
          <ac:spMkLst>
            <pc:docMk/>
            <pc:sldMk cId="1762226125" sldId="4512"/>
            <ac:spMk id="14" creationId="{E9AED720-BC72-9C7F-6C2A-15D25719F454}"/>
          </ac:spMkLst>
        </pc:spChg>
        <pc:spChg chg="del">
          <ac:chgData name="claudemir souza" userId="dbdb498277919ce6" providerId="LiveId" clId="{B40554E2-F0E9-4D78-B46E-E776296A148C}" dt="2023-03-19T15:33:29.927" v="224" actId="478"/>
          <ac:spMkLst>
            <pc:docMk/>
            <pc:sldMk cId="1762226125" sldId="4512"/>
            <ac:spMk id="15" creationId="{97531DC3-4EB1-723B-3940-F6BF378575A1}"/>
          </ac:spMkLst>
        </pc:spChg>
        <pc:spChg chg="del">
          <ac:chgData name="claudemir souza" userId="dbdb498277919ce6" providerId="LiveId" clId="{B40554E2-F0E9-4D78-B46E-E776296A148C}" dt="2023-03-19T15:33:29.927" v="224" actId="478"/>
          <ac:spMkLst>
            <pc:docMk/>
            <pc:sldMk cId="1762226125" sldId="4512"/>
            <ac:spMk id="16" creationId="{2113728D-E400-D85A-3B94-E88B40C98059}"/>
          </ac:spMkLst>
        </pc:spChg>
      </pc:sldChg>
      <pc:sldChg chg="delSp modSp mod">
        <pc:chgData name="claudemir souza" userId="dbdb498277919ce6" providerId="LiveId" clId="{B40554E2-F0E9-4D78-B46E-E776296A148C}" dt="2023-03-19T15:33:08.040" v="223" actId="403"/>
        <pc:sldMkLst>
          <pc:docMk/>
          <pc:sldMk cId="3519319691" sldId="4513"/>
        </pc:sldMkLst>
        <pc:spChg chg="mod">
          <ac:chgData name="claudemir souza" userId="dbdb498277919ce6" providerId="LiveId" clId="{B40554E2-F0E9-4D78-B46E-E776296A148C}" dt="2023-03-19T15:33:08.040" v="223" actId="403"/>
          <ac:spMkLst>
            <pc:docMk/>
            <pc:sldMk cId="3519319691" sldId="4513"/>
            <ac:spMk id="3" creationId="{B7DDD03F-6CF0-5B5E-E0A6-2EFE449AA481}"/>
          </ac:spMkLst>
        </pc:spChg>
        <pc:spChg chg="del">
          <ac:chgData name="claudemir souza" userId="dbdb498277919ce6" providerId="LiveId" clId="{B40554E2-F0E9-4D78-B46E-E776296A148C}" dt="2023-03-19T15:32:33.526" v="209" actId="26606"/>
          <ac:spMkLst>
            <pc:docMk/>
            <pc:sldMk cId="3519319691" sldId="4513"/>
            <ac:spMk id="11309" creationId="{0671A8AE-40A1-4631-A6B8-581AFF065482}"/>
          </ac:spMkLst>
        </pc:spChg>
        <pc:spChg chg="del">
          <ac:chgData name="claudemir souza" userId="dbdb498277919ce6" providerId="LiveId" clId="{B40554E2-F0E9-4D78-B46E-E776296A148C}" dt="2023-03-19T15:32:33.526" v="209" actId="26606"/>
          <ac:spMkLst>
            <pc:docMk/>
            <pc:sldMk cId="3519319691" sldId="4513"/>
            <ac:spMk id="11311" creationId="{AB58EF07-17C2-48CF-ABB0-EEF1F17CB8F0}"/>
          </ac:spMkLst>
        </pc:spChg>
        <pc:spChg chg="del">
          <ac:chgData name="claudemir souza" userId="dbdb498277919ce6" providerId="LiveId" clId="{B40554E2-F0E9-4D78-B46E-E776296A148C}" dt="2023-03-19T15:32:33.526" v="209" actId="26606"/>
          <ac:spMkLst>
            <pc:docMk/>
            <pc:sldMk cId="3519319691" sldId="4513"/>
            <ac:spMk id="11313" creationId="{AF2F604E-43BE-4DC3-B983-E071523364F8}"/>
          </ac:spMkLst>
        </pc:spChg>
        <pc:spChg chg="del">
          <ac:chgData name="claudemir souza" userId="dbdb498277919ce6" providerId="LiveId" clId="{B40554E2-F0E9-4D78-B46E-E776296A148C}" dt="2023-03-19T15:32:33.526" v="209" actId="26606"/>
          <ac:spMkLst>
            <pc:docMk/>
            <pc:sldMk cId="3519319691" sldId="4513"/>
            <ac:spMk id="11315" creationId="{08C9B587-E65E-4B52-B37C-ABEBB6E87928}"/>
          </ac:spMkLst>
        </pc:spChg>
        <pc:picChg chg="mod ord">
          <ac:chgData name="claudemir souza" userId="dbdb498277919ce6" providerId="LiveId" clId="{B40554E2-F0E9-4D78-B46E-E776296A148C}" dt="2023-03-19T15:32:46.324" v="210" actId="27614"/>
          <ac:picMkLst>
            <pc:docMk/>
            <pc:sldMk cId="3519319691" sldId="4513"/>
            <ac:picMk id="11266" creationId="{5C1704A5-B6FE-816B-7B72-574D52C2131C}"/>
          </ac:picMkLst>
        </pc:picChg>
      </pc:sldChg>
    </pc:docChg>
  </pc:docChgLst>
  <pc:docChgLst>
    <pc:chgData name="claudemir souza" userId="dbdb498277919ce6" providerId="LiveId" clId="{33FE9E48-7F46-4A35-8F61-05D7154EB05A}"/>
    <pc:docChg chg="undo custSel addSld delSld modSld sldOrd">
      <pc:chgData name="claudemir souza" userId="dbdb498277919ce6" providerId="LiveId" clId="{33FE9E48-7F46-4A35-8F61-05D7154EB05A}" dt="2023-02-26T15:07:52.277" v="1821" actId="14826"/>
      <pc:docMkLst>
        <pc:docMk/>
      </pc:docMkLst>
      <pc:sldChg chg="addSp delSp modSp mod delAnim modAnim">
        <pc:chgData name="claudemir souza" userId="dbdb498277919ce6" providerId="LiveId" clId="{33FE9E48-7F46-4A35-8F61-05D7154EB05A}" dt="2023-02-20T17:01:11.363" v="549" actId="14100"/>
        <pc:sldMkLst>
          <pc:docMk/>
          <pc:sldMk cId="0" sldId="257"/>
        </pc:sldMkLst>
        <pc:spChg chg="del">
          <ac:chgData name="claudemir souza" userId="dbdb498277919ce6" providerId="LiveId" clId="{33FE9E48-7F46-4A35-8F61-05D7154EB05A}" dt="2023-02-20T12:06:00.909" v="533" actId="478"/>
          <ac:spMkLst>
            <pc:docMk/>
            <pc:sldMk cId="0" sldId="257"/>
            <ac:spMk id="2" creationId="{00000000-0000-0000-0000-000000000000}"/>
          </ac:spMkLst>
        </pc:spChg>
        <pc:spChg chg="del">
          <ac:chgData name="claudemir souza" userId="dbdb498277919ce6" providerId="LiveId" clId="{33FE9E48-7F46-4A35-8F61-05D7154EB05A}" dt="2023-02-20T12:06:08.861" v="535" actId="478"/>
          <ac:spMkLst>
            <pc:docMk/>
            <pc:sldMk cId="0" sldId="257"/>
            <ac:spMk id="3" creationId="{DDE3EA0B-4A46-301A-E218-78028E5E0CB8}"/>
          </ac:spMkLst>
        </pc:spChg>
        <pc:spChg chg="add del mod">
          <ac:chgData name="claudemir souza" userId="dbdb498277919ce6" providerId="LiveId" clId="{33FE9E48-7F46-4A35-8F61-05D7154EB05A}" dt="2023-02-20T12:06:04.488" v="534" actId="478"/>
          <ac:spMkLst>
            <pc:docMk/>
            <pc:sldMk cId="0" sldId="257"/>
            <ac:spMk id="5" creationId="{9F34AC79-BB0A-BC69-EFAD-FAA99D676B3F}"/>
          </ac:spMkLst>
        </pc:spChg>
        <pc:picChg chg="add del mod">
          <ac:chgData name="claudemir souza" userId="dbdb498277919ce6" providerId="LiveId" clId="{33FE9E48-7F46-4A35-8F61-05D7154EB05A}" dt="2023-02-20T17:00:42.020" v="546" actId="478"/>
          <ac:picMkLst>
            <pc:docMk/>
            <pc:sldMk cId="0" sldId="257"/>
            <ac:picMk id="6" creationId="{E6C526DD-3E72-4076-CA64-B97727C34FC8}"/>
          </ac:picMkLst>
        </pc:picChg>
        <pc:picChg chg="add mod">
          <ac:chgData name="claudemir souza" userId="dbdb498277919ce6" providerId="LiveId" clId="{33FE9E48-7F46-4A35-8F61-05D7154EB05A}" dt="2023-02-20T12:28:13.245" v="541"/>
          <ac:picMkLst>
            <pc:docMk/>
            <pc:sldMk cId="0" sldId="257"/>
            <ac:picMk id="7" creationId="{6C5989C8-F15B-2983-320F-42641FCA638C}"/>
          </ac:picMkLst>
        </pc:picChg>
        <pc:picChg chg="add mod">
          <ac:chgData name="claudemir souza" userId="dbdb498277919ce6" providerId="LiveId" clId="{33FE9E48-7F46-4A35-8F61-05D7154EB05A}" dt="2023-02-20T12:29:04.240" v="543"/>
          <ac:picMkLst>
            <pc:docMk/>
            <pc:sldMk cId="0" sldId="257"/>
            <ac:picMk id="8" creationId="{87EF0CEB-2289-D6C9-512B-26B3288F2D12}"/>
          </ac:picMkLst>
        </pc:picChg>
        <pc:picChg chg="add del mod">
          <ac:chgData name="claudemir souza" userId="dbdb498277919ce6" providerId="LiveId" clId="{33FE9E48-7F46-4A35-8F61-05D7154EB05A}" dt="2023-02-20T12:31:53.129" v="545" actId="478"/>
          <ac:picMkLst>
            <pc:docMk/>
            <pc:sldMk cId="0" sldId="257"/>
            <ac:picMk id="9" creationId="{6E622821-E929-EEE0-3588-6BA4685004B8}"/>
          </ac:picMkLst>
        </pc:picChg>
        <pc:picChg chg="add mod">
          <ac:chgData name="claudemir souza" userId="dbdb498277919ce6" providerId="LiveId" clId="{33FE9E48-7F46-4A35-8F61-05D7154EB05A}" dt="2023-02-20T17:01:11.363" v="549" actId="14100"/>
          <ac:picMkLst>
            <pc:docMk/>
            <pc:sldMk cId="0" sldId="257"/>
            <ac:picMk id="10" creationId="{D8BA5E09-9A68-F069-FF8B-C10D39A347A2}"/>
          </ac:picMkLst>
        </pc:picChg>
      </pc:sldChg>
      <pc:sldChg chg="addSp delSp modSp mod modAnim">
        <pc:chgData name="claudemir souza" userId="dbdb498277919ce6" providerId="LiveId" clId="{33FE9E48-7F46-4A35-8F61-05D7154EB05A}" dt="2023-02-15T16:36:47.016" v="22" actId="1076"/>
        <pc:sldMkLst>
          <pc:docMk/>
          <pc:sldMk cId="3499049307" sldId="258"/>
        </pc:sldMkLst>
        <pc:spChg chg="add del mod">
          <ac:chgData name="claudemir souza" userId="dbdb498277919ce6" providerId="LiveId" clId="{33FE9E48-7F46-4A35-8F61-05D7154EB05A}" dt="2023-02-15T16:30:53.186" v="1" actId="478"/>
          <ac:spMkLst>
            <pc:docMk/>
            <pc:sldMk cId="3499049307" sldId="258"/>
            <ac:spMk id="3" creationId="{5FF39457-BAFA-2C80-FE60-FFA2F198535B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4" creationId="{6F4EAE1B-EC64-4EC3-4853-AD8A9691892D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5" creationId="{626855E8-2DEA-27D9-6444-EDD99048AE8D}"/>
          </ac:spMkLst>
        </pc:spChg>
        <pc:spChg chg="del">
          <ac:chgData name="claudemir souza" userId="dbdb498277919ce6" providerId="LiveId" clId="{33FE9E48-7F46-4A35-8F61-05D7154EB05A}" dt="2023-02-15T16:30:50.194" v="0" actId="478"/>
          <ac:spMkLst>
            <pc:docMk/>
            <pc:sldMk cId="3499049307" sldId="258"/>
            <ac:spMk id="6" creationId="{4CDA51E9-E689-4A9E-242B-B7D8090773AE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7" creationId="{25FD2CD2-9FCD-2AD7-0294-ECFEC781771D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8" creationId="{02F35BED-C8FB-E134-EC89-0813E1051BAE}"/>
          </ac:spMkLst>
        </pc:spChg>
        <pc:spChg chg="add mod">
          <ac:chgData name="claudemir souza" userId="dbdb498277919ce6" providerId="LiveId" clId="{33FE9E48-7F46-4A35-8F61-05D7154EB05A}" dt="2023-02-15T16:36:37.280" v="21" actId="5793"/>
          <ac:spMkLst>
            <pc:docMk/>
            <pc:sldMk cId="3499049307" sldId="258"/>
            <ac:spMk id="9" creationId="{156981C1-F340-BC76-C61C-990B61453FB6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0" creationId="{4AA15FD7-DD72-A92E-1119-8EECAD6934BF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1" creationId="{45C68712-73B7-56E5-61F5-1039B5DC4A7B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2" creationId="{4BC0C540-3673-7F4A-D85D-ED2F26A32CF7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3" creationId="{40E571CD-7A27-3F3E-C875-B1A3F9EF5C67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4" creationId="{E9AED720-BC72-9C7F-6C2A-15D25719F454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5" creationId="{97531DC3-4EB1-723B-3940-F6BF378575A1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6" creationId="{2113728D-E400-D85A-3B94-E88B40C98059}"/>
          </ac:spMkLst>
        </pc:spChg>
        <pc:spChg chg="add mod">
          <ac:chgData name="claudemir souza" userId="dbdb498277919ce6" providerId="LiveId" clId="{33FE9E48-7F46-4A35-8F61-05D7154EB05A}" dt="2023-02-15T16:31:10.615" v="4" actId="1076"/>
          <ac:spMkLst>
            <pc:docMk/>
            <pc:sldMk cId="3499049307" sldId="258"/>
            <ac:spMk id="17" creationId="{452C803C-FDCB-9928-8257-A37BC169F5E1}"/>
          </ac:spMkLst>
        </pc:spChg>
        <pc:spChg chg="add mod">
          <ac:chgData name="claudemir souza" userId="dbdb498277919ce6" providerId="LiveId" clId="{33FE9E48-7F46-4A35-8F61-05D7154EB05A}" dt="2023-02-15T16:36:47.016" v="22" actId="1076"/>
          <ac:spMkLst>
            <pc:docMk/>
            <pc:sldMk cId="3499049307" sldId="258"/>
            <ac:spMk id="18" creationId="{34F0432C-BE0B-31DA-4F5F-F853DC0A743F}"/>
          </ac:spMkLst>
        </pc:spChg>
      </pc:sldChg>
      <pc:sldChg chg="delSp modSp add mod delAnim modAnim">
        <pc:chgData name="claudemir souza" userId="dbdb498277919ce6" providerId="LiveId" clId="{33FE9E48-7F46-4A35-8F61-05D7154EB05A}" dt="2023-02-15T16:36:21.241" v="16" actId="20577"/>
        <pc:sldMkLst>
          <pc:docMk/>
          <pc:sldMk cId="3775562360" sldId="259"/>
        </pc:sldMkLst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4" creationId="{6F4EAE1B-EC64-4EC3-4853-AD8A9691892D}"/>
          </ac:spMkLst>
        </pc:spChg>
        <pc:spChg chg="mod">
          <ac:chgData name="claudemir souza" userId="dbdb498277919ce6" providerId="LiveId" clId="{33FE9E48-7F46-4A35-8F61-05D7154EB05A}" dt="2023-02-15T16:34:24.312" v="11"/>
          <ac:spMkLst>
            <pc:docMk/>
            <pc:sldMk cId="3775562360" sldId="259"/>
            <ac:spMk id="5" creationId="{626855E8-2DEA-27D9-6444-EDD99048AE8D}"/>
          </ac:spMkLst>
        </pc:spChg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7" creationId="{25FD2CD2-9FCD-2AD7-0294-ECFEC781771D}"/>
          </ac:spMkLst>
        </pc:spChg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8" creationId="{02F35BED-C8FB-E134-EC89-0813E1051BAE}"/>
          </ac:spMkLst>
        </pc:spChg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9" creationId="{156981C1-F340-BC76-C61C-990B61453FB6}"/>
          </ac:spMkLst>
        </pc:spChg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10" creationId="{4AA15FD7-DD72-A92E-1119-8EECAD6934BF}"/>
          </ac:spMkLst>
        </pc:spChg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11" creationId="{45C68712-73B7-56E5-61F5-1039B5DC4A7B}"/>
          </ac:spMkLst>
        </pc:spChg>
        <pc:spChg chg="mod">
          <ac:chgData name="claudemir souza" userId="dbdb498277919ce6" providerId="LiveId" clId="{33FE9E48-7F46-4A35-8F61-05D7154EB05A}" dt="2023-02-15T16:33:05.773" v="8"/>
          <ac:spMkLst>
            <pc:docMk/>
            <pc:sldMk cId="3775562360" sldId="259"/>
            <ac:spMk id="12" creationId="{4BC0C540-3673-7F4A-D85D-ED2F26A32CF7}"/>
          </ac:spMkLst>
        </pc:spChg>
        <pc:spChg chg="mod">
          <ac:chgData name="claudemir souza" userId="dbdb498277919ce6" providerId="LiveId" clId="{33FE9E48-7F46-4A35-8F61-05D7154EB05A}" dt="2023-02-15T16:31:42.661" v="7" actId="1076"/>
          <ac:spMkLst>
            <pc:docMk/>
            <pc:sldMk cId="3775562360" sldId="259"/>
            <ac:spMk id="13" creationId="{40E571CD-7A27-3F3E-C875-B1A3F9EF5C67}"/>
          </ac:spMkLst>
        </pc:spChg>
        <pc:spChg chg="mod">
          <ac:chgData name="claudemir souza" userId="dbdb498277919ce6" providerId="LiveId" clId="{33FE9E48-7F46-4A35-8F61-05D7154EB05A}" dt="2023-02-15T16:36:21.241" v="16" actId="20577"/>
          <ac:spMkLst>
            <pc:docMk/>
            <pc:sldMk cId="3775562360" sldId="259"/>
            <ac:spMk id="14" creationId="{E9AED720-BC72-9C7F-6C2A-15D25719F454}"/>
          </ac:spMkLst>
        </pc:spChg>
        <pc:spChg chg="mod">
          <ac:chgData name="claudemir souza" userId="dbdb498277919ce6" providerId="LiveId" clId="{33FE9E48-7F46-4A35-8F61-05D7154EB05A}" dt="2023-02-15T16:33:47.664" v="10" actId="14100"/>
          <ac:spMkLst>
            <pc:docMk/>
            <pc:sldMk cId="3775562360" sldId="259"/>
            <ac:spMk id="15" creationId="{97531DC3-4EB1-723B-3940-F6BF378575A1}"/>
          </ac:spMkLst>
        </pc:spChg>
        <pc:spChg chg="mod">
          <ac:chgData name="claudemir souza" userId="dbdb498277919ce6" providerId="LiveId" clId="{33FE9E48-7F46-4A35-8F61-05D7154EB05A}" dt="2023-02-15T16:36:06.360" v="14" actId="14100"/>
          <ac:spMkLst>
            <pc:docMk/>
            <pc:sldMk cId="3775562360" sldId="259"/>
            <ac:spMk id="16" creationId="{2113728D-E400-D85A-3B94-E88B40C98059}"/>
          </ac:spMkLst>
        </pc:spChg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17" creationId="{452C803C-FDCB-9928-8257-A37BC169F5E1}"/>
          </ac:spMkLst>
        </pc:spChg>
        <pc:spChg chg="del">
          <ac:chgData name="claudemir souza" userId="dbdb498277919ce6" providerId="LiveId" clId="{33FE9E48-7F46-4A35-8F61-05D7154EB05A}" dt="2023-02-15T16:31:32.572" v="6" actId="478"/>
          <ac:spMkLst>
            <pc:docMk/>
            <pc:sldMk cId="3775562360" sldId="259"/>
            <ac:spMk id="18" creationId="{34F0432C-BE0B-31DA-4F5F-F853DC0A743F}"/>
          </ac:spMkLst>
        </pc:spChg>
      </pc:sldChg>
      <pc:sldChg chg="addSp delSp modSp add mod ord delAnim">
        <pc:chgData name="claudemir souza" userId="dbdb498277919ce6" providerId="LiveId" clId="{33FE9E48-7F46-4A35-8F61-05D7154EB05A}" dt="2023-02-20T17:13:25.192" v="674" actId="1076"/>
        <pc:sldMkLst>
          <pc:docMk/>
          <pc:sldMk cId="3791483834" sldId="260"/>
        </pc:sldMkLst>
        <pc:spChg chg="add mod">
          <ac:chgData name="claudemir souza" userId="dbdb498277919ce6" providerId="LiveId" clId="{33FE9E48-7F46-4A35-8F61-05D7154EB05A}" dt="2023-02-20T17:07:02.678" v="663" actId="1076"/>
          <ac:spMkLst>
            <pc:docMk/>
            <pc:sldMk cId="3791483834" sldId="260"/>
            <ac:spMk id="2" creationId="{2CA0DCB7-CCEF-BFD8-0DE0-876E2FDF13CC}"/>
          </ac:spMkLst>
        </pc:spChg>
        <pc:spChg chg="del">
          <ac:chgData name="claudemir souza" userId="dbdb498277919ce6" providerId="LiveId" clId="{33FE9E48-7F46-4A35-8F61-05D7154EB05A}" dt="2023-02-15T16:43:26.894" v="24" actId="478"/>
          <ac:spMkLst>
            <pc:docMk/>
            <pc:sldMk cId="3791483834" sldId="260"/>
            <ac:spMk id="5" creationId="{626855E8-2DEA-27D9-6444-EDD99048AE8D}"/>
          </ac:spMkLst>
        </pc:spChg>
        <pc:spChg chg="add mod">
          <ac:chgData name="claudemir souza" userId="dbdb498277919ce6" providerId="LiveId" clId="{33FE9E48-7F46-4A35-8F61-05D7154EB05A}" dt="2023-02-20T17:13:25.192" v="674" actId="1076"/>
          <ac:spMkLst>
            <pc:docMk/>
            <pc:sldMk cId="3791483834" sldId="260"/>
            <ac:spMk id="5" creationId="{C35DB110-190C-86CD-F90A-91B01CA4D638}"/>
          </ac:spMkLst>
        </pc:spChg>
        <pc:spChg chg="del">
          <ac:chgData name="claudemir souza" userId="dbdb498277919ce6" providerId="LiveId" clId="{33FE9E48-7F46-4A35-8F61-05D7154EB05A}" dt="2023-02-15T16:43:26.894" v="24" actId="478"/>
          <ac:spMkLst>
            <pc:docMk/>
            <pc:sldMk cId="3791483834" sldId="260"/>
            <ac:spMk id="12" creationId="{4BC0C540-3673-7F4A-D85D-ED2F26A32CF7}"/>
          </ac:spMkLst>
        </pc:spChg>
        <pc:spChg chg="del">
          <ac:chgData name="claudemir souza" userId="dbdb498277919ce6" providerId="LiveId" clId="{33FE9E48-7F46-4A35-8F61-05D7154EB05A}" dt="2023-02-15T16:43:26.894" v="24" actId="478"/>
          <ac:spMkLst>
            <pc:docMk/>
            <pc:sldMk cId="3791483834" sldId="260"/>
            <ac:spMk id="13" creationId="{40E571CD-7A27-3F3E-C875-B1A3F9EF5C67}"/>
          </ac:spMkLst>
        </pc:spChg>
        <pc:spChg chg="del">
          <ac:chgData name="claudemir souza" userId="dbdb498277919ce6" providerId="LiveId" clId="{33FE9E48-7F46-4A35-8F61-05D7154EB05A}" dt="2023-02-15T16:43:26.894" v="24" actId="478"/>
          <ac:spMkLst>
            <pc:docMk/>
            <pc:sldMk cId="3791483834" sldId="260"/>
            <ac:spMk id="14" creationId="{E9AED720-BC72-9C7F-6C2A-15D25719F454}"/>
          </ac:spMkLst>
        </pc:spChg>
        <pc:spChg chg="del">
          <ac:chgData name="claudemir souza" userId="dbdb498277919ce6" providerId="LiveId" clId="{33FE9E48-7F46-4A35-8F61-05D7154EB05A}" dt="2023-02-15T16:43:26.894" v="24" actId="478"/>
          <ac:spMkLst>
            <pc:docMk/>
            <pc:sldMk cId="3791483834" sldId="260"/>
            <ac:spMk id="15" creationId="{97531DC3-4EB1-723B-3940-F6BF378575A1}"/>
          </ac:spMkLst>
        </pc:spChg>
        <pc:spChg chg="del">
          <ac:chgData name="claudemir souza" userId="dbdb498277919ce6" providerId="LiveId" clId="{33FE9E48-7F46-4A35-8F61-05D7154EB05A}" dt="2023-02-15T16:43:26.894" v="24" actId="478"/>
          <ac:spMkLst>
            <pc:docMk/>
            <pc:sldMk cId="3791483834" sldId="260"/>
            <ac:spMk id="16" creationId="{2113728D-E400-D85A-3B94-E88B40C98059}"/>
          </ac:spMkLst>
        </pc:spChg>
        <pc:picChg chg="add del mod">
          <ac:chgData name="claudemir souza" userId="dbdb498277919ce6" providerId="LiveId" clId="{33FE9E48-7F46-4A35-8F61-05D7154EB05A}" dt="2023-02-20T17:07:04.330" v="664" actId="478"/>
          <ac:picMkLst>
            <pc:docMk/>
            <pc:sldMk cId="3791483834" sldId="260"/>
            <ac:picMk id="4" creationId="{04E52E62-A89F-AB03-D961-26B7B49423AD}"/>
          </ac:picMkLst>
        </pc:picChg>
        <pc:picChg chg="add mod">
          <ac:chgData name="claudemir souza" userId="dbdb498277919ce6" providerId="LiveId" clId="{33FE9E48-7F46-4A35-8F61-05D7154EB05A}" dt="2023-02-20T17:13:17.292" v="673" actId="14100"/>
          <ac:picMkLst>
            <pc:docMk/>
            <pc:sldMk cId="3791483834" sldId="260"/>
            <ac:picMk id="7" creationId="{3A5E65C0-03E9-FBE9-CE87-2870AF5522E9}"/>
          </ac:picMkLst>
        </pc:picChg>
      </pc:sldChg>
      <pc:sldChg chg="addSp delSp modSp add mod modAnim">
        <pc:chgData name="claudemir souza" userId="dbdb498277919ce6" providerId="LiveId" clId="{33FE9E48-7F46-4A35-8F61-05D7154EB05A}" dt="2023-02-15T16:49:04.740" v="95" actId="207"/>
        <pc:sldMkLst>
          <pc:docMk/>
          <pc:sldMk cId="3877681139" sldId="261"/>
        </pc:sldMkLst>
        <pc:spChg chg="del">
          <ac:chgData name="claudemir souza" userId="dbdb498277919ce6" providerId="LiveId" clId="{33FE9E48-7F46-4A35-8F61-05D7154EB05A}" dt="2023-02-15T16:46:44.497" v="66" actId="478"/>
          <ac:spMkLst>
            <pc:docMk/>
            <pc:sldMk cId="3877681139" sldId="261"/>
            <ac:spMk id="2" creationId="{2CA0DCB7-CCEF-BFD8-0DE0-876E2FDF13CC}"/>
          </ac:spMkLst>
        </pc:spChg>
        <pc:spChg chg="add mod">
          <ac:chgData name="claudemir souza" userId="dbdb498277919ce6" providerId="LiveId" clId="{33FE9E48-7F46-4A35-8F61-05D7154EB05A}" dt="2023-02-15T16:49:04.740" v="95" actId="207"/>
          <ac:spMkLst>
            <pc:docMk/>
            <pc:sldMk cId="3877681139" sldId="261"/>
            <ac:spMk id="5" creationId="{904C193D-E503-2D22-AF46-A098283ACD1A}"/>
          </ac:spMkLst>
        </pc:spChg>
        <pc:spChg chg="add del mod">
          <ac:chgData name="claudemir souza" userId="dbdb498277919ce6" providerId="LiveId" clId="{33FE9E48-7F46-4A35-8F61-05D7154EB05A}" dt="2023-02-15T16:46:52.422" v="68" actId="478"/>
          <ac:spMkLst>
            <pc:docMk/>
            <pc:sldMk cId="3877681139" sldId="261"/>
            <ac:spMk id="13" creationId="{F16C25DD-85A9-2373-AD35-084B89039DB3}"/>
          </ac:spMkLst>
        </pc:spChg>
        <pc:picChg chg="add mod">
          <ac:chgData name="claudemir souza" userId="dbdb498277919ce6" providerId="LiveId" clId="{33FE9E48-7F46-4A35-8F61-05D7154EB05A}" dt="2023-02-15T16:48:30.385" v="93" actId="1076"/>
          <ac:picMkLst>
            <pc:docMk/>
            <pc:sldMk cId="3877681139" sldId="261"/>
            <ac:picMk id="3" creationId="{72BBA7F1-40F4-BB67-9F21-603BD46067B0}"/>
          </ac:picMkLst>
        </pc:picChg>
        <pc:picChg chg="del">
          <ac:chgData name="claudemir souza" userId="dbdb498277919ce6" providerId="LiveId" clId="{33FE9E48-7F46-4A35-8F61-05D7154EB05A}" dt="2023-02-15T16:46:44.497" v="66" actId="478"/>
          <ac:picMkLst>
            <pc:docMk/>
            <pc:sldMk cId="3877681139" sldId="261"/>
            <ac:picMk id="4" creationId="{04E52E62-A89F-AB03-D961-26B7B49423AD}"/>
          </ac:picMkLst>
        </pc:picChg>
        <pc:picChg chg="add del mod">
          <ac:chgData name="claudemir souza" userId="dbdb498277919ce6" providerId="LiveId" clId="{33FE9E48-7F46-4A35-8F61-05D7154EB05A}" dt="2023-02-15T16:48:03.475" v="85" actId="478"/>
          <ac:picMkLst>
            <pc:docMk/>
            <pc:sldMk cId="3877681139" sldId="261"/>
            <ac:picMk id="6" creationId="{61A27F67-2616-A85F-52F8-0D331C1A3DDA}"/>
          </ac:picMkLst>
        </pc:picChg>
        <pc:picChg chg="add mod">
          <ac:chgData name="claudemir souza" userId="dbdb498277919ce6" providerId="LiveId" clId="{33FE9E48-7F46-4A35-8F61-05D7154EB05A}" dt="2023-02-15T16:47:34.490" v="77" actId="1076"/>
          <ac:picMkLst>
            <pc:docMk/>
            <pc:sldMk cId="3877681139" sldId="261"/>
            <ac:picMk id="7" creationId="{F5D783C8-62F8-F214-AB5A-811BCE756A26}"/>
          </ac:picMkLst>
        </pc:picChg>
        <pc:picChg chg="add mod">
          <ac:chgData name="claudemir souza" userId="dbdb498277919ce6" providerId="LiveId" clId="{33FE9E48-7F46-4A35-8F61-05D7154EB05A}" dt="2023-02-15T16:48:39.251" v="94" actId="1076"/>
          <ac:picMkLst>
            <pc:docMk/>
            <pc:sldMk cId="3877681139" sldId="261"/>
            <ac:picMk id="8" creationId="{A8523E59-B437-6A26-1FDA-2433684CD41E}"/>
          </ac:picMkLst>
        </pc:picChg>
        <pc:picChg chg="add mod">
          <ac:chgData name="claudemir souza" userId="dbdb498277919ce6" providerId="LiveId" clId="{33FE9E48-7F46-4A35-8F61-05D7154EB05A}" dt="2023-02-15T16:48:14.556" v="87" actId="1076"/>
          <ac:picMkLst>
            <pc:docMk/>
            <pc:sldMk cId="3877681139" sldId="261"/>
            <ac:picMk id="9" creationId="{B8CF9CA2-F20D-716A-74FB-55845190E21A}"/>
          </ac:picMkLst>
        </pc:picChg>
        <pc:picChg chg="add mod">
          <ac:chgData name="claudemir souza" userId="dbdb498277919ce6" providerId="LiveId" clId="{33FE9E48-7F46-4A35-8F61-05D7154EB05A}" dt="2023-02-15T16:48:20.073" v="89" actId="1076"/>
          <ac:picMkLst>
            <pc:docMk/>
            <pc:sldMk cId="3877681139" sldId="261"/>
            <ac:picMk id="10" creationId="{5175196B-540C-79B9-ACE8-874662C3D0F6}"/>
          </ac:picMkLst>
        </pc:picChg>
        <pc:picChg chg="add mod">
          <ac:chgData name="claudemir souza" userId="dbdb498277919ce6" providerId="LiveId" clId="{33FE9E48-7F46-4A35-8F61-05D7154EB05A}" dt="2023-02-15T16:48:17.014" v="88" actId="1076"/>
          <ac:picMkLst>
            <pc:docMk/>
            <pc:sldMk cId="3877681139" sldId="261"/>
            <ac:picMk id="11" creationId="{682DD311-02E6-D52A-E945-5208E3F87848}"/>
          </ac:picMkLst>
        </pc:picChg>
        <pc:picChg chg="add mod">
          <ac:chgData name="claudemir souza" userId="dbdb498277919ce6" providerId="LiveId" clId="{33FE9E48-7F46-4A35-8F61-05D7154EB05A}" dt="2023-02-15T16:48:21.937" v="90" actId="1076"/>
          <ac:picMkLst>
            <pc:docMk/>
            <pc:sldMk cId="3877681139" sldId="261"/>
            <ac:picMk id="12" creationId="{87F5C8EB-002B-85C5-F1BF-499FF50111C0}"/>
          </ac:picMkLst>
        </pc:picChg>
      </pc:sldChg>
      <pc:sldChg chg="addSp delSp modSp add del mod ord">
        <pc:chgData name="claudemir souza" userId="dbdb498277919ce6" providerId="LiveId" clId="{33FE9E48-7F46-4A35-8F61-05D7154EB05A}" dt="2023-02-20T17:06:06.364" v="606" actId="47"/>
        <pc:sldMkLst>
          <pc:docMk/>
          <pc:sldMk cId="2259766568" sldId="262"/>
        </pc:sldMkLst>
        <pc:spChg chg="mod">
          <ac:chgData name="claudemir souza" userId="dbdb498277919ce6" providerId="LiveId" clId="{33FE9E48-7F46-4A35-8F61-05D7154EB05A}" dt="2023-02-15T16:57:27.228" v="171" actId="1076"/>
          <ac:spMkLst>
            <pc:docMk/>
            <pc:sldMk cId="2259766568" sldId="262"/>
            <ac:spMk id="2" creationId="{2CA0DCB7-CCEF-BFD8-0DE0-876E2FDF13CC}"/>
          </ac:spMkLst>
        </pc:spChg>
        <pc:spChg chg="add mod">
          <ac:chgData name="claudemir souza" userId="dbdb498277919ce6" providerId="LiveId" clId="{33FE9E48-7F46-4A35-8F61-05D7154EB05A}" dt="2023-02-15T16:57:11.360" v="167" actId="1076"/>
          <ac:spMkLst>
            <pc:docMk/>
            <pc:sldMk cId="2259766568" sldId="262"/>
            <ac:spMk id="3" creationId="{A4B2F0ED-473F-CE13-9D1B-0828A245353D}"/>
          </ac:spMkLst>
        </pc:spChg>
        <pc:picChg chg="del mod">
          <ac:chgData name="claudemir souza" userId="dbdb498277919ce6" providerId="LiveId" clId="{33FE9E48-7F46-4A35-8F61-05D7154EB05A}" dt="2023-02-15T16:55:31.255" v="151" actId="478"/>
          <ac:picMkLst>
            <pc:docMk/>
            <pc:sldMk cId="2259766568" sldId="262"/>
            <ac:picMk id="4" creationId="{04E52E62-A89F-AB03-D961-26B7B49423AD}"/>
          </ac:picMkLst>
        </pc:picChg>
        <pc:picChg chg="add mod">
          <ac:chgData name="claudemir souza" userId="dbdb498277919ce6" providerId="LiveId" clId="{33FE9E48-7F46-4A35-8F61-05D7154EB05A}" dt="2023-02-15T16:56:59.496" v="165" actId="1076"/>
          <ac:picMkLst>
            <pc:docMk/>
            <pc:sldMk cId="2259766568" sldId="262"/>
            <ac:picMk id="5" creationId="{689AD89F-D3CD-5BD8-1270-4B973355043F}"/>
          </ac:picMkLst>
        </pc:picChg>
      </pc:sldChg>
      <pc:sldChg chg="addSp delSp modSp add mod">
        <pc:chgData name="claudemir souza" userId="dbdb498277919ce6" providerId="LiveId" clId="{33FE9E48-7F46-4A35-8F61-05D7154EB05A}" dt="2023-02-15T16:59:40.224" v="209" actId="20577"/>
        <pc:sldMkLst>
          <pc:docMk/>
          <pc:sldMk cId="1425010729" sldId="263"/>
        </pc:sldMkLst>
        <pc:spChg chg="mod">
          <ac:chgData name="claudemir souza" userId="dbdb498277919ce6" providerId="LiveId" clId="{33FE9E48-7F46-4A35-8F61-05D7154EB05A}" dt="2023-02-15T16:59:40.224" v="209" actId="20577"/>
          <ac:spMkLst>
            <pc:docMk/>
            <pc:sldMk cId="1425010729" sldId="263"/>
            <ac:spMk id="2" creationId="{2CA0DCB7-CCEF-BFD8-0DE0-876E2FDF13CC}"/>
          </ac:spMkLst>
        </pc:spChg>
        <pc:spChg chg="del">
          <ac:chgData name="claudemir souza" userId="dbdb498277919ce6" providerId="LiveId" clId="{33FE9E48-7F46-4A35-8F61-05D7154EB05A}" dt="2023-02-15T16:58:59.544" v="178" actId="478"/>
          <ac:spMkLst>
            <pc:docMk/>
            <pc:sldMk cId="1425010729" sldId="263"/>
            <ac:spMk id="3" creationId="{A4B2F0ED-473F-CE13-9D1B-0828A245353D}"/>
          </ac:spMkLst>
        </pc:spChg>
        <pc:spChg chg="add mod">
          <ac:chgData name="claudemir souza" userId="dbdb498277919ce6" providerId="LiveId" clId="{33FE9E48-7F46-4A35-8F61-05D7154EB05A}" dt="2023-02-15T16:59:14.403" v="179" actId="207"/>
          <ac:spMkLst>
            <pc:docMk/>
            <pc:sldMk cId="1425010729" sldId="263"/>
            <ac:spMk id="4" creationId="{38906C52-826B-CC31-5EA2-1B97E7F88B85}"/>
          </ac:spMkLst>
        </pc:spChg>
        <pc:picChg chg="del">
          <ac:chgData name="claudemir souza" userId="dbdb498277919ce6" providerId="LiveId" clId="{33FE9E48-7F46-4A35-8F61-05D7154EB05A}" dt="2023-02-15T16:58:42.531" v="173" actId="478"/>
          <ac:picMkLst>
            <pc:docMk/>
            <pc:sldMk cId="1425010729" sldId="263"/>
            <ac:picMk id="5" creationId="{689AD89F-D3CD-5BD8-1270-4B973355043F}"/>
          </ac:picMkLst>
        </pc:picChg>
      </pc:sldChg>
      <pc:sldChg chg="addSp delSp modSp add mod">
        <pc:chgData name="claudemir souza" userId="dbdb498277919ce6" providerId="LiveId" clId="{33FE9E48-7F46-4A35-8F61-05D7154EB05A}" dt="2023-02-15T17:02:38.492" v="222" actId="1076"/>
        <pc:sldMkLst>
          <pc:docMk/>
          <pc:sldMk cId="326105954" sldId="264"/>
        </pc:sldMkLst>
        <pc:spChg chg="mod">
          <ac:chgData name="claudemir souza" userId="dbdb498277919ce6" providerId="LiveId" clId="{33FE9E48-7F46-4A35-8F61-05D7154EB05A}" dt="2023-02-15T17:00:48.154" v="215" actId="207"/>
          <ac:spMkLst>
            <pc:docMk/>
            <pc:sldMk cId="326105954" sldId="264"/>
            <ac:spMk id="2" creationId="{2CA0DCB7-CCEF-BFD8-0DE0-876E2FDF13CC}"/>
          </ac:spMkLst>
        </pc:spChg>
        <pc:spChg chg="del">
          <ac:chgData name="claudemir souza" userId="dbdb498277919ce6" providerId="LiveId" clId="{33FE9E48-7F46-4A35-8F61-05D7154EB05A}" dt="2023-02-15T17:00:29.633" v="211" actId="478"/>
          <ac:spMkLst>
            <pc:docMk/>
            <pc:sldMk cId="326105954" sldId="264"/>
            <ac:spMk id="4" creationId="{38906C52-826B-CC31-5EA2-1B97E7F88B85}"/>
          </ac:spMkLst>
        </pc:spChg>
        <pc:picChg chg="add mod">
          <ac:chgData name="claudemir souza" userId="dbdb498277919ce6" providerId="LiveId" clId="{33FE9E48-7F46-4A35-8F61-05D7154EB05A}" dt="2023-02-15T17:02:38.492" v="222" actId="1076"/>
          <ac:picMkLst>
            <pc:docMk/>
            <pc:sldMk cId="326105954" sldId="264"/>
            <ac:picMk id="5" creationId="{A5C3C976-8B02-BD23-1027-8657BDFE218E}"/>
          </ac:picMkLst>
        </pc:picChg>
      </pc:sldChg>
      <pc:sldChg chg="addSp delSp modSp add mod">
        <pc:chgData name="claudemir souza" userId="dbdb498277919ce6" providerId="LiveId" clId="{33FE9E48-7F46-4A35-8F61-05D7154EB05A}" dt="2023-02-25T14:15:25.070" v="1460" actId="5793"/>
        <pc:sldMkLst>
          <pc:docMk/>
          <pc:sldMk cId="2185922218" sldId="265"/>
        </pc:sldMkLst>
        <pc:spChg chg="add mod">
          <ac:chgData name="claudemir souza" userId="dbdb498277919ce6" providerId="LiveId" clId="{33FE9E48-7F46-4A35-8F61-05D7154EB05A}" dt="2023-02-25T14:15:25.070" v="1460" actId="5793"/>
          <ac:spMkLst>
            <pc:docMk/>
            <pc:sldMk cId="2185922218" sldId="265"/>
            <ac:spMk id="3" creationId="{E033E648-EB18-3A1E-3B7C-B9976680BD8E}"/>
          </ac:spMkLst>
        </pc:spChg>
        <pc:picChg chg="del">
          <ac:chgData name="claudemir souza" userId="dbdb498277919ce6" providerId="LiveId" clId="{33FE9E48-7F46-4A35-8F61-05D7154EB05A}" dt="2023-02-15T18:21:39.145" v="224" actId="478"/>
          <ac:picMkLst>
            <pc:docMk/>
            <pc:sldMk cId="2185922218" sldId="265"/>
            <ac:picMk id="5" creationId="{A5C3C976-8B02-BD23-1027-8657BDFE218E}"/>
          </ac:picMkLst>
        </pc:picChg>
      </pc:sldChg>
      <pc:sldChg chg="addSp delSp modSp add mod">
        <pc:chgData name="claudemir souza" userId="dbdb498277919ce6" providerId="LiveId" clId="{33FE9E48-7F46-4A35-8F61-05D7154EB05A}" dt="2023-02-15T18:23:11.655" v="249" actId="20577"/>
        <pc:sldMkLst>
          <pc:docMk/>
          <pc:sldMk cId="4154819546" sldId="266"/>
        </pc:sldMkLst>
        <pc:spChg chg="mod">
          <ac:chgData name="claudemir souza" userId="dbdb498277919ce6" providerId="LiveId" clId="{33FE9E48-7F46-4A35-8F61-05D7154EB05A}" dt="2023-02-15T18:23:11.655" v="249" actId="20577"/>
          <ac:spMkLst>
            <pc:docMk/>
            <pc:sldMk cId="4154819546" sldId="266"/>
            <ac:spMk id="2" creationId="{2CA0DCB7-CCEF-BFD8-0DE0-876E2FDF13CC}"/>
          </ac:spMkLst>
        </pc:spChg>
        <pc:spChg chg="del">
          <ac:chgData name="claudemir souza" userId="dbdb498277919ce6" providerId="LiveId" clId="{33FE9E48-7F46-4A35-8F61-05D7154EB05A}" dt="2023-02-15T18:22:30.511" v="232" actId="478"/>
          <ac:spMkLst>
            <pc:docMk/>
            <pc:sldMk cId="4154819546" sldId="266"/>
            <ac:spMk id="3" creationId="{E033E648-EB18-3A1E-3B7C-B9976680BD8E}"/>
          </ac:spMkLst>
        </pc:spChg>
        <pc:spChg chg="add mod">
          <ac:chgData name="claudemir souza" userId="dbdb498277919ce6" providerId="LiveId" clId="{33FE9E48-7F46-4A35-8F61-05D7154EB05A}" dt="2023-02-15T18:22:39.720" v="235" actId="1076"/>
          <ac:spMkLst>
            <pc:docMk/>
            <pc:sldMk cId="4154819546" sldId="266"/>
            <ac:spMk id="5" creationId="{424E792F-C4AB-9631-4A99-AED3C332051F}"/>
          </ac:spMkLst>
        </pc:spChg>
      </pc:sldChg>
      <pc:sldChg chg="modSp add mod">
        <pc:chgData name="claudemir souza" userId="dbdb498277919ce6" providerId="LiveId" clId="{33FE9E48-7F46-4A35-8F61-05D7154EB05A}" dt="2023-02-15T18:24:21.758" v="261" actId="20577"/>
        <pc:sldMkLst>
          <pc:docMk/>
          <pc:sldMk cId="2824454731" sldId="267"/>
        </pc:sldMkLst>
        <pc:spChg chg="mod">
          <ac:chgData name="claudemir souza" userId="dbdb498277919ce6" providerId="LiveId" clId="{33FE9E48-7F46-4A35-8F61-05D7154EB05A}" dt="2023-02-15T18:24:21.758" v="261" actId="20577"/>
          <ac:spMkLst>
            <pc:docMk/>
            <pc:sldMk cId="2824454731" sldId="267"/>
            <ac:spMk id="2" creationId="{2CA0DCB7-CCEF-BFD8-0DE0-876E2FDF13CC}"/>
          </ac:spMkLst>
        </pc:spChg>
        <pc:spChg chg="mod">
          <ac:chgData name="claudemir souza" userId="dbdb498277919ce6" providerId="LiveId" clId="{33FE9E48-7F46-4A35-8F61-05D7154EB05A}" dt="2023-02-15T18:23:43.259" v="252" actId="1076"/>
          <ac:spMkLst>
            <pc:docMk/>
            <pc:sldMk cId="2824454731" sldId="267"/>
            <ac:spMk id="5" creationId="{424E792F-C4AB-9631-4A99-AED3C332051F}"/>
          </ac:spMkLst>
        </pc:spChg>
      </pc:sldChg>
      <pc:sldChg chg="addSp delSp modSp add mod">
        <pc:chgData name="claudemir souza" userId="dbdb498277919ce6" providerId="LiveId" clId="{33FE9E48-7F46-4A35-8F61-05D7154EB05A}" dt="2023-02-15T18:24:54.403" v="265" actId="14100"/>
        <pc:sldMkLst>
          <pc:docMk/>
          <pc:sldMk cId="1568471749" sldId="268"/>
        </pc:sldMkLst>
        <pc:spChg chg="add mod">
          <ac:chgData name="claudemir souza" userId="dbdb498277919ce6" providerId="LiveId" clId="{33FE9E48-7F46-4A35-8F61-05D7154EB05A}" dt="2023-02-15T18:24:54.403" v="265" actId="14100"/>
          <ac:spMkLst>
            <pc:docMk/>
            <pc:sldMk cId="1568471749" sldId="268"/>
            <ac:spMk id="4" creationId="{CEF54C1E-40FC-02B6-94C1-08FAA74B0102}"/>
          </ac:spMkLst>
        </pc:spChg>
        <pc:spChg chg="del">
          <ac:chgData name="claudemir souza" userId="dbdb498277919ce6" providerId="LiveId" clId="{33FE9E48-7F46-4A35-8F61-05D7154EB05A}" dt="2023-02-15T18:24:30.996" v="263" actId="478"/>
          <ac:spMkLst>
            <pc:docMk/>
            <pc:sldMk cId="1568471749" sldId="268"/>
            <ac:spMk id="5" creationId="{424E792F-C4AB-9631-4A99-AED3C332051F}"/>
          </ac:spMkLst>
        </pc:spChg>
      </pc:sldChg>
      <pc:sldChg chg="addSp delSp modSp add mod">
        <pc:chgData name="claudemir souza" userId="dbdb498277919ce6" providerId="LiveId" clId="{33FE9E48-7F46-4A35-8F61-05D7154EB05A}" dt="2023-02-25T14:16:57.491" v="1469" actId="1076"/>
        <pc:sldMkLst>
          <pc:docMk/>
          <pc:sldMk cId="1267414200" sldId="269"/>
        </pc:sldMkLst>
        <pc:spChg chg="add mod">
          <ac:chgData name="claudemir souza" userId="dbdb498277919ce6" providerId="LiveId" clId="{33FE9E48-7F46-4A35-8F61-05D7154EB05A}" dt="2023-02-15T18:25:33.857" v="273" actId="1076"/>
          <ac:spMkLst>
            <pc:docMk/>
            <pc:sldMk cId="1267414200" sldId="269"/>
            <ac:spMk id="3" creationId="{0EBD9480-10D8-B947-4477-62E69154DD41}"/>
          </ac:spMkLst>
        </pc:spChg>
        <pc:spChg chg="del">
          <ac:chgData name="claudemir souza" userId="dbdb498277919ce6" providerId="LiveId" clId="{33FE9E48-7F46-4A35-8F61-05D7154EB05A}" dt="2023-02-15T18:25:18.359" v="267" actId="478"/>
          <ac:spMkLst>
            <pc:docMk/>
            <pc:sldMk cId="1267414200" sldId="269"/>
            <ac:spMk id="4" creationId="{CEF54C1E-40FC-02B6-94C1-08FAA74B0102}"/>
          </ac:spMkLst>
        </pc:spChg>
        <pc:spChg chg="add mod">
          <ac:chgData name="claudemir souza" userId="dbdb498277919ce6" providerId="LiveId" clId="{33FE9E48-7F46-4A35-8F61-05D7154EB05A}" dt="2023-02-25T14:16:57.491" v="1469" actId="1076"/>
          <ac:spMkLst>
            <pc:docMk/>
            <pc:sldMk cId="1267414200" sldId="269"/>
            <ac:spMk id="5" creationId="{B14DEA83-EE99-521F-534B-13413526A3C4}"/>
          </ac:spMkLst>
        </pc:spChg>
      </pc:sldChg>
      <pc:sldChg chg="delSp modSp add mod">
        <pc:chgData name="claudemir souza" userId="dbdb498277919ce6" providerId="LiveId" clId="{33FE9E48-7F46-4A35-8F61-05D7154EB05A}" dt="2023-02-15T18:27:02.139" v="335" actId="1076"/>
        <pc:sldMkLst>
          <pc:docMk/>
          <pc:sldMk cId="2056154164" sldId="270"/>
        </pc:sldMkLst>
        <pc:spChg chg="mod">
          <ac:chgData name="claudemir souza" userId="dbdb498277919ce6" providerId="LiveId" clId="{33FE9E48-7F46-4A35-8F61-05D7154EB05A}" dt="2023-02-15T18:27:02.139" v="335" actId="1076"/>
          <ac:spMkLst>
            <pc:docMk/>
            <pc:sldMk cId="2056154164" sldId="270"/>
            <ac:spMk id="2" creationId="{2CA0DCB7-CCEF-BFD8-0DE0-876E2FDF13CC}"/>
          </ac:spMkLst>
        </pc:spChg>
        <pc:spChg chg="mod">
          <ac:chgData name="claudemir souza" userId="dbdb498277919ce6" providerId="LiveId" clId="{33FE9E48-7F46-4A35-8F61-05D7154EB05A}" dt="2023-02-15T18:26:28.242" v="278" actId="207"/>
          <ac:spMkLst>
            <pc:docMk/>
            <pc:sldMk cId="2056154164" sldId="270"/>
            <ac:spMk id="3" creationId="{0EBD9480-10D8-B947-4477-62E69154DD41}"/>
          </ac:spMkLst>
        </pc:spChg>
        <pc:spChg chg="del">
          <ac:chgData name="claudemir souza" userId="dbdb498277919ce6" providerId="LiveId" clId="{33FE9E48-7F46-4A35-8F61-05D7154EB05A}" dt="2023-02-15T18:26:11.971" v="275" actId="478"/>
          <ac:spMkLst>
            <pc:docMk/>
            <pc:sldMk cId="2056154164" sldId="270"/>
            <ac:spMk id="5" creationId="{B14DEA83-EE99-521F-534B-13413526A3C4}"/>
          </ac:spMkLst>
        </pc:spChg>
      </pc:sldChg>
      <pc:sldChg chg="addSp delSp modSp add mod">
        <pc:chgData name="claudemir souza" userId="dbdb498277919ce6" providerId="LiveId" clId="{33FE9E48-7F46-4A35-8F61-05D7154EB05A}" dt="2023-02-15T18:30:39.780" v="429" actId="1076"/>
        <pc:sldMkLst>
          <pc:docMk/>
          <pc:sldMk cId="2028802163" sldId="271"/>
        </pc:sldMkLst>
        <pc:spChg chg="del mod">
          <ac:chgData name="claudemir souza" userId="dbdb498277919ce6" providerId="LiveId" clId="{33FE9E48-7F46-4A35-8F61-05D7154EB05A}" dt="2023-02-15T18:29:44.986" v="376"/>
          <ac:spMkLst>
            <pc:docMk/>
            <pc:sldMk cId="2028802163" sldId="271"/>
            <ac:spMk id="2" creationId="{2CA0DCB7-CCEF-BFD8-0DE0-876E2FDF13CC}"/>
          </ac:spMkLst>
        </pc:spChg>
        <pc:spChg chg="mod">
          <ac:chgData name="claudemir souza" userId="dbdb498277919ce6" providerId="LiveId" clId="{33FE9E48-7F46-4A35-8F61-05D7154EB05A}" dt="2023-02-15T18:29:48.912" v="377" actId="1076"/>
          <ac:spMkLst>
            <pc:docMk/>
            <pc:sldMk cId="2028802163" sldId="271"/>
            <ac:spMk id="3" creationId="{0EBD9480-10D8-B947-4477-62E69154DD41}"/>
          </ac:spMkLst>
        </pc:spChg>
        <pc:spChg chg="add del mod">
          <ac:chgData name="claudemir souza" userId="dbdb498277919ce6" providerId="LiveId" clId="{33FE9E48-7F46-4A35-8F61-05D7154EB05A}" dt="2023-02-15T18:30:04.745" v="379" actId="478"/>
          <ac:spMkLst>
            <pc:docMk/>
            <pc:sldMk cId="2028802163" sldId="271"/>
            <ac:spMk id="4" creationId="{B7963CF4-2D5A-09BE-204D-7DC7170AD966}"/>
          </ac:spMkLst>
        </pc:spChg>
        <pc:spChg chg="add mod">
          <ac:chgData name="claudemir souza" userId="dbdb498277919ce6" providerId="LiveId" clId="{33FE9E48-7F46-4A35-8F61-05D7154EB05A}" dt="2023-02-15T18:30:39.780" v="429" actId="1076"/>
          <ac:spMkLst>
            <pc:docMk/>
            <pc:sldMk cId="2028802163" sldId="271"/>
            <ac:spMk id="5" creationId="{54FB236E-7F1E-3736-C367-5CAC8170F55A}"/>
          </ac:spMkLst>
        </pc:spChg>
      </pc:sldChg>
      <pc:sldChg chg="modSp add mod">
        <pc:chgData name="claudemir souza" userId="dbdb498277919ce6" providerId="LiveId" clId="{33FE9E48-7F46-4A35-8F61-05D7154EB05A}" dt="2023-02-15T18:32:02.477" v="458" actId="20577"/>
        <pc:sldMkLst>
          <pc:docMk/>
          <pc:sldMk cId="4138303656" sldId="272"/>
        </pc:sldMkLst>
        <pc:spChg chg="mod">
          <ac:chgData name="claudemir souza" userId="dbdb498277919ce6" providerId="LiveId" clId="{33FE9E48-7F46-4A35-8F61-05D7154EB05A}" dt="2023-02-15T18:31:50.948" v="432" actId="1076"/>
          <ac:spMkLst>
            <pc:docMk/>
            <pc:sldMk cId="4138303656" sldId="272"/>
            <ac:spMk id="3" creationId="{0EBD9480-10D8-B947-4477-62E69154DD41}"/>
          </ac:spMkLst>
        </pc:spChg>
        <pc:spChg chg="mod">
          <ac:chgData name="claudemir souza" userId="dbdb498277919ce6" providerId="LiveId" clId="{33FE9E48-7F46-4A35-8F61-05D7154EB05A}" dt="2023-02-15T18:32:02.477" v="458" actId="20577"/>
          <ac:spMkLst>
            <pc:docMk/>
            <pc:sldMk cId="4138303656" sldId="272"/>
            <ac:spMk id="5" creationId="{54FB236E-7F1E-3736-C367-5CAC8170F55A}"/>
          </ac:spMkLst>
        </pc:spChg>
      </pc:sldChg>
      <pc:sldChg chg="modSp add mod">
        <pc:chgData name="claudemir souza" userId="dbdb498277919ce6" providerId="LiveId" clId="{33FE9E48-7F46-4A35-8F61-05D7154EB05A}" dt="2023-02-15T18:32:34.563" v="461" actId="1076"/>
        <pc:sldMkLst>
          <pc:docMk/>
          <pc:sldMk cId="1703634398" sldId="273"/>
        </pc:sldMkLst>
        <pc:spChg chg="mod">
          <ac:chgData name="claudemir souza" userId="dbdb498277919ce6" providerId="LiveId" clId="{33FE9E48-7F46-4A35-8F61-05D7154EB05A}" dt="2023-02-15T18:32:34.563" v="461" actId="1076"/>
          <ac:spMkLst>
            <pc:docMk/>
            <pc:sldMk cId="1703634398" sldId="273"/>
            <ac:spMk id="3" creationId="{0EBD9480-10D8-B947-4477-62E69154DD41}"/>
          </ac:spMkLst>
        </pc:spChg>
      </pc:sldChg>
      <pc:sldChg chg="modSp add mod">
        <pc:chgData name="claudemir souza" userId="dbdb498277919ce6" providerId="LiveId" clId="{33FE9E48-7F46-4A35-8F61-05D7154EB05A}" dt="2023-02-15T18:33:03.917" v="464" actId="1076"/>
        <pc:sldMkLst>
          <pc:docMk/>
          <pc:sldMk cId="1180177053" sldId="274"/>
        </pc:sldMkLst>
        <pc:spChg chg="mod">
          <ac:chgData name="claudemir souza" userId="dbdb498277919ce6" providerId="LiveId" clId="{33FE9E48-7F46-4A35-8F61-05D7154EB05A}" dt="2023-02-15T18:33:03.917" v="464" actId="1076"/>
          <ac:spMkLst>
            <pc:docMk/>
            <pc:sldMk cId="1180177053" sldId="274"/>
            <ac:spMk id="3" creationId="{0EBD9480-10D8-B947-4477-62E69154DD41}"/>
          </ac:spMkLst>
        </pc:spChg>
      </pc:sldChg>
      <pc:sldChg chg="modSp add mod">
        <pc:chgData name="claudemir souza" userId="dbdb498277919ce6" providerId="LiveId" clId="{33FE9E48-7F46-4A35-8F61-05D7154EB05A}" dt="2023-02-15T18:33:54.477" v="467" actId="207"/>
        <pc:sldMkLst>
          <pc:docMk/>
          <pc:sldMk cId="1685388499" sldId="275"/>
        </pc:sldMkLst>
        <pc:spChg chg="mod">
          <ac:chgData name="claudemir souza" userId="dbdb498277919ce6" providerId="LiveId" clId="{33FE9E48-7F46-4A35-8F61-05D7154EB05A}" dt="2023-02-15T18:33:54.477" v="467" actId="207"/>
          <ac:spMkLst>
            <pc:docMk/>
            <pc:sldMk cId="1685388499" sldId="275"/>
            <ac:spMk id="3" creationId="{0EBD9480-10D8-B947-4477-62E69154DD41}"/>
          </ac:spMkLst>
        </pc:spChg>
      </pc:sldChg>
      <pc:sldChg chg="addSp delSp modSp add mod">
        <pc:chgData name="claudemir souza" userId="dbdb498277919ce6" providerId="LiveId" clId="{33FE9E48-7F46-4A35-8F61-05D7154EB05A}" dt="2023-02-15T18:37:43.735" v="483" actId="207"/>
        <pc:sldMkLst>
          <pc:docMk/>
          <pc:sldMk cId="2396092611" sldId="276"/>
        </pc:sldMkLst>
        <pc:spChg chg="del">
          <ac:chgData name="claudemir souza" userId="dbdb498277919ce6" providerId="LiveId" clId="{33FE9E48-7F46-4A35-8F61-05D7154EB05A}" dt="2023-02-15T18:34:33.131" v="469" actId="478"/>
          <ac:spMkLst>
            <pc:docMk/>
            <pc:sldMk cId="2396092611" sldId="276"/>
            <ac:spMk id="3" creationId="{0EBD9480-10D8-B947-4477-62E69154DD41}"/>
          </ac:spMkLst>
        </pc:spChg>
        <pc:spChg chg="mod">
          <ac:chgData name="claudemir souza" userId="dbdb498277919ce6" providerId="LiveId" clId="{33FE9E48-7F46-4A35-8F61-05D7154EB05A}" dt="2023-02-15T18:37:43.735" v="483" actId="207"/>
          <ac:spMkLst>
            <pc:docMk/>
            <pc:sldMk cId="2396092611" sldId="276"/>
            <ac:spMk id="5" creationId="{54FB236E-7F1E-3736-C367-5CAC8170F55A}"/>
          </ac:spMkLst>
        </pc:spChg>
        <pc:picChg chg="add del mod">
          <ac:chgData name="claudemir souza" userId="dbdb498277919ce6" providerId="LiveId" clId="{33FE9E48-7F46-4A35-8F61-05D7154EB05A}" dt="2023-02-15T18:35:07.975" v="474" actId="478"/>
          <ac:picMkLst>
            <pc:docMk/>
            <pc:sldMk cId="2396092611" sldId="276"/>
            <ac:picMk id="2" creationId="{168F52C2-9CE0-71AD-6CF0-A60B76DD28F9}"/>
          </ac:picMkLst>
        </pc:picChg>
        <pc:picChg chg="add mod">
          <ac:chgData name="claudemir souza" userId="dbdb498277919ce6" providerId="LiveId" clId="{33FE9E48-7F46-4A35-8F61-05D7154EB05A}" dt="2023-02-15T18:37:17.197" v="481" actId="1440"/>
          <ac:picMkLst>
            <pc:docMk/>
            <pc:sldMk cId="2396092611" sldId="276"/>
            <ac:picMk id="6" creationId="{9542867E-7B61-AC04-A1A2-6D3697CE276C}"/>
          </ac:picMkLst>
        </pc:picChg>
      </pc:sldChg>
      <pc:sldChg chg="addSp delSp modSp add mod">
        <pc:chgData name="claudemir souza" userId="dbdb498277919ce6" providerId="LiveId" clId="{33FE9E48-7F46-4A35-8F61-05D7154EB05A}" dt="2023-02-20T10:41:35.183" v="527" actId="207"/>
        <pc:sldMkLst>
          <pc:docMk/>
          <pc:sldMk cId="1634686859" sldId="277"/>
        </pc:sldMkLst>
        <pc:spChg chg="add del mod">
          <ac:chgData name="claudemir souza" userId="dbdb498277919ce6" providerId="LiveId" clId="{33FE9E48-7F46-4A35-8F61-05D7154EB05A}" dt="2023-02-15T18:40:35.307" v="508" actId="478"/>
          <ac:spMkLst>
            <pc:docMk/>
            <pc:sldMk cId="1634686859" sldId="277"/>
            <ac:spMk id="2" creationId="{0EABCD61-5A19-C527-24E4-C9A279112758}"/>
          </ac:spMkLst>
        </pc:spChg>
        <pc:spChg chg="del">
          <ac:chgData name="claudemir souza" userId="dbdb498277919ce6" providerId="LiveId" clId="{33FE9E48-7F46-4A35-8F61-05D7154EB05A}" dt="2023-02-15T18:38:40.211" v="489" actId="478"/>
          <ac:spMkLst>
            <pc:docMk/>
            <pc:sldMk cId="1634686859" sldId="277"/>
            <ac:spMk id="5" creationId="{54FB236E-7F1E-3736-C367-5CAC8170F55A}"/>
          </ac:spMkLst>
        </pc:spChg>
        <pc:spChg chg="add mod">
          <ac:chgData name="claudemir souza" userId="dbdb498277919ce6" providerId="LiveId" clId="{33FE9E48-7F46-4A35-8F61-05D7154EB05A}" dt="2023-02-20T10:41:35.183" v="527" actId="207"/>
          <ac:spMkLst>
            <pc:docMk/>
            <pc:sldMk cId="1634686859" sldId="277"/>
            <ac:spMk id="7" creationId="{90F7926C-4D4F-F116-4999-2D4ED895A2DF}"/>
          </ac:spMkLst>
        </pc:spChg>
        <pc:picChg chg="add mod">
          <ac:chgData name="claudemir souza" userId="dbdb498277919ce6" providerId="LiveId" clId="{33FE9E48-7F46-4A35-8F61-05D7154EB05A}" dt="2023-02-15T18:38:30.324" v="487" actId="14100"/>
          <ac:picMkLst>
            <pc:docMk/>
            <pc:sldMk cId="1634686859" sldId="277"/>
            <ac:picMk id="3" creationId="{55C5981A-D66C-409B-4DCF-959D1D487B4B}"/>
          </ac:picMkLst>
        </pc:picChg>
        <pc:picChg chg="add mod">
          <ac:chgData name="claudemir souza" userId="dbdb498277919ce6" providerId="LiveId" clId="{33FE9E48-7F46-4A35-8F61-05D7154EB05A}" dt="2023-02-15T18:38:30.324" v="487" actId="14100"/>
          <ac:picMkLst>
            <pc:docMk/>
            <pc:sldMk cId="1634686859" sldId="277"/>
            <ac:picMk id="4" creationId="{58774570-CAF9-3968-C188-3FDE49D5BBB3}"/>
          </ac:picMkLst>
        </pc:picChg>
        <pc:picChg chg="del">
          <ac:chgData name="claudemir souza" userId="dbdb498277919ce6" providerId="LiveId" clId="{33FE9E48-7F46-4A35-8F61-05D7154EB05A}" dt="2023-02-15T18:38:18.254" v="485" actId="478"/>
          <ac:picMkLst>
            <pc:docMk/>
            <pc:sldMk cId="1634686859" sldId="277"/>
            <ac:picMk id="6" creationId="{9542867E-7B61-AC04-A1A2-6D3697CE276C}"/>
          </ac:picMkLst>
        </pc:picChg>
      </pc:sldChg>
      <pc:sldChg chg="addSp delSp modSp add mod">
        <pc:chgData name="claudemir souza" userId="dbdb498277919ce6" providerId="LiveId" clId="{33FE9E48-7F46-4A35-8F61-05D7154EB05A}" dt="2023-02-20T10:41:47.225" v="528" actId="207"/>
        <pc:sldMkLst>
          <pc:docMk/>
          <pc:sldMk cId="490405075" sldId="278"/>
        </pc:sldMkLst>
        <pc:spChg chg="mod">
          <ac:chgData name="claudemir souza" userId="dbdb498277919ce6" providerId="LiveId" clId="{33FE9E48-7F46-4A35-8F61-05D7154EB05A}" dt="2023-02-20T10:41:47.225" v="528" actId="207"/>
          <ac:spMkLst>
            <pc:docMk/>
            <pc:sldMk cId="490405075" sldId="278"/>
            <ac:spMk id="2" creationId="{0EABCD61-5A19-C527-24E4-C9A279112758}"/>
          </ac:spMkLst>
        </pc:spChg>
        <pc:spChg chg="add mod">
          <ac:chgData name="claudemir souza" userId="dbdb498277919ce6" providerId="LiveId" clId="{33FE9E48-7F46-4A35-8F61-05D7154EB05A}" dt="2023-02-15T18:39:53.083" v="502" actId="1076"/>
          <ac:spMkLst>
            <pc:docMk/>
            <pc:sldMk cId="490405075" sldId="278"/>
            <ac:spMk id="5" creationId="{7D423905-D2EB-FA70-A648-8960FA5DABAA}"/>
          </ac:spMkLst>
        </pc:spChg>
        <pc:spChg chg="add mod">
          <ac:chgData name="claudemir souza" userId="dbdb498277919ce6" providerId="LiveId" clId="{33FE9E48-7F46-4A35-8F61-05D7154EB05A}" dt="2023-02-15T18:39:58.587" v="503" actId="1076"/>
          <ac:spMkLst>
            <pc:docMk/>
            <pc:sldMk cId="490405075" sldId="278"/>
            <ac:spMk id="6" creationId="{FC6C330C-E02E-7F13-1493-D6678461C4E4}"/>
          </ac:spMkLst>
        </pc:spChg>
        <pc:picChg chg="del">
          <ac:chgData name="claudemir souza" userId="dbdb498277919ce6" providerId="LiveId" clId="{33FE9E48-7F46-4A35-8F61-05D7154EB05A}" dt="2023-02-15T18:39:21.385" v="492" actId="478"/>
          <ac:picMkLst>
            <pc:docMk/>
            <pc:sldMk cId="490405075" sldId="278"/>
            <ac:picMk id="3" creationId="{55C5981A-D66C-409B-4DCF-959D1D487B4B}"/>
          </ac:picMkLst>
        </pc:picChg>
        <pc:picChg chg="del">
          <ac:chgData name="claudemir souza" userId="dbdb498277919ce6" providerId="LiveId" clId="{33FE9E48-7F46-4A35-8F61-05D7154EB05A}" dt="2023-02-15T18:39:21.385" v="492" actId="478"/>
          <ac:picMkLst>
            <pc:docMk/>
            <pc:sldMk cId="490405075" sldId="278"/>
            <ac:picMk id="4" creationId="{58774570-CAF9-3968-C188-3FDE49D5BBB3}"/>
          </ac:picMkLst>
        </pc:picChg>
      </pc:sldChg>
      <pc:sldChg chg="addSp delSp modSp add mod">
        <pc:chgData name="claudemir souza" userId="dbdb498277919ce6" providerId="LiveId" clId="{33FE9E48-7F46-4A35-8F61-05D7154EB05A}" dt="2023-02-20T10:41:53.509" v="529" actId="207"/>
        <pc:sldMkLst>
          <pc:docMk/>
          <pc:sldMk cId="1376663173" sldId="279"/>
        </pc:sldMkLst>
        <pc:spChg chg="mod">
          <ac:chgData name="claudemir souza" userId="dbdb498277919ce6" providerId="LiveId" clId="{33FE9E48-7F46-4A35-8F61-05D7154EB05A}" dt="2023-02-20T10:41:53.509" v="529" actId="207"/>
          <ac:spMkLst>
            <pc:docMk/>
            <pc:sldMk cId="1376663173" sldId="279"/>
            <ac:spMk id="2" creationId="{0EABCD61-5A19-C527-24E4-C9A279112758}"/>
          </ac:spMkLst>
        </pc:spChg>
        <pc:spChg chg="add mod">
          <ac:chgData name="claudemir souza" userId="dbdb498277919ce6" providerId="LiveId" clId="{33FE9E48-7F46-4A35-8F61-05D7154EB05A}" dt="2023-02-15T18:41:33" v="519" actId="403"/>
          <ac:spMkLst>
            <pc:docMk/>
            <pc:sldMk cId="1376663173" sldId="279"/>
            <ac:spMk id="3" creationId="{55E6DA85-CC69-F461-50CC-4C4C7791A4DA}"/>
          </ac:spMkLst>
        </pc:spChg>
        <pc:spChg chg="add mod">
          <ac:chgData name="claudemir souza" userId="dbdb498277919ce6" providerId="LiveId" clId="{33FE9E48-7F46-4A35-8F61-05D7154EB05A}" dt="2023-02-15T18:41:52.081" v="524" actId="123"/>
          <ac:spMkLst>
            <pc:docMk/>
            <pc:sldMk cId="1376663173" sldId="279"/>
            <ac:spMk id="4" creationId="{C53DD167-AE28-75EE-0AD2-34256EAA8014}"/>
          </ac:spMkLst>
        </pc:spChg>
        <pc:spChg chg="del">
          <ac:chgData name="claudemir souza" userId="dbdb498277919ce6" providerId="LiveId" clId="{33FE9E48-7F46-4A35-8F61-05D7154EB05A}" dt="2023-02-15T18:41:15.647" v="512" actId="478"/>
          <ac:spMkLst>
            <pc:docMk/>
            <pc:sldMk cId="1376663173" sldId="279"/>
            <ac:spMk id="5" creationId="{7D423905-D2EB-FA70-A648-8960FA5DABAA}"/>
          </ac:spMkLst>
        </pc:spChg>
        <pc:spChg chg="del">
          <ac:chgData name="claudemir souza" userId="dbdb498277919ce6" providerId="LiveId" clId="{33FE9E48-7F46-4A35-8F61-05D7154EB05A}" dt="2023-02-15T18:41:15.647" v="512" actId="478"/>
          <ac:spMkLst>
            <pc:docMk/>
            <pc:sldMk cId="1376663173" sldId="279"/>
            <ac:spMk id="6" creationId="{FC6C330C-E02E-7F13-1493-D6678461C4E4}"/>
          </ac:spMkLst>
        </pc:spChg>
      </pc:sldChg>
      <pc:sldChg chg="addSp delSp modSp add mod modAnim">
        <pc:chgData name="claudemir souza" userId="dbdb498277919ce6" providerId="LiveId" clId="{33FE9E48-7F46-4A35-8F61-05D7154EB05A}" dt="2023-02-20T17:15:54.190" v="700" actId="20577"/>
        <pc:sldMkLst>
          <pc:docMk/>
          <pc:sldMk cId="1096813492" sldId="280"/>
        </pc:sldMkLst>
        <pc:spChg chg="mod">
          <ac:chgData name="claudemir souza" userId="dbdb498277919ce6" providerId="LiveId" clId="{33FE9E48-7F46-4A35-8F61-05D7154EB05A}" dt="2023-02-20T17:15:54.190" v="700" actId="20577"/>
          <ac:spMkLst>
            <pc:docMk/>
            <pc:sldMk cId="1096813492" sldId="280"/>
            <ac:spMk id="2" creationId="{0EABCD61-5A19-C527-24E4-C9A279112758}"/>
          </ac:spMkLst>
        </pc:spChg>
        <pc:spChg chg="del">
          <ac:chgData name="claudemir souza" userId="dbdb498277919ce6" providerId="LiveId" clId="{33FE9E48-7F46-4A35-8F61-05D7154EB05A}" dt="2023-02-20T17:15:32.542" v="675" actId="478"/>
          <ac:spMkLst>
            <pc:docMk/>
            <pc:sldMk cId="1096813492" sldId="280"/>
            <ac:spMk id="3" creationId="{55E6DA85-CC69-F461-50CC-4C4C7791A4DA}"/>
          </ac:spMkLst>
        </pc:spChg>
        <pc:spChg chg="del">
          <ac:chgData name="claudemir souza" userId="dbdb498277919ce6" providerId="LiveId" clId="{33FE9E48-7F46-4A35-8F61-05D7154EB05A}" dt="2023-02-20T17:15:32.542" v="675" actId="478"/>
          <ac:spMkLst>
            <pc:docMk/>
            <pc:sldMk cId="1096813492" sldId="280"/>
            <ac:spMk id="4" creationId="{C53DD167-AE28-75EE-0AD2-34256EAA8014}"/>
          </ac:spMkLst>
        </pc:spChg>
        <pc:spChg chg="add mod">
          <ac:chgData name="claudemir souza" userId="dbdb498277919ce6" providerId="LiveId" clId="{33FE9E48-7F46-4A35-8F61-05D7154EB05A}" dt="2023-02-20T17:15:43.428" v="679" actId="1076"/>
          <ac:spMkLst>
            <pc:docMk/>
            <pc:sldMk cId="1096813492" sldId="280"/>
            <ac:spMk id="5" creationId="{1B9BDC7C-38E2-C92D-357C-ACC57B535A3E}"/>
          </ac:spMkLst>
        </pc:spChg>
      </pc:sldChg>
      <pc:sldChg chg="add del">
        <pc:chgData name="claudemir souza" userId="dbdb498277919ce6" providerId="LiveId" clId="{33FE9E48-7F46-4A35-8F61-05D7154EB05A}" dt="2023-02-20T17:05:21.578" v="605" actId="47"/>
        <pc:sldMkLst>
          <pc:docMk/>
          <pc:sldMk cId="2841353918" sldId="281"/>
        </pc:sldMkLst>
      </pc:sldChg>
      <pc:sldChg chg="add del">
        <pc:chgData name="claudemir souza" userId="dbdb498277919ce6" providerId="LiveId" clId="{33FE9E48-7F46-4A35-8F61-05D7154EB05A}" dt="2023-02-20T17:05:00.791" v="604" actId="47"/>
        <pc:sldMkLst>
          <pc:docMk/>
          <pc:sldMk cId="280391337" sldId="282"/>
        </pc:sldMkLst>
      </pc:sldChg>
      <pc:sldChg chg="modSp">
        <pc:chgData name="claudemir souza" userId="dbdb498277919ce6" providerId="LiveId" clId="{33FE9E48-7F46-4A35-8F61-05D7154EB05A}" dt="2023-02-26T15:07:52.277" v="1821" actId="14826"/>
        <pc:sldMkLst>
          <pc:docMk/>
          <pc:sldMk cId="1161629583" sldId="426"/>
        </pc:sldMkLst>
        <pc:picChg chg="mod">
          <ac:chgData name="claudemir souza" userId="dbdb498277919ce6" providerId="LiveId" clId="{33FE9E48-7F46-4A35-8F61-05D7154EB05A}" dt="2023-02-26T15:07:52.277" v="1821" actId="14826"/>
          <ac:picMkLst>
            <pc:docMk/>
            <pc:sldMk cId="1161629583" sldId="426"/>
            <ac:picMk id="6" creationId="{032AA5FB-EE6F-28A2-0BC2-46D52449D1A3}"/>
          </ac:picMkLst>
        </pc:picChg>
      </pc:sldChg>
      <pc:sldChg chg="delSp modSp mod ord">
        <pc:chgData name="claudemir souza" userId="dbdb498277919ce6" providerId="LiveId" clId="{33FE9E48-7F46-4A35-8F61-05D7154EB05A}" dt="2023-02-20T17:46:29.593" v="982"/>
        <pc:sldMkLst>
          <pc:docMk/>
          <pc:sldMk cId="4252202428" sldId="1227"/>
        </pc:sldMkLst>
        <pc:spChg chg="mod">
          <ac:chgData name="claudemir souza" userId="dbdb498277919ce6" providerId="LiveId" clId="{33FE9E48-7F46-4A35-8F61-05D7154EB05A}" dt="2023-02-20T17:46:12.116" v="980" actId="1076"/>
          <ac:spMkLst>
            <pc:docMk/>
            <pc:sldMk cId="4252202428" sldId="1227"/>
            <ac:spMk id="2" creationId="{59F49677-D562-3A63-7F7D-DE149AAE7298}"/>
          </ac:spMkLst>
        </pc:spChg>
        <pc:spChg chg="del mod">
          <ac:chgData name="claudemir souza" userId="dbdb498277919ce6" providerId="LiveId" clId="{33FE9E48-7F46-4A35-8F61-05D7154EB05A}" dt="2023-02-20T17:45:23.406" v="976" actId="478"/>
          <ac:spMkLst>
            <pc:docMk/>
            <pc:sldMk cId="4252202428" sldId="1227"/>
            <ac:spMk id="7" creationId="{8801CCEE-4F36-DFB8-BFEE-F32C9510E1D4}"/>
          </ac:spMkLst>
        </pc:spChg>
        <pc:picChg chg="mod">
          <ac:chgData name="claudemir souza" userId="dbdb498277919ce6" providerId="LiveId" clId="{33FE9E48-7F46-4A35-8F61-05D7154EB05A}" dt="2023-02-20T17:46:02.859" v="979" actId="1076"/>
          <ac:picMkLst>
            <pc:docMk/>
            <pc:sldMk cId="4252202428" sldId="1227"/>
            <ac:picMk id="11266" creationId="{5C1704A5-B6FE-816B-7B72-574D52C2131C}"/>
          </ac:picMkLst>
        </pc:picChg>
      </pc:sldChg>
      <pc:sldChg chg="add">
        <pc:chgData name="claudemir souza" userId="dbdb498277919ce6" providerId="LiveId" clId="{33FE9E48-7F46-4A35-8F61-05D7154EB05A}" dt="2023-02-20T17:06:19.699" v="607" actId="2890"/>
        <pc:sldMkLst>
          <pc:docMk/>
          <pc:sldMk cId="3233525994" sldId="1228"/>
        </pc:sldMkLst>
      </pc:sldChg>
      <pc:sldChg chg="addSp delSp modSp add mod delAnim">
        <pc:chgData name="claudemir souza" userId="dbdb498277919ce6" providerId="LiveId" clId="{33FE9E48-7F46-4A35-8F61-05D7154EB05A}" dt="2023-02-20T17:18:16.395" v="712" actId="1076"/>
        <pc:sldMkLst>
          <pc:docMk/>
          <pc:sldMk cId="1980006694" sldId="1229"/>
        </pc:sldMkLst>
        <pc:spChg chg="add mod">
          <ac:chgData name="claudemir souza" userId="dbdb498277919ce6" providerId="LiveId" clId="{33FE9E48-7F46-4A35-8F61-05D7154EB05A}" dt="2023-02-20T17:18:16.395" v="712" actId="1076"/>
          <ac:spMkLst>
            <pc:docMk/>
            <pc:sldMk cId="1980006694" sldId="1229"/>
            <ac:spMk id="3" creationId="{869256A4-A749-9D1B-99C3-6A509D1D6321}"/>
          </ac:spMkLst>
        </pc:spChg>
        <pc:spChg chg="del">
          <ac:chgData name="claudemir souza" userId="dbdb498277919ce6" providerId="LiveId" clId="{33FE9E48-7F46-4A35-8F61-05D7154EB05A}" dt="2023-02-20T17:17:10.193" v="702" actId="478"/>
          <ac:spMkLst>
            <pc:docMk/>
            <pc:sldMk cId="1980006694" sldId="1229"/>
            <ac:spMk id="5" creationId="{1B9BDC7C-38E2-C92D-357C-ACC57B535A3E}"/>
          </ac:spMkLst>
        </pc:spChg>
      </pc:sldChg>
      <pc:sldChg chg="addSp delSp modSp add mod">
        <pc:chgData name="claudemir souza" userId="dbdb498277919ce6" providerId="LiveId" clId="{33FE9E48-7F46-4A35-8F61-05D7154EB05A}" dt="2023-02-20T17:18:42.267" v="721" actId="1076"/>
        <pc:sldMkLst>
          <pc:docMk/>
          <pc:sldMk cId="1906829825" sldId="1230"/>
        </pc:sldMkLst>
        <pc:spChg chg="del">
          <ac:chgData name="claudemir souza" userId="dbdb498277919ce6" providerId="LiveId" clId="{33FE9E48-7F46-4A35-8F61-05D7154EB05A}" dt="2023-02-20T17:18:27.034" v="715" actId="478"/>
          <ac:spMkLst>
            <pc:docMk/>
            <pc:sldMk cId="1906829825" sldId="1230"/>
            <ac:spMk id="3" creationId="{869256A4-A749-9D1B-99C3-6A509D1D6321}"/>
          </ac:spMkLst>
        </pc:spChg>
        <pc:spChg chg="add mod">
          <ac:chgData name="claudemir souza" userId="dbdb498277919ce6" providerId="LiveId" clId="{33FE9E48-7F46-4A35-8F61-05D7154EB05A}" dt="2023-02-20T17:18:42.267" v="721" actId="1076"/>
          <ac:spMkLst>
            <pc:docMk/>
            <pc:sldMk cId="1906829825" sldId="1230"/>
            <ac:spMk id="4" creationId="{E75D812E-8175-0078-F5B3-B5F19C058804}"/>
          </ac:spMkLst>
        </pc:spChg>
      </pc:sldChg>
      <pc:sldChg chg="modSp add mod">
        <pc:chgData name="claudemir souza" userId="dbdb498277919ce6" providerId="LiveId" clId="{33FE9E48-7F46-4A35-8F61-05D7154EB05A}" dt="2023-02-20T17:19:24.344" v="724" actId="1076"/>
        <pc:sldMkLst>
          <pc:docMk/>
          <pc:sldMk cId="3134435823" sldId="1231"/>
        </pc:sldMkLst>
        <pc:spChg chg="mod">
          <ac:chgData name="claudemir souza" userId="dbdb498277919ce6" providerId="LiveId" clId="{33FE9E48-7F46-4A35-8F61-05D7154EB05A}" dt="2023-02-20T17:19:24.344" v="724" actId="1076"/>
          <ac:spMkLst>
            <pc:docMk/>
            <pc:sldMk cId="3134435823" sldId="1231"/>
            <ac:spMk id="4" creationId="{E75D812E-8175-0078-F5B3-B5F19C058804}"/>
          </ac:spMkLst>
        </pc:spChg>
      </pc:sldChg>
      <pc:sldChg chg="addSp delSp modSp add mod">
        <pc:chgData name="claudemir souza" userId="dbdb498277919ce6" providerId="LiveId" clId="{33FE9E48-7F46-4A35-8F61-05D7154EB05A}" dt="2023-02-20T17:19:57.005" v="728" actId="14100"/>
        <pc:sldMkLst>
          <pc:docMk/>
          <pc:sldMk cId="3179737384" sldId="1232"/>
        </pc:sldMkLst>
        <pc:spChg chg="del">
          <ac:chgData name="claudemir souza" userId="dbdb498277919ce6" providerId="LiveId" clId="{33FE9E48-7F46-4A35-8F61-05D7154EB05A}" dt="2023-02-20T17:19:52.064" v="726" actId="478"/>
          <ac:spMkLst>
            <pc:docMk/>
            <pc:sldMk cId="3179737384" sldId="1232"/>
            <ac:spMk id="4" creationId="{E75D812E-8175-0078-F5B3-B5F19C058804}"/>
          </ac:spMkLst>
        </pc:spChg>
        <pc:picChg chg="add mod">
          <ac:chgData name="claudemir souza" userId="dbdb498277919ce6" providerId="LiveId" clId="{33FE9E48-7F46-4A35-8F61-05D7154EB05A}" dt="2023-02-20T17:19:57.005" v="728" actId="14100"/>
          <ac:picMkLst>
            <pc:docMk/>
            <pc:sldMk cId="3179737384" sldId="1232"/>
            <ac:picMk id="3" creationId="{E4FABA96-9219-3F95-06F3-31865551D37B}"/>
          </ac:picMkLst>
        </pc:picChg>
      </pc:sldChg>
      <pc:sldChg chg="addSp delSp modSp add mod">
        <pc:chgData name="claudemir souza" userId="dbdb498277919ce6" providerId="LiveId" clId="{33FE9E48-7F46-4A35-8F61-05D7154EB05A}" dt="2023-02-20T17:21:44.282" v="737" actId="14100"/>
        <pc:sldMkLst>
          <pc:docMk/>
          <pc:sldMk cId="463093554" sldId="1233"/>
        </pc:sldMkLst>
        <pc:picChg chg="del">
          <ac:chgData name="claudemir souza" userId="dbdb498277919ce6" providerId="LiveId" clId="{33FE9E48-7F46-4A35-8F61-05D7154EB05A}" dt="2023-02-20T17:21:35.300" v="734" actId="478"/>
          <ac:picMkLst>
            <pc:docMk/>
            <pc:sldMk cId="463093554" sldId="1233"/>
            <ac:picMk id="3" creationId="{E4FABA96-9219-3F95-06F3-31865551D37B}"/>
          </ac:picMkLst>
        </pc:picChg>
        <pc:picChg chg="add mod">
          <ac:chgData name="claudemir souza" userId="dbdb498277919ce6" providerId="LiveId" clId="{33FE9E48-7F46-4A35-8F61-05D7154EB05A}" dt="2023-02-20T17:21:44.282" v="737" actId="14100"/>
          <ac:picMkLst>
            <pc:docMk/>
            <pc:sldMk cId="463093554" sldId="1233"/>
            <ac:picMk id="4" creationId="{C8CB315C-1B62-9731-7E63-84A2C91F09A3}"/>
          </ac:picMkLst>
        </pc:picChg>
      </pc:sldChg>
      <pc:sldChg chg="addSp delSp modSp add mod">
        <pc:chgData name="claudemir souza" userId="dbdb498277919ce6" providerId="LiveId" clId="{33FE9E48-7F46-4A35-8F61-05D7154EB05A}" dt="2023-02-20T17:23:01.442" v="744" actId="1076"/>
        <pc:sldMkLst>
          <pc:docMk/>
          <pc:sldMk cId="868986201" sldId="1234"/>
        </pc:sldMkLst>
        <pc:picChg chg="add mod">
          <ac:chgData name="claudemir souza" userId="dbdb498277919ce6" providerId="LiveId" clId="{33FE9E48-7F46-4A35-8F61-05D7154EB05A}" dt="2023-02-20T17:23:01.442" v="744" actId="1076"/>
          <ac:picMkLst>
            <pc:docMk/>
            <pc:sldMk cId="868986201" sldId="1234"/>
            <ac:picMk id="3" creationId="{E497B95D-D974-393A-50F0-728FBC84F467}"/>
          </ac:picMkLst>
        </pc:picChg>
        <pc:picChg chg="del">
          <ac:chgData name="claudemir souza" userId="dbdb498277919ce6" providerId="LiveId" clId="{33FE9E48-7F46-4A35-8F61-05D7154EB05A}" dt="2023-02-20T17:22:35.387" v="740" actId="478"/>
          <ac:picMkLst>
            <pc:docMk/>
            <pc:sldMk cId="868986201" sldId="1234"/>
            <ac:picMk id="4" creationId="{C8CB315C-1B62-9731-7E63-84A2C91F09A3}"/>
          </ac:picMkLst>
        </pc:picChg>
      </pc:sldChg>
      <pc:sldChg chg="addSp delSp modSp add mod">
        <pc:chgData name="claudemir souza" userId="dbdb498277919ce6" providerId="LiveId" clId="{33FE9E48-7F46-4A35-8F61-05D7154EB05A}" dt="2023-02-20T17:26:09.531" v="779" actId="20577"/>
        <pc:sldMkLst>
          <pc:docMk/>
          <pc:sldMk cId="3517903834" sldId="1235"/>
        </pc:sldMkLst>
        <pc:spChg chg="mod">
          <ac:chgData name="claudemir souza" userId="dbdb498277919ce6" providerId="LiveId" clId="{33FE9E48-7F46-4A35-8F61-05D7154EB05A}" dt="2023-02-20T17:26:09.531" v="779" actId="20577"/>
          <ac:spMkLst>
            <pc:docMk/>
            <pc:sldMk cId="3517903834" sldId="1235"/>
            <ac:spMk id="2" creationId="{0EABCD61-5A19-C527-24E4-C9A279112758}"/>
          </ac:spMkLst>
        </pc:spChg>
        <pc:picChg chg="del">
          <ac:chgData name="claudemir souza" userId="dbdb498277919ce6" providerId="LiveId" clId="{33FE9E48-7F46-4A35-8F61-05D7154EB05A}" dt="2023-02-20T17:25:51.631" v="746" actId="478"/>
          <ac:picMkLst>
            <pc:docMk/>
            <pc:sldMk cId="3517903834" sldId="1235"/>
            <ac:picMk id="3" creationId="{E497B95D-D974-393A-50F0-728FBC84F467}"/>
          </ac:picMkLst>
        </pc:picChg>
        <pc:picChg chg="add mod">
          <ac:chgData name="claudemir souza" userId="dbdb498277919ce6" providerId="LiveId" clId="{33FE9E48-7F46-4A35-8F61-05D7154EB05A}" dt="2023-02-20T17:25:56.417" v="748" actId="14100"/>
          <ac:picMkLst>
            <pc:docMk/>
            <pc:sldMk cId="3517903834" sldId="1235"/>
            <ac:picMk id="4" creationId="{387C5C8B-411B-69F5-9567-121875D3FA3C}"/>
          </ac:picMkLst>
        </pc:picChg>
      </pc:sldChg>
      <pc:sldChg chg="addSp delSp modSp add mod modAnim">
        <pc:chgData name="claudemir souza" userId="dbdb498277919ce6" providerId="LiveId" clId="{33FE9E48-7F46-4A35-8F61-05D7154EB05A}" dt="2023-02-20T17:27:27.417" v="787" actId="1076"/>
        <pc:sldMkLst>
          <pc:docMk/>
          <pc:sldMk cId="3848758359" sldId="1236"/>
        </pc:sldMkLst>
        <pc:spChg chg="mod">
          <ac:chgData name="claudemir souza" userId="dbdb498277919ce6" providerId="LiveId" clId="{33FE9E48-7F46-4A35-8F61-05D7154EB05A}" dt="2023-02-20T17:26:44.953" v="782" actId="14100"/>
          <ac:spMkLst>
            <pc:docMk/>
            <pc:sldMk cId="3848758359" sldId="1236"/>
            <ac:spMk id="2" creationId="{0EABCD61-5A19-C527-24E4-C9A279112758}"/>
          </ac:spMkLst>
        </pc:spChg>
        <pc:spChg chg="add mod">
          <ac:chgData name="claudemir souza" userId="dbdb498277919ce6" providerId="LiveId" clId="{33FE9E48-7F46-4A35-8F61-05D7154EB05A}" dt="2023-02-20T17:27:22.642" v="786" actId="1076"/>
          <ac:spMkLst>
            <pc:docMk/>
            <pc:sldMk cId="3848758359" sldId="1236"/>
            <ac:spMk id="3" creationId="{A6AC283F-EC0A-1180-C756-30FBBAAACEE8}"/>
          </ac:spMkLst>
        </pc:spChg>
        <pc:spChg chg="add mod">
          <ac:chgData name="claudemir souza" userId="dbdb498277919ce6" providerId="LiveId" clId="{33FE9E48-7F46-4A35-8F61-05D7154EB05A}" dt="2023-02-20T17:27:27.417" v="787" actId="1076"/>
          <ac:spMkLst>
            <pc:docMk/>
            <pc:sldMk cId="3848758359" sldId="1236"/>
            <ac:spMk id="6" creationId="{5604FA57-5419-DD62-7EEF-F2496177BAD2}"/>
          </ac:spMkLst>
        </pc:spChg>
        <pc:picChg chg="del">
          <ac:chgData name="claudemir souza" userId="dbdb498277919ce6" providerId="LiveId" clId="{33FE9E48-7F46-4A35-8F61-05D7154EB05A}" dt="2023-02-20T17:26:51.253" v="783" actId="478"/>
          <ac:picMkLst>
            <pc:docMk/>
            <pc:sldMk cId="3848758359" sldId="1236"/>
            <ac:picMk id="4" creationId="{387C5C8B-411B-69F5-9567-121875D3FA3C}"/>
          </ac:picMkLst>
        </pc:picChg>
        <pc:picChg chg="add mod">
          <ac:chgData name="claudemir souza" userId="dbdb498277919ce6" providerId="LiveId" clId="{33FE9E48-7F46-4A35-8F61-05D7154EB05A}" dt="2023-02-20T17:27:18.259" v="785" actId="1076"/>
          <ac:picMkLst>
            <pc:docMk/>
            <pc:sldMk cId="3848758359" sldId="1236"/>
            <ac:picMk id="5" creationId="{8562A1C1-615E-21EB-63AE-1806116038A8}"/>
          </ac:picMkLst>
        </pc:picChg>
      </pc:sldChg>
      <pc:sldChg chg="addSp delSp modSp add mod delAnim">
        <pc:chgData name="claudemir souza" userId="dbdb498277919ce6" providerId="LiveId" clId="{33FE9E48-7F46-4A35-8F61-05D7154EB05A}" dt="2023-02-20T17:28:41.834" v="803" actId="1076"/>
        <pc:sldMkLst>
          <pc:docMk/>
          <pc:sldMk cId="89759870" sldId="1237"/>
        </pc:sldMkLst>
        <pc:spChg chg="del">
          <ac:chgData name="claudemir souza" userId="dbdb498277919ce6" providerId="LiveId" clId="{33FE9E48-7F46-4A35-8F61-05D7154EB05A}" dt="2023-02-20T17:28:03.913" v="791" actId="478"/>
          <ac:spMkLst>
            <pc:docMk/>
            <pc:sldMk cId="89759870" sldId="1237"/>
            <ac:spMk id="3" creationId="{A6AC283F-EC0A-1180-C756-30FBBAAACEE8}"/>
          </ac:spMkLst>
        </pc:spChg>
        <pc:spChg chg="add mod">
          <ac:chgData name="claudemir souza" userId="dbdb498277919ce6" providerId="LiveId" clId="{33FE9E48-7F46-4A35-8F61-05D7154EB05A}" dt="2023-02-20T17:28:41.834" v="803" actId="1076"/>
          <ac:spMkLst>
            <pc:docMk/>
            <pc:sldMk cId="89759870" sldId="1237"/>
            <ac:spMk id="4" creationId="{43FA9A14-D9B7-9F98-3292-3DF083D94F8D}"/>
          </ac:spMkLst>
        </pc:spChg>
        <pc:spChg chg="del">
          <ac:chgData name="claudemir souza" userId="dbdb498277919ce6" providerId="LiveId" clId="{33FE9E48-7F46-4A35-8F61-05D7154EB05A}" dt="2023-02-20T17:28:07.376" v="792" actId="478"/>
          <ac:spMkLst>
            <pc:docMk/>
            <pc:sldMk cId="89759870" sldId="1237"/>
            <ac:spMk id="6" creationId="{5604FA57-5419-DD62-7EEF-F2496177BAD2}"/>
          </ac:spMkLst>
        </pc:spChg>
        <pc:picChg chg="del">
          <ac:chgData name="claudemir souza" userId="dbdb498277919ce6" providerId="LiveId" clId="{33FE9E48-7F46-4A35-8F61-05D7154EB05A}" dt="2023-02-20T17:27:59.201" v="790" actId="478"/>
          <ac:picMkLst>
            <pc:docMk/>
            <pc:sldMk cId="89759870" sldId="1237"/>
            <ac:picMk id="5" creationId="{8562A1C1-615E-21EB-63AE-1806116038A8}"/>
          </ac:picMkLst>
        </pc:picChg>
        <pc:picChg chg="add mod">
          <ac:chgData name="claudemir souza" userId="dbdb498277919ce6" providerId="LiveId" clId="{33FE9E48-7F46-4A35-8F61-05D7154EB05A}" dt="2023-02-20T17:28:25.973" v="798" actId="1076"/>
          <ac:picMkLst>
            <pc:docMk/>
            <pc:sldMk cId="89759870" sldId="1237"/>
            <ac:picMk id="7" creationId="{40204982-63B5-1407-0AE3-36DE16DF799D}"/>
          </ac:picMkLst>
        </pc:picChg>
        <pc:picChg chg="add mod">
          <ac:chgData name="claudemir souza" userId="dbdb498277919ce6" providerId="LiveId" clId="{33FE9E48-7F46-4A35-8F61-05D7154EB05A}" dt="2023-02-20T17:28:24.279" v="797" actId="1076"/>
          <ac:picMkLst>
            <pc:docMk/>
            <pc:sldMk cId="89759870" sldId="1237"/>
            <ac:picMk id="8" creationId="{BE4D3387-F707-7378-F188-9DE389FD672C}"/>
          </ac:picMkLst>
        </pc:picChg>
      </pc:sldChg>
      <pc:sldChg chg="delSp modSp add mod">
        <pc:chgData name="claudemir souza" userId="dbdb498277919ce6" providerId="LiveId" clId="{33FE9E48-7F46-4A35-8F61-05D7154EB05A}" dt="2023-02-20T17:29:30.066" v="810" actId="1076"/>
        <pc:sldMkLst>
          <pc:docMk/>
          <pc:sldMk cId="776042340" sldId="1238"/>
        </pc:sldMkLst>
        <pc:spChg chg="mod">
          <ac:chgData name="claudemir souza" userId="dbdb498277919ce6" providerId="LiveId" clId="{33FE9E48-7F46-4A35-8F61-05D7154EB05A}" dt="2023-02-20T17:29:30.066" v="810" actId="1076"/>
          <ac:spMkLst>
            <pc:docMk/>
            <pc:sldMk cId="776042340" sldId="1238"/>
            <ac:spMk id="4" creationId="{43FA9A14-D9B7-9F98-3292-3DF083D94F8D}"/>
          </ac:spMkLst>
        </pc:spChg>
        <pc:picChg chg="del">
          <ac:chgData name="claudemir souza" userId="dbdb498277919ce6" providerId="LiveId" clId="{33FE9E48-7F46-4A35-8F61-05D7154EB05A}" dt="2023-02-20T17:29:09.275" v="805" actId="478"/>
          <ac:picMkLst>
            <pc:docMk/>
            <pc:sldMk cId="776042340" sldId="1238"/>
            <ac:picMk id="7" creationId="{40204982-63B5-1407-0AE3-36DE16DF799D}"/>
          </ac:picMkLst>
        </pc:picChg>
        <pc:picChg chg="del">
          <ac:chgData name="claudemir souza" userId="dbdb498277919ce6" providerId="LiveId" clId="{33FE9E48-7F46-4A35-8F61-05D7154EB05A}" dt="2023-02-20T17:29:09.275" v="805" actId="478"/>
          <ac:picMkLst>
            <pc:docMk/>
            <pc:sldMk cId="776042340" sldId="1238"/>
            <ac:picMk id="8" creationId="{BE4D3387-F707-7378-F188-9DE389FD672C}"/>
          </ac:picMkLst>
        </pc:picChg>
      </pc:sldChg>
      <pc:sldChg chg="addSp delSp modSp add mod">
        <pc:chgData name="claudemir souza" userId="dbdb498277919ce6" providerId="LiveId" clId="{33FE9E48-7F46-4A35-8F61-05D7154EB05A}" dt="2023-02-20T17:30:39.593" v="820" actId="14100"/>
        <pc:sldMkLst>
          <pc:docMk/>
          <pc:sldMk cId="1305573047" sldId="1239"/>
        </pc:sldMkLst>
        <pc:spChg chg="del">
          <ac:chgData name="claudemir souza" userId="dbdb498277919ce6" providerId="LiveId" clId="{33FE9E48-7F46-4A35-8F61-05D7154EB05A}" dt="2023-02-20T17:29:51.478" v="812" actId="478"/>
          <ac:spMkLst>
            <pc:docMk/>
            <pc:sldMk cId="1305573047" sldId="1239"/>
            <ac:spMk id="4" creationId="{43FA9A14-D9B7-9F98-3292-3DF083D94F8D}"/>
          </ac:spMkLst>
        </pc:spChg>
        <pc:picChg chg="add del mod">
          <ac:chgData name="claudemir souza" userId="dbdb498277919ce6" providerId="LiveId" clId="{33FE9E48-7F46-4A35-8F61-05D7154EB05A}" dt="2023-02-20T17:30:07.097" v="816" actId="478"/>
          <ac:picMkLst>
            <pc:docMk/>
            <pc:sldMk cId="1305573047" sldId="1239"/>
            <ac:picMk id="3" creationId="{B028FD96-96C0-D3B4-5700-B3D5BDC5F527}"/>
          </ac:picMkLst>
        </pc:picChg>
        <pc:picChg chg="add mod">
          <ac:chgData name="claudemir souza" userId="dbdb498277919ce6" providerId="LiveId" clId="{33FE9E48-7F46-4A35-8F61-05D7154EB05A}" dt="2023-02-20T17:30:39.593" v="820" actId="14100"/>
          <ac:picMkLst>
            <pc:docMk/>
            <pc:sldMk cId="1305573047" sldId="1239"/>
            <ac:picMk id="5" creationId="{92C9F293-3CA3-7BC4-F558-F98BC1D496A2}"/>
          </ac:picMkLst>
        </pc:picChg>
      </pc:sldChg>
      <pc:sldChg chg="addSp delSp modSp add mod">
        <pc:chgData name="claudemir souza" userId="dbdb498277919ce6" providerId="LiveId" clId="{33FE9E48-7F46-4A35-8F61-05D7154EB05A}" dt="2023-02-20T17:31:25.767" v="827" actId="207"/>
        <pc:sldMkLst>
          <pc:docMk/>
          <pc:sldMk cId="147283357" sldId="1240"/>
        </pc:sldMkLst>
        <pc:spChg chg="add mod">
          <ac:chgData name="claudemir souza" userId="dbdb498277919ce6" providerId="LiveId" clId="{33FE9E48-7F46-4A35-8F61-05D7154EB05A}" dt="2023-02-20T17:31:25.767" v="827" actId="207"/>
          <ac:spMkLst>
            <pc:docMk/>
            <pc:sldMk cId="147283357" sldId="1240"/>
            <ac:spMk id="4" creationId="{84275758-2ACA-8312-97F8-8F0471DA997A}"/>
          </ac:spMkLst>
        </pc:spChg>
        <pc:picChg chg="del">
          <ac:chgData name="claudemir souza" userId="dbdb498277919ce6" providerId="LiveId" clId="{33FE9E48-7F46-4A35-8F61-05D7154EB05A}" dt="2023-02-20T17:30:49.390" v="822" actId="478"/>
          <ac:picMkLst>
            <pc:docMk/>
            <pc:sldMk cId="147283357" sldId="1240"/>
            <ac:picMk id="5" creationId="{92C9F293-3CA3-7BC4-F558-F98BC1D496A2}"/>
          </ac:picMkLst>
        </pc:picChg>
      </pc:sldChg>
      <pc:sldChg chg="addSp delSp modSp add mod">
        <pc:chgData name="claudemir souza" userId="dbdb498277919ce6" providerId="LiveId" clId="{33FE9E48-7F46-4A35-8F61-05D7154EB05A}" dt="2023-02-20T17:32:20.320" v="838" actId="1076"/>
        <pc:sldMkLst>
          <pc:docMk/>
          <pc:sldMk cId="399692758" sldId="1241"/>
        </pc:sldMkLst>
        <pc:spChg chg="add mod">
          <ac:chgData name="claudemir souza" userId="dbdb498277919ce6" providerId="LiveId" clId="{33FE9E48-7F46-4A35-8F61-05D7154EB05A}" dt="2023-02-20T17:32:10.612" v="834" actId="1076"/>
          <ac:spMkLst>
            <pc:docMk/>
            <pc:sldMk cId="399692758" sldId="1241"/>
            <ac:spMk id="3" creationId="{96995F1A-8FBD-9CDC-F14D-4509270A29D3}"/>
          </ac:spMkLst>
        </pc:spChg>
        <pc:spChg chg="del">
          <ac:chgData name="claudemir souza" userId="dbdb498277919ce6" providerId="LiveId" clId="{33FE9E48-7F46-4A35-8F61-05D7154EB05A}" dt="2023-02-20T17:31:53.113" v="829" actId="478"/>
          <ac:spMkLst>
            <pc:docMk/>
            <pc:sldMk cId="399692758" sldId="1241"/>
            <ac:spMk id="4" creationId="{84275758-2ACA-8312-97F8-8F0471DA997A}"/>
          </ac:spMkLst>
        </pc:spChg>
        <pc:picChg chg="add mod">
          <ac:chgData name="claudemir souza" userId="dbdb498277919ce6" providerId="LiveId" clId="{33FE9E48-7F46-4A35-8F61-05D7154EB05A}" dt="2023-02-20T17:32:20.320" v="838" actId="1076"/>
          <ac:picMkLst>
            <pc:docMk/>
            <pc:sldMk cId="399692758" sldId="1241"/>
            <ac:picMk id="5" creationId="{B3C7AA27-2BAD-D300-7DC5-EEA610A1F204}"/>
          </ac:picMkLst>
        </pc:picChg>
        <pc:picChg chg="add mod">
          <ac:chgData name="claudemir souza" userId="dbdb498277919ce6" providerId="LiveId" clId="{33FE9E48-7F46-4A35-8F61-05D7154EB05A}" dt="2023-02-20T17:32:15.172" v="836" actId="1076"/>
          <ac:picMkLst>
            <pc:docMk/>
            <pc:sldMk cId="399692758" sldId="1241"/>
            <ac:picMk id="6" creationId="{B9C2FA17-712D-DD02-EFC1-5638681350A8}"/>
          </ac:picMkLst>
        </pc:picChg>
      </pc:sldChg>
      <pc:sldChg chg="addSp delSp modSp add mod">
        <pc:chgData name="claudemir souza" userId="dbdb498277919ce6" providerId="LiveId" clId="{33FE9E48-7F46-4A35-8F61-05D7154EB05A}" dt="2023-02-20T17:34:08.265" v="848" actId="207"/>
        <pc:sldMkLst>
          <pc:docMk/>
          <pc:sldMk cId="2525621864" sldId="1242"/>
        </pc:sldMkLst>
        <pc:spChg chg="mod">
          <ac:chgData name="claudemir souza" userId="dbdb498277919ce6" providerId="LiveId" clId="{33FE9E48-7F46-4A35-8F61-05D7154EB05A}" dt="2023-02-20T17:33:50.881" v="847" actId="1076"/>
          <ac:spMkLst>
            <pc:docMk/>
            <pc:sldMk cId="2525621864" sldId="1242"/>
            <ac:spMk id="2" creationId="{0EABCD61-5A19-C527-24E4-C9A279112758}"/>
          </ac:spMkLst>
        </pc:spChg>
        <pc:spChg chg="del">
          <ac:chgData name="claudemir souza" userId="dbdb498277919ce6" providerId="LiveId" clId="{33FE9E48-7F46-4A35-8F61-05D7154EB05A}" dt="2023-02-20T17:32:52.146" v="840" actId="478"/>
          <ac:spMkLst>
            <pc:docMk/>
            <pc:sldMk cId="2525621864" sldId="1242"/>
            <ac:spMk id="3" creationId="{96995F1A-8FBD-9CDC-F14D-4509270A29D3}"/>
          </ac:spMkLst>
        </pc:spChg>
        <pc:spChg chg="add mod">
          <ac:chgData name="claudemir souza" userId="dbdb498277919ce6" providerId="LiveId" clId="{33FE9E48-7F46-4A35-8F61-05D7154EB05A}" dt="2023-02-20T17:34:08.265" v="848" actId="207"/>
          <ac:spMkLst>
            <pc:docMk/>
            <pc:sldMk cId="2525621864" sldId="1242"/>
            <ac:spMk id="4" creationId="{6FFC33CF-48C2-51ED-071D-427C49929273}"/>
          </ac:spMkLst>
        </pc:spChg>
        <pc:picChg chg="del">
          <ac:chgData name="claudemir souza" userId="dbdb498277919ce6" providerId="LiveId" clId="{33FE9E48-7F46-4A35-8F61-05D7154EB05A}" dt="2023-02-20T17:32:52.146" v="840" actId="478"/>
          <ac:picMkLst>
            <pc:docMk/>
            <pc:sldMk cId="2525621864" sldId="1242"/>
            <ac:picMk id="5" creationId="{B3C7AA27-2BAD-D300-7DC5-EEA610A1F204}"/>
          </ac:picMkLst>
        </pc:picChg>
        <pc:picChg chg="del">
          <ac:chgData name="claudemir souza" userId="dbdb498277919ce6" providerId="LiveId" clId="{33FE9E48-7F46-4A35-8F61-05D7154EB05A}" dt="2023-02-20T17:32:52.146" v="840" actId="478"/>
          <ac:picMkLst>
            <pc:docMk/>
            <pc:sldMk cId="2525621864" sldId="1242"/>
            <ac:picMk id="6" creationId="{B9C2FA17-712D-DD02-EFC1-5638681350A8}"/>
          </ac:picMkLst>
        </pc:picChg>
      </pc:sldChg>
      <pc:sldChg chg="addSp delSp modSp add mod">
        <pc:chgData name="claudemir souza" userId="dbdb498277919ce6" providerId="LiveId" clId="{33FE9E48-7F46-4A35-8F61-05D7154EB05A}" dt="2023-02-20T17:34:47.143" v="854" actId="1440"/>
        <pc:sldMkLst>
          <pc:docMk/>
          <pc:sldMk cId="3369502953" sldId="1243"/>
        </pc:sldMkLst>
        <pc:spChg chg="del">
          <ac:chgData name="claudemir souza" userId="dbdb498277919ce6" providerId="LiveId" clId="{33FE9E48-7F46-4A35-8F61-05D7154EB05A}" dt="2023-02-20T17:34:33.671" v="850" actId="478"/>
          <ac:spMkLst>
            <pc:docMk/>
            <pc:sldMk cId="3369502953" sldId="1243"/>
            <ac:spMk id="4" creationId="{6FFC33CF-48C2-51ED-071D-427C49929273}"/>
          </ac:spMkLst>
        </pc:spChg>
        <pc:picChg chg="add mod">
          <ac:chgData name="claudemir souza" userId="dbdb498277919ce6" providerId="LiveId" clId="{33FE9E48-7F46-4A35-8F61-05D7154EB05A}" dt="2023-02-20T17:34:47.143" v="854" actId="1440"/>
          <ac:picMkLst>
            <pc:docMk/>
            <pc:sldMk cId="3369502953" sldId="1243"/>
            <ac:picMk id="3" creationId="{2599B455-7172-6404-6DC3-9618BBA6218E}"/>
          </ac:picMkLst>
        </pc:picChg>
      </pc:sldChg>
      <pc:sldChg chg="addSp delSp modSp add mod modAnim">
        <pc:chgData name="claudemir souza" userId="dbdb498277919ce6" providerId="LiveId" clId="{33FE9E48-7F46-4A35-8F61-05D7154EB05A}" dt="2023-02-20T17:39:32.644" v="924" actId="1076"/>
        <pc:sldMkLst>
          <pc:docMk/>
          <pc:sldMk cId="3479138955" sldId="1244"/>
        </pc:sldMkLst>
        <pc:spChg chg="del">
          <ac:chgData name="claudemir souza" userId="dbdb498277919ce6" providerId="LiveId" clId="{33FE9E48-7F46-4A35-8F61-05D7154EB05A}" dt="2023-02-20T17:37:30.444" v="880" actId="478"/>
          <ac:spMkLst>
            <pc:docMk/>
            <pc:sldMk cId="3479138955" sldId="1244"/>
            <ac:spMk id="2" creationId="{0EABCD61-5A19-C527-24E4-C9A279112758}"/>
          </ac:spMkLst>
        </pc:spChg>
        <pc:spChg chg="add mod">
          <ac:chgData name="claudemir souza" userId="dbdb498277919ce6" providerId="LiveId" clId="{33FE9E48-7F46-4A35-8F61-05D7154EB05A}" dt="2023-02-20T17:37:34.462" v="881" actId="1076"/>
          <ac:spMkLst>
            <pc:docMk/>
            <pc:sldMk cId="3479138955" sldId="1244"/>
            <ac:spMk id="5" creationId="{A25B46F3-D044-26F3-8829-454A58514B73}"/>
          </ac:spMkLst>
        </pc:spChg>
        <pc:spChg chg="add mod">
          <ac:chgData name="claudemir souza" userId="dbdb498277919ce6" providerId="LiveId" clId="{33FE9E48-7F46-4A35-8F61-05D7154EB05A}" dt="2023-02-20T17:39:32.644" v="924" actId="1076"/>
          <ac:spMkLst>
            <pc:docMk/>
            <pc:sldMk cId="3479138955" sldId="1244"/>
            <ac:spMk id="7" creationId="{7B4CF3B9-4FF8-14AE-38EE-DDF82D0C5BA4}"/>
          </ac:spMkLst>
        </pc:spChg>
        <pc:picChg chg="del">
          <ac:chgData name="claudemir souza" userId="dbdb498277919ce6" providerId="LiveId" clId="{33FE9E48-7F46-4A35-8F61-05D7154EB05A}" dt="2023-02-20T17:35:32.855" v="856" actId="478"/>
          <ac:picMkLst>
            <pc:docMk/>
            <pc:sldMk cId="3479138955" sldId="1244"/>
            <ac:picMk id="3" creationId="{2599B455-7172-6404-6DC3-9618BBA6218E}"/>
          </ac:picMkLst>
        </pc:picChg>
        <pc:picChg chg="add mod">
          <ac:chgData name="claudemir souza" userId="dbdb498277919ce6" providerId="LiveId" clId="{33FE9E48-7F46-4A35-8F61-05D7154EB05A}" dt="2023-02-20T17:36:09.072" v="865" actId="1076"/>
          <ac:picMkLst>
            <pc:docMk/>
            <pc:sldMk cId="3479138955" sldId="1244"/>
            <ac:picMk id="6" creationId="{9A35F97D-AE27-324E-85F0-86DDF4807672}"/>
          </ac:picMkLst>
        </pc:picChg>
      </pc:sldChg>
      <pc:sldChg chg="addSp delSp modSp add mod delAnim">
        <pc:chgData name="claudemir souza" userId="dbdb498277919ce6" providerId="LiveId" clId="{33FE9E48-7F46-4A35-8F61-05D7154EB05A}" dt="2023-02-20T17:39:37.690" v="925"/>
        <pc:sldMkLst>
          <pc:docMk/>
          <pc:sldMk cId="3932858274" sldId="1245"/>
        </pc:sldMkLst>
        <pc:spChg chg="del">
          <ac:chgData name="claudemir souza" userId="dbdb498277919ce6" providerId="LiveId" clId="{33FE9E48-7F46-4A35-8F61-05D7154EB05A}" dt="2023-02-20T17:37:14.462" v="877" actId="478"/>
          <ac:spMkLst>
            <pc:docMk/>
            <pc:sldMk cId="3932858274" sldId="1245"/>
            <ac:spMk id="2" creationId="{0EABCD61-5A19-C527-24E4-C9A279112758}"/>
          </ac:spMkLst>
        </pc:spChg>
        <pc:spChg chg="add mod">
          <ac:chgData name="claudemir souza" userId="dbdb498277919ce6" providerId="LiveId" clId="{33FE9E48-7F46-4A35-8F61-05D7154EB05A}" dt="2023-02-20T17:37:20.947" v="879" actId="403"/>
          <ac:spMkLst>
            <pc:docMk/>
            <pc:sldMk cId="3932858274" sldId="1245"/>
            <ac:spMk id="3" creationId="{CAE4B60B-4DA9-ED92-E3E5-DEE59647BF53}"/>
          </ac:spMkLst>
        </pc:spChg>
        <pc:spChg chg="add mod">
          <ac:chgData name="claudemir souza" userId="dbdb498277919ce6" providerId="LiveId" clId="{33FE9E48-7F46-4A35-8F61-05D7154EB05A}" dt="2023-02-20T17:39:37.690" v="925"/>
          <ac:spMkLst>
            <pc:docMk/>
            <pc:sldMk cId="3932858274" sldId="1245"/>
            <ac:spMk id="4" creationId="{50EBCFDC-E681-0E4D-4ACF-C6873CDF962A}"/>
          </ac:spMkLst>
        </pc:spChg>
        <pc:spChg chg="del">
          <ac:chgData name="claudemir souza" userId="dbdb498277919ce6" providerId="LiveId" clId="{33FE9E48-7F46-4A35-8F61-05D7154EB05A}" dt="2023-02-20T17:36:32.639" v="867" actId="478"/>
          <ac:spMkLst>
            <pc:docMk/>
            <pc:sldMk cId="3932858274" sldId="1245"/>
            <ac:spMk id="5" creationId="{A25B46F3-D044-26F3-8829-454A58514B73}"/>
          </ac:spMkLst>
        </pc:spChg>
        <pc:picChg chg="del">
          <ac:chgData name="claudemir souza" userId="dbdb498277919ce6" providerId="LiveId" clId="{33FE9E48-7F46-4A35-8F61-05D7154EB05A}" dt="2023-02-20T17:36:32.639" v="867" actId="478"/>
          <ac:picMkLst>
            <pc:docMk/>
            <pc:sldMk cId="3932858274" sldId="1245"/>
            <ac:picMk id="6" creationId="{9A35F97D-AE27-324E-85F0-86DDF4807672}"/>
          </ac:picMkLst>
        </pc:picChg>
      </pc:sldChg>
      <pc:sldChg chg="addSp modSp add mod">
        <pc:chgData name="claudemir souza" userId="dbdb498277919ce6" providerId="LiveId" clId="{33FE9E48-7F46-4A35-8F61-05D7154EB05A}" dt="2023-02-20T17:39:47.805" v="927"/>
        <pc:sldMkLst>
          <pc:docMk/>
          <pc:sldMk cId="3239486004" sldId="1246"/>
        </pc:sldMkLst>
        <pc:spChg chg="add mod">
          <ac:chgData name="claudemir souza" userId="dbdb498277919ce6" providerId="LiveId" clId="{33FE9E48-7F46-4A35-8F61-05D7154EB05A}" dt="2023-02-20T17:39:47.805" v="927"/>
          <ac:spMkLst>
            <pc:docMk/>
            <pc:sldMk cId="3239486004" sldId="1246"/>
            <ac:spMk id="2" creationId="{F5FB7901-473E-19E5-634B-56E7B99D2F0C}"/>
          </ac:spMkLst>
        </pc:spChg>
        <pc:spChg chg="mod">
          <ac:chgData name="claudemir souza" userId="dbdb498277919ce6" providerId="LiveId" clId="{33FE9E48-7F46-4A35-8F61-05D7154EB05A}" dt="2023-02-20T17:38:10.912" v="884" actId="1076"/>
          <ac:spMkLst>
            <pc:docMk/>
            <pc:sldMk cId="3239486004" sldId="1246"/>
            <ac:spMk id="3" creationId="{CAE4B60B-4DA9-ED92-E3E5-DEE59647BF53}"/>
          </ac:spMkLst>
        </pc:spChg>
      </pc:sldChg>
      <pc:sldChg chg="add del">
        <pc:chgData name="claudemir souza" userId="dbdb498277919ce6" providerId="LiveId" clId="{33FE9E48-7F46-4A35-8F61-05D7154EB05A}" dt="2023-02-20T17:39:45.246" v="926" actId="47"/>
        <pc:sldMkLst>
          <pc:docMk/>
          <pc:sldMk cId="288957929" sldId="1247"/>
        </pc:sldMkLst>
      </pc:sldChg>
      <pc:sldChg chg="addSp delSp modSp add mod">
        <pc:chgData name="claudemir souza" userId="dbdb498277919ce6" providerId="LiveId" clId="{33FE9E48-7F46-4A35-8F61-05D7154EB05A}" dt="2023-02-20T17:40:38.712" v="936" actId="14100"/>
        <pc:sldMkLst>
          <pc:docMk/>
          <pc:sldMk cId="3312748815" sldId="1247"/>
        </pc:sldMkLst>
        <pc:spChg chg="del">
          <ac:chgData name="claudemir souza" userId="dbdb498277919ce6" providerId="LiveId" clId="{33FE9E48-7F46-4A35-8F61-05D7154EB05A}" dt="2023-02-20T17:40:21.337" v="930" actId="478"/>
          <ac:spMkLst>
            <pc:docMk/>
            <pc:sldMk cId="3312748815" sldId="1247"/>
            <ac:spMk id="3" creationId="{CAE4B60B-4DA9-ED92-E3E5-DEE59647BF53}"/>
          </ac:spMkLst>
        </pc:spChg>
        <pc:spChg chg="add mod">
          <ac:chgData name="claudemir souza" userId="dbdb498277919ce6" providerId="LiveId" clId="{33FE9E48-7F46-4A35-8F61-05D7154EB05A}" dt="2023-02-20T17:40:38.712" v="936" actId="14100"/>
          <ac:spMkLst>
            <pc:docMk/>
            <pc:sldMk cId="3312748815" sldId="1247"/>
            <ac:spMk id="4" creationId="{07DD7C1A-FA07-767F-3429-368EEF8A00DF}"/>
          </ac:spMkLst>
        </pc:spChg>
      </pc:sldChg>
      <pc:sldChg chg="addSp delSp modSp add mod">
        <pc:chgData name="claudemir souza" userId="dbdb498277919ce6" providerId="LiveId" clId="{33FE9E48-7F46-4A35-8F61-05D7154EB05A}" dt="2023-02-20T17:41:39.371" v="944" actId="1076"/>
        <pc:sldMkLst>
          <pc:docMk/>
          <pc:sldMk cId="818779743" sldId="1248"/>
        </pc:sldMkLst>
        <pc:spChg chg="add mod">
          <ac:chgData name="claudemir souza" userId="dbdb498277919ce6" providerId="LiveId" clId="{33FE9E48-7F46-4A35-8F61-05D7154EB05A}" dt="2023-02-20T17:41:39.371" v="944" actId="1076"/>
          <ac:spMkLst>
            <pc:docMk/>
            <pc:sldMk cId="818779743" sldId="1248"/>
            <ac:spMk id="3" creationId="{27EBC481-C578-81E3-0239-B685DFC8612A}"/>
          </ac:spMkLst>
        </pc:spChg>
        <pc:spChg chg="del">
          <ac:chgData name="claudemir souza" userId="dbdb498277919ce6" providerId="LiveId" clId="{33FE9E48-7F46-4A35-8F61-05D7154EB05A}" dt="2023-02-20T17:41:23.459" v="939" actId="478"/>
          <ac:spMkLst>
            <pc:docMk/>
            <pc:sldMk cId="818779743" sldId="1248"/>
            <ac:spMk id="4" creationId="{07DD7C1A-FA07-767F-3429-368EEF8A00DF}"/>
          </ac:spMkLst>
        </pc:spChg>
      </pc:sldChg>
      <pc:sldChg chg="modSp add mod">
        <pc:chgData name="claudemir souza" userId="dbdb498277919ce6" providerId="LiveId" clId="{33FE9E48-7F46-4A35-8F61-05D7154EB05A}" dt="2023-02-20T17:42:52.314" v="950" actId="207"/>
        <pc:sldMkLst>
          <pc:docMk/>
          <pc:sldMk cId="564611828" sldId="1249"/>
        </pc:sldMkLst>
        <pc:spChg chg="mod">
          <ac:chgData name="claudemir souza" userId="dbdb498277919ce6" providerId="LiveId" clId="{33FE9E48-7F46-4A35-8F61-05D7154EB05A}" dt="2023-02-20T17:42:52.314" v="950" actId="207"/>
          <ac:spMkLst>
            <pc:docMk/>
            <pc:sldMk cId="564611828" sldId="1249"/>
            <ac:spMk id="3" creationId="{27EBC481-C578-81E3-0239-B685DFC8612A}"/>
          </ac:spMkLst>
        </pc:spChg>
      </pc:sldChg>
      <pc:sldChg chg="modSp add mod">
        <pc:chgData name="claudemir souza" userId="dbdb498277919ce6" providerId="LiveId" clId="{33FE9E48-7F46-4A35-8F61-05D7154EB05A}" dt="2023-02-20T17:43:26.588" v="954" actId="207"/>
        <pc:sldMkLst>
          <pc:docMk/>
          <pc:sldMk cId="760583371" sldId="1250"/>
        </pc:sldMkLst>
        <pc:spChg chg="mod">
          <ac:chgData name="claudemir souza" userId="dbdb498277919ce6" providerId="LiveId" clId="{33FE9E48-7F46-4A35-8F61-05D7154EB05A}" dt="2023-02-20T17:43:26.588" v="954" actId="207"/>
          <ac:spMkLst>
            <pc:docMk/>
            <pc:sldMk cId="760583371" sldId="1250"/>
            <ac:spMk id="3" creationId="{27EBC481-C578-81E3-0239-B685DFC8612A}"/>
          </ac:spMkLst>
        </pc:spChg>
      </pc:sldChg>
      <pc:sldChg chg="add">
        <pc:chgData name="claudemir souza" userId="dbdb498277919ce6" providerId="LiveId" clId="{33FE9E48-7F46-4A35-8F61-05D7154EB05A}" dt="2023-02-20T17:43:30.749" v="955" actId="2890"/>
        <pc:sldMkLst>
          <pc:docMk/>
          <pc:sldMk cId="3265579890" sldId="1251"/>
        </pc:sldMkLst>
      </pc:sldChg>
      <pc:sldChg chg="modSp add mod ord">
        <pc:chgData name="claudemir souza" userId="dbdb498277919ce6" providerId="LiveId" clId="{33FE9E48-7F46-4A35-8F61-05D7154EB05A}" dt="2023-02-20T17:47:43.765" v="1026" actId="1076"/>
        <pc:sldMkLst>
          <pc:docMk/>
          <pc:sldMk cId="2747535713" sldId="1252"/>
        </pc:sldMkLst>
        <pc:spChg chg="mod">
          <ac:chgData name="claudemir souza" userId="dbdb498277919ce6" providerId="LiveId" clId="{33FE9E48-7F46-4A35-8F61-05D7154EB05A}" dt="2023-02-20T17:47:43.765" v="1026" actId="1076"/>
          <ac:spMkLst>
            <pc:docMk/>
            <pc:sldMk cId="2747535713" sldId="1252"/>
            <ac:spMk id="2" creationId="{F5FB7901-473E-19E5-634B-56E7B99D2F0C}"/>
          </ac:spMkLst>
        </pc:spChg>
        <pc:spChg chg="mod">
          <ac:chgData name="claudemir souza" userId="dbdb498277919ce6" providerId="LiveId" clId="{33FE9E48-7F46-4A35-8F61-05D7154EB05A}" dt="2023-02-20T17:47:16.557" v="990" actId="1076"/>
          <ac:spMkLst>
            <pc:docMk/>
            <pc:sldMk cId="2747535713" sldId="1252"/>
            <ac:spMk id="3" creationId="{27EBC481-C578-81E3-0239-B685DFC8612A}"/>
          </ac:spMkLst>
        </pc:spChg>
      </pc:sldChg>
      <pc:sldChg chg="modSp add mod">
        <pc:chgData name="claudemir souza" userId="dbdb498277919ce6" providerId="LiveId" clId="{33FE9E48-7F46-4A35-8F61-05D7154EB05A}" dt="2023-02-20T17:48:10.505" v="1028"/>
        <pc:sldMkLst>
          <pc:docMk/>
          <pc:sldMk cId="1487799078" sldId="1253"/>
        </pc:sldMkLst>
        <pc:spChg chg="mod">
          <ac:chgData name="claudemir souza" userId="dbdb498277919ce6" providerId="LiveId" clId="{33FE9E48-7F46-4A35-8F61-05D7154EB05A}" dt="2023-02-20T17:48:10.505" v="1028"/>
          <ac:spMkLst>
            <pc:docMk/>
            <pc:sldMk cId="1487799078" sldId="1253"/>
            <ac:spMk id="3" creationId="{27EBC481-C578-81E3-0239-B685DFC8612A}"/>
          </ac:spMkLst>
        </pc:spChg>
      </pc:sldChg>
      <pc:sldChg chg="addSp delSp modSp add mod">
        <pc:chgData name="claudemir souza" userId="dbdb498277919ce6" providerId="LiveId" clId="{33FE9E48-7F46-4A35-8F61-05D7154EB05A}" dt="2023-02-20T17:50:20.573" v="1042" actId="1076"/>
        <pc:sldMkLst>
          <pc:docMk/>
          <pc:sldMk cId="1813380794" sldId="1254"/>
        </pc:sldMkLst>
        <pc:spChg chg="del">
          <ac:chgData name="claudemir souza" userId="dbdb498277919ce6" providerId="LiveId" clId="{33FE9E48-7F46-4A35-8F61-05D7154EB05A}" dt="2023-02-20T17:49:08.201" v="1032" actId="478"/>
          <ac:spMkLst>
            <pc:docMk/>
            <pc:sldMk cId="1813380794" sldId="1254"/>
            <ac:spMk id="3" creationId="{27EBC481-C578-81E3-0239-B685DFC8612A}"/>
          </ac:spMkLst>
        </pc:spChg>
        <pc:spChg chg="add mod">
          <ac:chgData name="claudemir souza" userId="dbdb498277919ce6" providerId="LiveId" clId="{33FE9E48-7F46-4A35-8F61-05D7154EB05A}" dt="2023-02-20T17:50:00.131" v="1036" actId="1076"/>
          <ac:spMkLst>
            <pc:docMk/>
            <pc:sldMk cId="1813380794" sldId="1254"/>
            <ac:spMk id="4" creationId="{369A01CC-5AC1-F1E5-F600-40BA5B1C3EFA}"/>
          </ac:spMkLst>
        </pc:spChg>
        <pc:picChg chg="add mod">
          <ac:chgData name="claudemir souza" userId="dbdb498277919ce6" providerId="LiveId" clId="{33FE9E48-7F46-4A35-8F61-05D7154EB05A}" dt="2023-02-20T17:50:03.725" v="1037" actId="1076"/>
          <ac:picMkLst>
            <pc:docMk/>
            <pc:sldMk cId="1813380794" sldId="1254"/>
            <ac:picMk id="5" creationId="{11270DE5-31C9-6FF0-4AE4-E74744AA8E8B}"/>
          </ac:picMkLst>
        </pc:picChg>
        <pc:picChg chg="add mod">
          <ac:chgData name="claudemir souza" userId="dbdb498277919ce6" providerId="LiveId" clId="{33FE9E48-7F46-4A35-8F61-05D7154EB05A}" dt="2023-02-20T17:50:11.430" v="1040" actId="1076"/>
          <ac:picMkLst>
            <pc:docMk/>
            <pc:sldMk cId="1813380794" sldId="1254"/>
            <ac:picMk id="6" creationId="{2A2C66DD-0B29-03D1-C6B7-3234A0D887B1}"/>
          </ac:picMkLst>
        </pc:picChg>
        <pc:picChg chg="add mod">
          <ac:chgData name="claudemir souza" userId="dbdb498277919ce6" providerId="LiveId" clId="{33FE9E48-7F46-4A35-8F61-05D7154EB05A}" dt="2023-02-20T17:50:07.697" v="1039" actId="1076"/>
          <ac:picMkLst>
            <pc:docMk/>
            <pc:sldMk cId="1813380794" sldId="1254"/>
            <ac:picMk id="7" creationId="{99A51F1C-A8C4-1067-22A8-2F5B51F40F3A}"/>
          </ac:picMkLst>
        </pc:picChg>
        <pc:picChg chg="add mod">
          <ac:chgData name="claudemir souza" userId="dbdb498277919ce6" providerId="LiveId" clId="{33FE9E48-7F46-4A35-8F61-05D7154EB05A}" dt="2023-02-20T17:50:05.434" v="1038" actId="1076"/>
          <ac:picMkLst>
            <pc:docMk/>
            <pc:sldMk cId="1813380794" sldId="1254"/>
            <ac:picMk id="8" creationId="{6EB4D6AF-E860-F727-F22B-A6D02F145109}"/>
          </ac:picMkLst>
        </pc:picChg>
        <pc:picChg chg="add mod">
          <ac:chgData name="claudemir souza" userId="dbdb498277919ce6" providerId="LiveId" clId="{33FE9E48-7F46-4A35-8F61-05D7154EB05A}" dt="2023-02-20T17:50:16.398" v="1041" actId="1076"/>
          <ac:picMkLst>
            <pc:docMk/>
            <pc:sldMk cId="1813380794" sldId="1254"/>
            <ac:picMk id="9" creationId="{751C2A85-E838-CF5F-0F3E-631410923A06}"/>
          </ac:picMkLst>
        </pc:picChg>
        <pc:picChg chg="add mod">
          <ac:chgData name="claudemir souza" userId="dbdb498277919ce6" providerId="LiveId" clId="{33FE9E48-7F46-4A35-8F61-05D7154EB05A}" dt="2023-02-20T17:50:20.573" v="1042" actId="1076"/>
          <ac:picMkLst>
            <pc:docMk/>
            <pc:sldMk cId="1813380794" sldId="1254"/>
            <ac:picMk id="10" creationId="{3D68A00E-8E35-5FD3-AF52-3FCF3DC9EFE5}"/>
          </ac:picMkLst>
        </pc:picChg>
      </pc:sldChg>
      <pc:sldChg chg="modSp add mod ord">
        <pc:chgData name="claudemir souza" userId="dbdb498277919ce6" providerId="LiveId" clId="{33FE9E48-7F46-4A35-8F61-05D7154EB05A}" dt="2023-02-20T17:51:13.124" v="1048"/>
        <pc:sldMkLst>
          <pc:docMk/>
          <pc:sldMk cId="1508586202" sldId="1255"/>
        </pc:sldMkLst>
        <pc:spChg chg="mod">
          <ac:chgData name="claudemir souza" userId="dbdb498277919ce6" providerId="LiveId" clId="{33FE9E48-7F46-4A35-8F61-05D7154EB05A}" dt="2023-02-20T17:51:07.455" v="1046" actId="207"/>
          <ac:spMkLst>
            <pc:docMk/>
            <pc:sldMk cId="1508586202" sldId="1255"/>
            <ac:spMk id="3" creationId="{27EBC481-C578-81E3-0239-B685DFC8612A}"/>
          </ac:spMkLst>
        </pc:spChg>
      </pc:sldChg>
      <pc:sldChg chg="modSp add mod ord">
        <pc:chgData name="claudemir souza" userId="dbdb498277919ce6" providerId="LiveId" clId="{33FE9E48-7F46-4A35-8F61-05D7154EB05A}" dt="2023-02-20T17:56:29.842" v="1130"/>
        <pc:sldMkLst>
          <pc:docMk/>
          <pc:sldMk cId="956802675" sldId="1256"/>
        </pc:sldMkLst>
        <pc:spChg chg="mod">
          <ac:chgData name="claudemir souza" userId="dbdb498277919ce6" providerId="LiveId" clId="{33FE9E48-7F46-4A35-8F61-05D7154EB05A}" dt="2023-02-20T17:51:57.713" v="1053" actId="1076"/>
          <ac:spMkLst>
            <pc:docMk/>
            <pc:sldMk cId="956802675" sldId="1256"/>
            <ac:spMk id="3" creationId="{27EBC481-C578-81E3-0239-B685DFC8612A}"/>
          </ac:spMkLst>
        </pc:spChg>
      </pc:sldChg>
      <pc:sldChg chg="addSp delSp modSp add mod">
        <pc:chgData name="claudemir souza" userId="dbdb498277919ce6" providerId="LiveId" clId="{33FE9E48-7F46-4A35-8F61-05D7154EB05A}" dt="2023-02-20T17:56:20.563" v="1128" actId="207"/>
        <pc:sldMkLst>
          <pc:docMk/>
          <pc:sldMk cId="3656624562" sldId="1257"/>
        </pc:sldMkLst>
        <pc:spChg chg="del">
          <ac:chgData name="claudemir souza" userId="dbdb498277919ce6" providerId="LiveId" clId="{33FE9E48-7F46-4A35-8F61-05D7154EB05A}" dt="2023-02-20T17:53:14.743" v="1059" actId="478"/>
          <ac:spMkLst>
            <pc:docMk/>
            <pc:sldMk cId="3656624562" sldId="1257"/>
            <ac:spMk id="2" creationId="{F5FB7901-473E-19E5-634B-56E7B99D2F0C}"/>
          </ac:spMkLst>
        </pc:spChg>
        <pc:spChg chg="del mod">
          <ac:chgData name="claudemir souza" userId="dbdb498277919ce6" providerId="LiveId" clId="{33FE9E48-7F46-4A35-8F61-05D7154EB05A}" dt="2023-02-20T17:53:11.857" v="1058" actId="478"/>
          <ac:spMkLst>
            <pc:docMk/>
            <pc:sldMk cId="3656624562" sldId="1257"/>
            <ac:spMk id="3" creationId="{27EBC481-C578-81E3-0239-B685DFC8612A}"/>
          </ac:spMkLst>
        </pc:spChg>
        <pc:spChg chg="add mod">
          <ac:chgData name="claudemir souza" userId="dbdb498277919ce6" providerId="LiveId" clId="{33FE9E48-7F46-4A35-8F61-05D7154EB05A}" dt="2023-02-20T17:56:20.563" v="1128" actId="207"/>
          <ac:spMkLst>
            <pc:docMk/>
            <pc:sldMk cId="3656624562" sldId="1257"/>
            <ac:spMk id="5" creationId="{D491BBE4-208C-84E3-767C-DA533C2E4208}"/>
          </ac:spMkLst>
        </pc:spChg>
      </pc:sldChg>
      <pc:sldChg chg="modSp add mod ord">
        <pc:chgData name="claudemir souza" userId="dbdb498277919ce6" providerId="LiveId" clId="{33FE9E48-7F46-4A35-8F61-05D7154EB05A}" dt="2023-02-20T17:54:38.777" v="1120" actId="14100"/>
        <pc:sldMkLst>
          <pc:docMk/>
          <pc:sldMk cId="4129476470" sldId="1258"/>
        </pc:sldMkLst>
        <pc:spChg chg="mod">
          <ac:chgData name="claudemir souza" userId="dbdb498277919ce6" providerId="LiveId" clId="{33FE9E48-7F46-4A35-8F61-05D7154EB05A}" dt="2023-02-20T17:54:38.777" v="1120" actId="14100"/>
          <ac:spMkLst>
            <pc:docMk/>
            <pc:sldMk cId="4129476470" sldId="1258"/>
            <ac:spMk id="2" creationId="{59F49677-D562-3A63-7F7D-DE149AAE7298}"/>
          </ac:spMkLst>
        </pc:spChg>
      </pc:sldChg>
      <pc:sldChg chg="modSp add mod">
        <pc:chgData name="claudemir souza" userId="dbdb498277919ce6" providerId="LiveId" clId="{33FE9E48-7F46-4A35-8F61-05D7154EB05A}" dt="2023-02-20T17:56:53.548" v="1132"/>
        <pc:sldMkLst>
          <pc:docMk/>
          <pc:sldMk cId="2900601335" sldId="1259"/>
        </pc:sldMkLst>
        <pc:spChg chg="mod">
          <ac:chgData name="claudemir souza" userId="dbdb498277919ce6" providerId="LiveId" clId="{33FE9E48-7F46-4A35-8F61-05D7154EB05A}" dt="2023-02-20T17:56:53.548" v="1132"/>
          <ac:spMkLst>
            <pc:docMk/>
            <pc:sldMk cId="2900601335" sldId="1259"/>
            <ac:spMk id="5" creationId="{D491BBE4-208C-84E3-767C-DA533C2E4208}"/>
          </ac:spMkLst>
        </pc:spChg>
      </pc:sldChg>
      <pc:sldChg chg="addSp delSp modSp add mod">
        <pc:chgData name="claudemir souza" userId="dbdb498277919ce6" providerId="LiveId" clId="{33FE9E48-7F46-4A35-8F61-05D7154EB05A}" dt="2023-02-20T18:11:23.480" v="1141" actId="478"/>
        <pc:sldMkLst>
          <pc:docMk/>
          <pc:sldMk cId="799456763" sldId="1260"/>
        </pc:sldMkLst>
        <pc:spChg chg="add del mod">
          <ac:chgData name="claudemir souza" userId="dbdb498277919ce6" providerId="LiveId" clId="{33FE9E48-7F46-4A35-8F61-05D7154EB05A}" dt="2023-02-20T18:11:23.480" v="1141" actId="478"/>
          <ac:spMkLst>
            <pc:docMk/>
            <pc:sldMk cId="799456763" sldId="1260"/>
            <ac:spMk id="3" creationId="{CD71A8E4-9704-6C88-A21F-48797807022E}"/>
          </ac:spMkLst>
        </pc:spChg>
        <pc:spChg chg="mod">
          <ac:chgData name="claudemir souza" userId="dbdb498277919ce6" providerId="LiveId" clId="{33FE9E48-7F46-4A35-8F61-05D7154EB05A}" dt="2023-02-20T17:57:22.555" v="1135" actId="207"/>
          <ac:spMkLst>
            <pc:docMk/>
            <pc:sldMk cId="799456763" sldId="1260"/>
            <ac:spMk id="5" creationId="{D491BBE4-208C-84E3-767C-DA533C2E4208}"/>
          </ac:spMkLst>
        </pc:spChg>
      </pc:sldChg>
      <pc:sldChg chg="modSp add mod">
        <pc:chgData name="claudemir souza" userId="dbdb498277919ce6" providerId="LiveId" clId="{33FE9E48-7F46-4A35-8F61-05D7154EB05A}" dt="2023-02-20T17:57:50.157" v="1137"/>
        <pc:sldMkLst>
          <pc:docMk/>
          <pc:sldMk cId="3128715832" sldId="1261"/>
        </pc:sldMkLst>
        <pc:spChg chg="mod">
          <ac:chgData name="claudemir souza" userId="dbdb498277919ce6" providerId="LiveId" clId="{33FE9E48-7F46-4A35-8F61-05D7154EB05A}" dt="2023-02-20T17:57:50.157" v="1137"/>
          <ac:spMkLst>
            <pc:docMk/>
            <pc:sldMk cId="3128715832" sldId="1261"/>
            <ac:spMk id="5" creationId="{D491BBE4-208C-84E3-767C-DA533C2E4208}"/>
          </ac:spMkLst>
        </pc:spChg>
      </pc:sldChg>
      <pc:sldChg chg="modSp add mod">
        <pc:chgData name="claudemir souza" userId="dbdb498277919ce6" providerId="LiveId" clId="{33FE9E48-7F46-4A35-8F61-05D7154EB05A}" dt="2023-02-20T18:12:07.878" v="1142"/>
        <pc:sldMkLst>
          <pc:docMk/>
          <pc:sldMk cId="4132588186" sldId="1262"/>
        </pc:sldMkLst>
        <pc:spChg chg="mod">
          <ac:chgData name="claudemir souza" userId="dbdb498277919ce6" providerId="LiveId" clId="{33FE9E48-7F46-4A35-8F61-05D7154EB05A}" dt="2023-02-20T18:12:07.878" v="1142"/>
          <ac:spMkLst>
            <pc:docMk/>
            <pc:sldMk cId="4132588186" sldId="1262"/>
            <ac:spMk id="5" creationId="{D491BBE4-208C-84E3-767C-DA533C2E4208}"/>
          </ac:spMkLst>
        </pc:spChg>
      </pc:sldChg>
      <pc:sldChg chg="modSp add mod">
        <pc:chgData name="claudemir souza" userId="dbdb498277919ce6" providerId="LiveId" clId="{33FE9E48-7F46-4A35-8F61-05D7154EB05A}" dt="2023-02-20T18:12:33.641" v="1144"/>
        <pc:sldMkLst>
          <pc:docMk/>
          <pc:sldMk cId="3603294117" sldId="1263"/>
        </pc:sldMkLst>
        <pc:spChg chg="mod">
          <ac:chgData name="claudemir souza" userId="dbdb498277919ce6" providerId="LiveId" clId="{33FE9E48-7F46-4A35-8F61-05D7154EB05A}" dt="2023-02-20T18:12:33.641" v="1144"/>
          <ac:spMkLst>
            <pc:docMk/>
            <pc:sldMk cId="3603294117" sldId="1263"/>
            <ac:spMk id="5" creationId="{D491BBE4-208C-84E3-767C-DA533C2E4208}"/>
          </ac:spMkLst>
        </pc:spChg>
      </pc:sldChg>
      <pc:sldChg chg="addSp delSp modSp add mod">
        <pc:chgData name="claudemir souza" userId="dbdb498277919ce6" providerId="LiveId" clId="{33FE9E48-7F46-4A35-8F61-05D7154EB05A}" dt="2023-02-20T18:13:45.473" v="1156" actId="1076"/>
        <pc:sldMkLst>
          <pc:docMk/>
          <pc:sldMk cId="2740992203" sldId="1264"/>
        </pc:sldMkLst>
        <pc:spChg chg="add mod">
          <ac:chgData name="claudemir souza" userId="dbdb498277919ce6" providerId="LiveId" clId="{33FE9E48-7F46-4A35-8F61-05D7154EB05A}" dt="2023-02-20T18:13:45.473" v="1156" actId="1076"/>
          <ac:spMkLst>
            <pc:docMk/>
            <pc:sldMk cId="2740992203" sldId="1264"/>
            <ac:spMk id="2" creationId="{0A9F24ED-21F5-C71F-0C0E-A557F375DB63}"/>
          </ac:spMkLst>
        </pc:spChg>
        <pc:spChg chg="del">
          <ac:chgData name="claudemir souza" userId="dbdb498277919ce6" providerId="LiveId" clId="{33FE9E48-7F46-4A35-8F61-05D7154EB05A}" dt="2023-02-20T18:13:08.190" v="1146" actId="478"/>
          <ac:spMkLst>
            <pc:docMk/>
            <pc:sldMk cId="2740992203" sldId="1264"/>
            <ac:spMk id="5" creationId="{D491BBE4-208C-84E3-767C-DA533C2E4208}"/>
          </ac:spMkLst>
        </pc:spChg>
        <pc:picChg chg="add mod">
          <ac:chgData name="claudemir souza" userId="dbdb498277919ce6" providerId="LiveId" clId="{33FE9E48-7F46-4A35-8F61-05D7154EB05A}" dt="2023-02-20T18:13:17.273" v="1149" actId="1076"/>
          <ac:picMkLst>
            <pc:docMk/>
            <pc:sldMk cId="2740992203" sldId="1264"/>
            <ac:picMk id="3" creationId="{0BEC6256-354F-42E1-06FA-CFD84E36F901}"/>
          </ac:picMkLst>
        </pc:picChg>
      </pc:sldChg>
      <pc:sldChg chg="addSp delSp modSp add mod">
        <pc:chgData name="claudemir souza" userId="dbdb498277919ce6" providerId="LiveId" clId="{33FE9E48-7F46-4A35-8F61-05D7154EB05A}" dt="2023-02-20T18:16:36.821" v="1163" actId="14100"/>
        <pc:sldMkLst>
          <pc:docMk/>
          <pc:sldMk cId="2128284341" sldId="1265"/>
        </pc:sldMkLst>
        <pc:spChg chg="del">
          <ac:chgData name="claudemir souza" userId="dbdb498277919ce6" providerId="LiveId" clId="{33FE9E48-7F46-4A35-8F61-05D7154EB05A}" dt="2023-02-20T18:14:07.940" v="1158" actId="478"/>
          <ac:spMkLst>
            <pc:docMk/>
            <pc:sldMk cId="2128284341" sldId="1265"/>
            <ac:spMk id="2" creationId="{0A9F24ED-21F5-C71F-0C0E-A557F375DB63}"/>
          </ac:spMkLst>
        </pc:spChg>
        <pc:spChg chg="add mod">
          <ac:chgData name="claudemir souza" userId="dbdb498277919ce6" providerId="LiveId" clId="{33FE9E48-7F46-4A35-8F61-05D7154EB05A}" dt="2023-02-20T18:16:36.821" v="1163" actId="14100"/>
          <ac:spMkLst>
            <pc:docMk/>
            <pc:sldMk cId="2128284341" sldId="1265"/>
            <ac:spMk id="5" creationId="{A533EDDC-8B93-6876-17F5-90B6AC4119E6}"/>
          </ac:spMkLst>
        </pc:spChg>
        <pc:picChg chg="del">
          <ac:chgData name="claudemir souza" userId="dbdb498277919ce6" providerId="LiveId" clId="{33FE9E48-7F46-4A35-8F61-05D7154EB05A}" dt="2023-02-20T18:14:07.940" v="1158" actId="478"/>
          <ac:picMkLst>
            <pc:docMk/>
            <pc:sldMk cId="2128284341" sldId="1265"/>
            <ac:picMk id="3" creationId="{0BEC6256-354F-42E1-06FA-CFD84E36F901}"/>
          </ac:picMkLst>
        </pc:picChg>
      </pc:sldChg>
      <pc:sldChg chg="modSp add mod">
        <pc:chgData name="claudemir souza" userId="dbdb498277919ce6" providerId="LiveId" clId="{33FE9E48-7F46-4A35-8F61-05D7154EB05A}" dt="2023-02-20T18:17:07.202" v="1165"/>
        <pc:sldMkLst>
          <pc:docMk/>
          <pc:sldMk cId="449336237" sldId="1266"/>
        </pc:sldMkLst>
        <pc:spChg chg="mod">
          <ac:chgData name="claudemir souza" userId="dbdb498277919ce6" providerId="LiveId" clId="{33FE9E48-7F46-4A35-8F61-05D7154EB05A}" dt="2023-02-20T18:17:07.202" v="1165"/>
          <ac:spMkLst>
            <pc:docMk/>
            <pc:sldMk cId="449336237" sldId="1266"/>
            <ac:spMk id="5" creationId="{A533EDDC-8B93-6876-17F5-90B6AC4119E6}"/>
          </ac:spMkLst>
        </pc:spChg>
      </pc:sldChg>
      <pc:sldChg chg="modSp add mod">
        <pc:chgData name="claudemir souza" userId="dbdb498277919ce6" providerId="LiveId" clId="{33FE9E48-7F46-4A35-8F61-05D7154EB05A}" dt="2023-02-20T18:18:16.485" v="1168"/>
        <pc:sldMkLst>
          <pc:docMk/>
          <pc:sldMk cId="664397809" sldId="1267"/>
        </pc:sldMkLst>
        <pc:spChg chg="mod">
          <ac:chgData name="claudemir souza" userId="dbdb498277919ce6" providerId="LiveId" clId="{33FE9E48-7F46-4A35-8F61-05D7154EB05A}" dt="2023-02-20T18:18:16.485" v="1168"/>
          <ac:spMkLst>
            <pc:docMk/>
            <pc:sldMk cId="664397809" sldId="1267"/>
            <ac:spMk id="5" creationId="{A533EDDC-8B93-6876-17F5-90B6AC4119E6}"/>
          </ac:spMkLst>
        </pc:spChg>
      </pc:sldChg>
      <pc:sldChg chg="modSp add mod">
        <pc:chgData name="claudemir souza" userId="dbdb498277919ce6" providerId="LiveId" clId="{33FE9E48-7F46-4A35-8F61-05D7154EB05A}" dt="2023-02-20T18:18:51.505" v="1170"/>
        <pc:sldMkLst>
          <pc:docMk/>
          <pc:sldMk cId="2310720746" sldId="1268"/>
        </pc:sldMkLst>
        <pc:spChg chg="mod">
          <ac:chgData name="claudemir souza" userId="dbdb498277919ce6" providerId="LiveId" clId="{33FE9E48-7F46-4A35-8F61-05D7154EB05A}" dt="2023-02-20T18:18:51.505" v="1170"/>
          <ac:spMkLst>
            <pc:docMk/>
            <pc:sldMk cId="2310720746" sldId="1268"/>
            <ac:spMk id="5" creationId="{A533EDDC-8B93-6876-17F5-90B6AC4119E6}"/>
          </ac:spMkLst>
        </pc:spChg>
      </pc:sldChg>
      <pc:sldChg chg="modSp add mod">
        <pc:chgData name="claudemir souza" userId="dbdb498277919ce6" providerId="LiveId" clId="{33FE9E48-7F46-4A35-8F61-05D7154EB05A}" dt="2023-02-20T18:26:02.809" v="1344" actId="207"/>
        <pc:sldMkLst>
          <pc:docMk/>
          <pc:sldMk cId="3683369781" sldId="1269"/>
        </pc:sldMkLst>
        <pc:spChg chg="mod">
          <ac:chgData name="claudemir souza" userId="dbdb498277919ce6" providerId="LiveId" clId="{33FE9E48-7F46-4A35-8F61-05D7154EB05A}" dt="2023-02-20T18:26:02.809" v="1344" actId="207"/>
          <ac:spMkLst>
            <pc:docMk/>
            <pc:sldMk cId="3683369781" sldId="1269"/>
            <ac:spMk id="5" creationId="{A533EDDC-8B93-6876-17F5-90B6AC4119E6}"/>
          </ac:spMkLst>
        </pc:spChg>
      </pc:sldChg>
      <pc:sldChg chg="addSp delSp modSp add mod ord">
        <pc:chgData name="claudemir souza" userId="dbdb498277919ce6" providerId="LiveId" clId="{33FE9E48-7F46-4A35-8F61-05D7154EB05A}" dt="2023-02-20T18:33:23.606" v="1432" actId="14100"/>
        <pc:sldMkLst>
          <pc:docMk/>
          <pc:sldMk cId="529954604" sldId="1270"/>
        </pc:sldMkLst>
        <pc:spChg chg="del mod">
          <ac:chgData name="claudemir souza" userId="dbdb498277919ce6" providerId="LiveId" clId="{33FE9E48-7F46-4A35-8F61-05D7154EB05A}" dt="2023-02-20T18:23:38.683" v="1264" actId="478"/>
          <ac:spMkLst>
            <pc:docMk/>
            <pc:sldMk cId="529954604" sldId="1270"/>
            <ac:spMk id="2" creationId="{59F49677-D562-3A63-7F7D-DE149AAE7298}"/>
          </ac:spMkLst>
        </pc:spChg>
        <pc:spChg chg="add mod">
          <ac:chgData name="claudemir souza" userId="dbdb498277919ce6" providerId="LiveId" clId="{33FE9E48-7F46-4A35-8F61-05D7154EB05A}" dt="2023-02-20T18:33:23.606" v="1432" actId="14100"/>
          <ac:spMkLst>
            <pc:docMk/>
            <pc:sldMk cId="529954604" sldId="1270"/>
            <ac:spMk id="3" creationId="{4B03E1EB-0829-985D-6294-D26E01CBBDB1}"/>
          </ac:spMkLst>
        </pc:spChg>
        <pc:picChg chg="mod">
          <ac:chgData name="claudemir souza" userId="dbdb498277919ce6" providerId="LiveId" clId="{33FE9E48-7F46-4A35-8F61-05D7154EB05A}" dt="2023-02-20T18:25:19.352" v="1342" actId="14826"/>
          <ac:picMkLst>
            <pc:docMk/>
            <pc:sldMk cId="529954604" sldId="1270"/>
            <ac:picMk id="11266" creationId="{5C1704A5-B6FE-816B-7B72-574D52C2131C}"/>
          </ac:picMkLst>
        </pc:picChg>
      </pc:sldChg>
      <pc:sldChg chg="modSp add mod">
        <pc:chgData name="claudemir souza" userId="dbdb498277919ce6" providerId="LiveId" clId="{33FE9E48-7F46-4A35-8F61-05D7154EB05A}" dt="2023-02-20T18:26:23.975" v="1346"/>
        <pc:sldMkLst>
          <pc:docMk/>
          <pc:sldMk cId="2575650540" sldId="1271"/>
        </pc:sldMkLst>
        <pc:spChg chg="mod">
          <ac:chgData name="claudemir souza" userId="dbdb498277919ce6" providerId="LiveId" clId="{33FE9E48-7F46-4A35-8F61-05D7154EB05A}" dt="2023-02-20T18:26:23.975" v="1346"/>
          <ac:spMkLst>
            <pc:docMk/>
            <pc:sldMk cId="2575650540" sldId="1271"/>
            <ac:spMk id="5" creationId="{A533EDDC-8B93-6876-17F5-90B6AC4119E6}"/>
          </ac:spMkLst>
        </pc:spChg>
      </pc:sldChg>
      <pc:sldChg chg="modSp add mod">
        <pc:chgData name="claudemir souza" userId="dbdb498277919ce6" providerId="LiveId" clId="{33FE9E48-7F46-4A35-8F61-05D7154EB05A}" dt="2023-02-20T18:26:58.041" v="1349" actId="1076"/>
        <pc:sldMkLst>
          <pc:docMk/>
          <pc:sldMk cId="1950934406" sldId="1272"/>
        </pc:sldMkLst>
        <pc:spChg chg="mod">
          <ac:chgData name="claudemir souza" userId="dbdb498277919ce6" providerId="LiveId" clId="{33FE9E48-7F46-4A35-8F61-05D7154EB05A}" dt="2023-02-20T18:26:58.041" v="1349" actId="1076"/>
          <ac:spMkLst>
            <pc:docMk/>
            <pc:sldMk cId="1950934406" sldId="1272"/>
            <ac:spMk id="5" creationId="{A533EDDC-8B93-6876-17F5-90B6AC4119E6}"/>
          </ac:spMkLst>
        </pc:spChg>
      </pc:sldChg>
      <pc:sldChg chg="addSp modSp add mod">
        <pc:chgData name="claudemir souza" userId="dbdb498277919ce6" providerId="LiveId" clId="{33FE9E48-7F46-4A35-8F61-05D7154EB05A}" dt="2023-02-20T18:27:35.652" v="1354" actId="1076"/>
        <pc:sldMkLst>
          <pc:docMk/>
          <pc:sldMk cId="361057005" sldId="1273"/>
        </pc:sldMkLst>
        <pc:spChg chg="mod">
          <ac:chgData name="claudemir souza" userId="dbdb498277919ce6" providerId="LiveId" clId="{33FE9E48-7F46-4A35-8F61-05D7154EB05A}" dt="2023-02-20T18:27:20.248" v="1351"/>
          <ac:spMkLst>
            <pc:docMk/>
            <pc:sldMk cId="361057005" sldId="1273"/>
            <ac:spMk id="5" creationId="{A533EDDC-8B93-6876-17F5-90B6AC4119E6}"/>
          </ac:spMkLst>
        </pc:spChg>
        <pc:picChg chg="add mod">
          <ac:chgData name="claudemir souza" userId="dbdb498277919ce6" providerId="LiveId" clId="{33FE9E48-7F46-4A35-8F61-05D7154EB05A}" dt="2023-02-20T18:27:35.652" v="1354" actId="1076"/>
          <ac:picMkLst>
            <pc:docMk/>
            <pc:sldMk cId="361057005" sldId="1273"/>
            <ac:picMk id="2" creationId="{2C283495-B72F-599F-092D-D7A96FE62EDD}"/>
          </ac:picMkLst>
        </pc:picChg>
      </pc:sldChg>
      <pc:sldChg chg="addSp delSp modSp add mod">
        <pc:chgData name="claudemir souza" userId="dbdb498277919ce6" providerId="LiveId" clId="{33FE9E48-7F46-4A35-8F61-05D7154EB05A}" dt="2023-02-20T18:28:37.389" v="1364" actId="207"/>
        <pc:sldMkLst>
          <pc:docMk/>
          <pc:sldMk cId="254750912" sldId="1274"/>
        </pc:sldMkLst>
        <pc:spChg chg="add mod">
          <ac:chgData name="claudemir souza" userId="dbdb498277919ce6" providerId="LiveId" clId="{33FE9E48-7F46-4A35-8F61-05D7154EB05A}" dt="2023-02-20T18:28:21.287" v="1362" actId="14100"/>
          <ac:spMkLst>
            <pc:docMk/>
            <pc:sldMk cId="254750912" sldId="1274"/>
            <ac:spMk id="3" creationId="{210F2FFA-1A2F-B4FB-BCD8-16A3B5598681}"/>
          </ac:spMkLst>
        </pc:spChg>
        <pc:spChg chg="add mod">
          <ac:chgData name="claudemir souza" userId="dbdb498277919ce6" providerId="LiveId" clId="{33FE9E48-7F46-4A35-8F61-05D7154EB05A}" dt="2023-02-20T18:28:37.389" v="1364" actId="207"/>
          <ac:spMkLst>
            <pc:docMk/>
            <pc:sldMk cId="254750912" sldId="1274"/>
            <ac:spMk id="4" creationId="{2EE96D79-8553-536A-7900-EBCD83F306F6}"/>
          </ac:spMkLst>
        </pc:spChg>
        <pc:spChg chg="del">
          <ac:chgData name="claudemir souza" userId="dbdb498277919ce6" providerId="LiveId" clId="{33FE9E48-7F46-4A35-8F61-05D7154EB05A}" dt="2023-02-20T18:28:06.008" v="1356" actId="478"/>
          <ac:spMkLst>
            <pc:docMk/>
            <pc:sldMk cId="254750912" sldId="1274"/>
            <ac:spMk id="5" creationId="{A533EDDC-8B93-6876-17F5-90B6AC4119E6}"/>
          </ac:spMkLst>
        </pc:spChg>
        <pc:picChg chg="del">
          <ac:chgData name="claudemir souza" userId="dbdb498277919ce6" providerId="LiveId" clId="{33FE9E48-7F46-4A35-8F61-05D7154EB05A}" dt="2023-02-20T18:28:06.008" v="1356" actId="478"/>
          <ac:picMkLst>
            <pc:docMk/>
            <pc:sldMk cId="254750912" sldId="1274"/>
            <ac:picMk id="2" creationId="{2C283495-B72F-599F-092D-D7A96FE62EDD}"/>
          </ac:picMkLst>
        </pc:picChg>
      </pc:sldChg>
      <pc:sldChg chg="addSp delSp modSp add mod">
        <pc:chgData name="claudemir souza" userId="dbdb498277919ce6" providerId="LiveId" clId="{33FE9E48-7F46-4A35-8F61-05D7154EB05A}" dt="2023-02-20T18:29:44.482" v="1376" actId="1076"/>
        <pc:sldMkLst>
          <pc:docMk/>
          <pc:sldMk cId="977719464" sldId="1275"/>
        </pc:sldMkLst>
        <pc:spChg chg="add mod">
          <ac:chgData name="claudemir souza" userId="dbdb498277919ce6" providerId="LiveId" clId="{33FE9E48-7F46-4A35-8F61-05D7154EB05A}" dt="2023-02-20T18:29:34.096" v="1374" actId="207"/>
          <ac:spMkLst>
            <pc:docMk/>
            <pc:sldMk cId="977719464" sldId="1275"/>
            <ac:spMk id="2" creationId="{1B37E679-6D52-6D55-C4EF-6CBE69F83F06}"/>
          </ac:spMkLst>
        </pc:spChg>
        <pc:spChg chg="del">
          <ac:chgData name="claudemir souza" userId="dbdb498277919ce6" providerId="LiveId" clId="{33FE9E48-7F46-4A35-8F61-05D7154EB05A}" dt="2023-02-20T18:29:06.574" v="1366" actId="478"/>
          <ac:spMkLst>
            <pc:docMk/>
            <pc:sldMk cId="977719464" sldId="1275"/>
            <ac:spMk id="3" creationId="{210F2FFA-1A2F-B4FB-BCD8-16A3B5598681}"/>
          </ac:spMkLst>
        </pc:spChg>
        <pc:spChg chg="del">
          <ac:chgData name="claudemir souza" userId="dbdb498277919ce6" providerId="LiveId" clId="{33FE9E48-7F46-4A35-8F61-05D7154EB05A}" dt="2023-02-20T18:29:06.574" v="1366" actId="478"/>
          <ac:spMkLst>
            <pc:docMk/>
            <pc:sldMk cId="977719464" sldId="1275"/>
            <ac:spMk id="4" creationId="{2EE96D79-8553-536A-7900-EBCD83F306F6}"/>
          </ac:spMkLst>
        </pc:spChg>
        <pc:spChg chg="add mod">
          <ac:chgData name="claudemir souza" userId="dbdb498277919ce6" providerId="LiveId" clId="{33FE9E48-7F46-4A35-8F61-05D7154EB05A}" dt="2023-02-20T18:29:44.482" v="1376" actId="1076"/>
          <ac:spMkLst>
            <pc:docMk/>
            <pc:sldMk cId="977719464" sldId="1275"/>
            <ac:spMk id="5" creationId="{E8FE03A6-ECF5-7968-25F9-8F3BB854303B}"/>
          </ac:spMkLst>
        </pc:spChg>
      </pc:sldChg>
      <pc:sldChg chg="addSp delSp modSp add mod">
        <pc:chgData name="claudemir souza" userId="dbdb498277919ce6" providerId="LiveId" clId="{33FE9E48-7F46-4A35-8F61-05D7154EB05A}" dt="2023-02-20T18:31:10.616" v="1391" actId="1076"/>
        <pc:sldMkLst>
          <pc:docMk/>
          <pc:sldMk cId="2180986954" sldId="1276"/>
        </pc:sldMkLst>
        <pc:spChg chg="del">
          <ac:chgData name="claudemir souza" userId="dbdb498277919ce6" providerId="LiveId" clId="{33FE9E48-7F46-4A35-8F61-05D7154EB05A}" dt="2023-02-20T18:30:43.474" v="1379" actId="478"/>
          <ac:spMkLst>
            <pc:docMk/>
            <pc:sldMk cId="2180986954" sldId="1276"/>
            <ac:spMk id="2" creationId="{1B37E679-6D52-6D55-C4EF-6CBE69F83F06}"/>
          </ac:spMkLst>
        </pc:spChg>
        <pc:spChg chg="add mod">
          <ac:chgData name="claudemir souza" userId="dbdb498277919ce6" providerId="LiveId" clId="{33FE9E48-7F46-4A35-8F61-05D7154EB05A}" dt="2023-02-20T18:31:08.180" v="1390" actId="14100"/>
          <ac:spMkLst>
            <pc:docMk/>
            <pc:sldMk cId="2180986954" sldId="1276"/>
            <ac:spMk id="3" creationId="{1E8519E5-3E60-660A-B130-658966731010}"/>
          </ac:spMkLst>
        </pc:spChg>
        <pc:spChg chg="del">
          <ac:chgData name="claudemir souza" userId="dbdb498277919ce6" providerId="LiveId" clId="{33FE9E48-7F46-4A35-8F61-05D7154EB05A}" dt="2023-02-20T18:30:43.474" v="1379" actId="478"/>
          <ac:spMkLst>
            <pc:docMk/>
            <pc:sldMk cId="2180986954" sldId="1276"/>
            <ac:spMk id="5" creationId="{E8FE03A6-ECF5-7968-25F9-8F3BB854303B}"/>
          </ac:spMkLst>
        </pc:spChg>
        <pc:picChg chg="add mod">
          <ac:chgData name="claudemir souza" userId="dbdb498277919ce6" providerId="LiveId" clId="{33FE9E48-7F46-4A35-8F61-05D7154EB05A}" dt="2023-02-20T18:31:10.616" v="1391" actId="1076"/>
          <ac:picMkLst>
            <pc:docMk/>
            <pc:sldMk cId="2180986954" sldId="1276"/>
            <ac:picMk id="4" creationId="{9D910F41-BCE3-968E-FF2C-0F51BF432899}"/>
          </ac:picMkLst>
        </pc:picChg>
      </pc:sldChg>
      <pc:sldChg chg="addSp delSp modSp add mod">
        <pc:chgData name="claudemir souza" userId="dbdb498277919ce6" providerId="LiveId" clId="{33FE9E48-7F46-4A35-8F61-05D7154EB05A}" dt="2023-02-20T18:32:24.738" v="1400" actId="1076"/>
        <pc:sldMkLst>
          <pc:docMk/>
          <pc:sldMk cId="2200312405" sldId="1277"/>
        </pc:sldMkLst>
        <pc:spChg chg="del">
          <ac:chgData name="claudemir souza" userId="dbdb498277919ce6" providerId="LiveId" clId="{33FE9E48-7F46-4A35-8F61-05D7154EB05A}" dt="2023-02-20T18:32:10.878" v="1393" actId="478"/>
          <ac:spMkLst>
            <pc:docMk/>
            <pc:sldMk cId="2200312405" sldId="1277"/>
            <ac:spMk id="3" creationId="{1E8519E5-3E60-660A-B130-658966731010}"/>
          </ac:spMkLst>
        </pc:spChg>
        <pc:spChg chg="add mod">
          <ac:chgData name="claudemir souza" userId="dbdb498277919ce6" providerId="LiveId" clId="{33FE9E48-7F46-4A35-8F61-05D7154EB05A}" dt="2023-02-20T18:32:24.738" v="1400" actId="1076"/>
          <ac:spMkLst>
            <pc:docMk/>
            <pc:sldMk cId="2200312405" sldId="1277"/>
            <ac:spMk id="5" creationId="{AF52B194-17C2-4B1E-6F23-C8F86B32DA73}"/>
          </ac:spMkLst>
        </pc:spChg>
        <pc:picChg chg="del">
          <ac:chgData name="claudemir souza" userId="dbdb498277919ce6" providerId="LiveId" clId="{33FE9E48-7F46-4A35-8F61-05D7154EB05A}" dt="2023-02-20T18:32:10.878" v="1393" actId="478"/>
          <ac:picMkLst>
            <pc:docMk/>
            <pc:sldMk cId="2200312405" sldId="1277"/>
            <ac:picMk id="4" creationId="{9D910F41-BCE3-968E-FF2C-0F51BF432899}"/>
          </ac:picMkLst>
        </pc:picChg>
      </pc:sldChg>
      <pc:sldChg chg="modSp add mod">
        <pc:chgData name="claudemir souza" userId="dbdb498277919ce6" providerId="LiveId" clId="{33FE9E48-7F46-4A35-8F61-05D7154EB05A}" dt="2023-02-20T18:35:01.350" v="1439" actId="1076"/>
        <pc:sldMkLst>
          <pc:docMk/>
          <pc:sldMk cId="42418048" sldId="1278"/>
        </pc:sldMkLst>
        <pc:spChg chg="mod">
          <ac:chgData name="claudemir souza" userId="dbdb498277919ce6" providerId="LiveId" clId="{33FE9E48-7F46-4A35-8F61-05D7154EB05A}" dt="2023-02-20T18:35:01.350" v="1439" actId="1076"/>
          <ac:spMkLst>
            <pc:docMk/>
            <pc:sldMk cId="42418048" sldId="1278"/>
            <ac:spMk id="5" creationId="{AF52B194-17C2-4B1E-6F23-C8F86B32DA73}"/>
          </ac:spMkLst>
        </pc:spChg>
      </pc:sldChg>
      <pc:sldChg chg="modSp add mod">
        <pc:chgData name="claudemir souza" userId="dbdb498277919ce6" providerId="LiveId" clId="{33FE9E48-7F46-4A35-8F61-05D7154EB05A}" dt="2023-02-20T18:36:33.027" v="1452" actId="1076"/>
        <pc:sldMkLst>
          <pc:docMk/>
          <pc:sldMk cId="3964058395" sldId="1279"/>
        </pc:sldMkLst>
        <pc:spChg chg="mod">
          <ac:chgData name="claudemir souza" userId="dbdb498277919ce6" providerId="LiveId" clId="{33FE9E48-7F46-4A35-8F61-05D7154EB05A}" dt="2023-02-20T18:36:33.027" v="1452" actId="1076"/>
          <ac:spMkLst>
            <pc:docMk/>
            <pc:sldMk cId="3964058395" sldId="1279"/>
            <ac:spMk id="5" creationId="{AF52B194-17C2-4B1E-6F23-C8F86B32DA73}"/>
          </ac:spMkLst>
        </pc:spChg>
      </pc:sldChg>
      <pc:sldChg chg="modSp add del mod">
        <pc:chgData name="claudemir souza" userId="dbdb498277919ce6" providerId="LiveId" clId="{33FE9E48-7F46-4A35-8F61-05D7154EB05A}" dt="2023-02-20T18:36:56.821" v="1454" actId="47"/>
        <pc:sldMkLst>
          <pc:docMk/>
          <pc:sldMk cId="1234085942" sldId="1280"/>
        </pc:sldMkLst>
        <pc:spChg chg="mod">
          <ac:chgData name="claudemir souza" userId="dbdb498277919ce6" providerId="LiveId" clId="{33FE9E48-7F46-4A35-8F61-05D7154EB05A}" dt="2023-02-20T18:36:27.340" v="1451" actId="207"/>
          <ac:spMkLst>
            <pc:docMk/>
            <pc:sldMk cId="1234085942" sldId="1280"/>
            <ac:spMk id="5" creationId="{AF52B194-17C2-4B1E-6F23-C8F86B32DA73}"/>
          </ac:spMkLst>
        </pc:spChg>
      </pc:sldChg>
      <pc:sldChg chg="add">
        <pc:chgData name="claudemir souza" userId="dbdb498277919ce6" providerId="LiveId" clId="{33FE9E48-7F46-4A35-8F61-05D7154EB05A}" dt="2023-02-20T18:36:53.039" v="1453" actId="2890"/>
        <pc:sldMkLst>
          <pc:docMk/>
          <pc:sldMk cId="1590705922" sldId="1281"/>
        </pc:sldMkLst>
      </pc:sldChg>
      <pc:sldChg chg="add">
        <pc:chgData name="claudemir souza" userId="dbdb498277919ce6" providerId="LiveId" clId="{33FE9E48-7F46-4A35-8F61-05D7154EB05A}" dt="2023-02-20T18:37:00.612" v="1455" actId="2890"/>
        <pc:sldMkLst>
          <pc:docMk/>
          <pc:sldMk cId="2189783197" sldId="1282"/>
        </pc:sldMkLst>
      </pc:sldChg>
      <pc:sldChg chg="modSp add mod">
        <pc:chgData name="claudemir souza" userId="dbdb498277919ce6" providerId="LiveId" clId="{33FE9E48-7F46-4A35-8F61-05D7154EB05A}" dt="2023-02-25T14:16:16.544" v="1468" actId="207"/>
        <pc:sldMkLst>
          <pc:docMk/>
          <pc:sldMk cId="233681547" sldId="1283"/>
        </pc:sldMkLst>
        <pc:spChg chg="mod">
          <ac:chgData name="claudemir souza" userId="dbdb498277919ce6" providerId="LiveId" clId="{33FE9E48-7F46-4A35-8F61-05D7154EB05A}" dt="2023-02-25T14:16:16.544" v="1468" actId="207"/>
          <ac:spMkLst>
            <pc:docMk/>
            <pc:sldMk cId="233681547" sldId="1283"/>
            <ac:spMk id="3" creationId="{E033E648-EB18-3A1E-3B7C-B9976680BD8E}"/>
          </ac:spMkLst>
        </pc:spChg>
      </pc:sldChg>
      <pc:sldChg chg="addSp delSp modSp add mod ord setClrOvrMap">
        <pc:chgData name="claudemir souza" userId="dbdb498277919ce6" providerId="LiveId" clId="{33FE9E48-7F46-4A35-8F61-05D7154EB05A}" dt="2023-02-25T14:39:12.933" v="1559" actId="1076"/>
        <pc:sldMkLst>
          <pc:docMk/>
          <pc:sldMk cId="1483530343" sldId="1284"/>
        </pc:sldMkLst>
        <pc:spChg chg="del mod">
          <ac:chgData name="claudemir souza" userId="dbdb498277919ce6" providerId="LiveId" clId="{33FE9E48-7F46-4A35-8F61-05D7154EB05A}" dt="2023-02-25T14:38:27.331" v="1539" actId="478"/>
          <ac:spMkLst>
            <pc:docMk/>
            <pc:sldMk cId="1483530343" sldId="1284"/>
            <ac:spMk id="2" creationId="{59F49677-D562-3A63-7F7D-DE149AAE7298}"/>
          </ac:spMkLst>
        </pc:spChg>
        <pc:spChg chg="add mod">
          <ac:chgData name="claudemir souza" userId="dbdb498277919ce6" providerId="LiveId" clId="{33FE9E48-7F46-4A35-8F61-05D7154EB05A}" dt="2023-02-25T14:39:12.933" v="1559" actId="1076"/>
          <ac:spMkLst>
            <pc:docMk/>
            <pc:sldMk cId="1483530343" sldId="1284"/>
            <ac:spMk id="3" creationId="{B7DDD03F-6CF0-5B5E-E0A6-2EFE449AA481}"/>
          </ac:spMkLst>
        </pc:spChg>
        <pc:spChg chg="del">
          <ac:chgData name="claudemir souza" userId="dbdb498277919ce6" providerId="LiveId" clId="{33FE9E48-7F46-4A35-8F61-05D7154EB05A}" dt="2023-02-25T14:37:08.666" v="1534" actId="26606"/>
          <ac:spMkLst>
            <pc:docMk/>
            <pc:sldMk cId="1483530343" sldId="1284"/>
            <ac:spMk id="11291" creationId="{B250C39F-3F6C-4D53-86D2-7BC6B2FF609C}"/>
          </ac:spMkLst>
        </pc:spChg>
        <pc:spChg chg="del">
          <ac:chgData name="claudemir souza" userId="dbdb498277919ce6" providerId="LiveId" clId="{33FE9E48-7F46-4A35-8F61-05D7154EB05A}" dt="2023-02-25T14:37:08.666" v="1534" actId="26606"/>
          <ac:spMkLst>
            <pc:docMk/>
            <pc:sldMk cId="1483530343" sldId="1284"/>
            <ac:spMk id="11292" creationId="{70A48D59-8581-41F7-B529-F4617FE07A9A}"/>
          </ac:spMkLst>
        </pc:spChg>
        <pc:spChg chg="del">
          <ac:chgData name="claudemir souza" userId="dbdb498277919ce6" providerId="LiveId" clId="{33FE9E48-7F46-4A35-8F61-05D7154EB05A}" dt="2023-02-25T14:37:08.666" v="1534" actId="26606"/>
          <ac:spMkLst>
            <pc:docMk/>
            <pc:sldMk cId="1483530343" sldId="1284"/>
            <ac:spMk id="11293" creationId="{9DD005C1-8C51-42D6-9BEE-B9B83849743D}"/>
          </ac:spMkLst>
        </pc:spChg>
        <pc:spChg chg="add del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298" creationId="{0671A8AE-40A1-4631-A6B8-581AFF065482}"/>
          </ac:spMkLst>
        </pc:spChg>
        <pc:spChg chg="add del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300" creationId="{AB58EF07-17C2-48CF-ABB0-EEF1F17CB8F0}"/>
          </ac:spMkLst>
        </pc:spChg>
        <pc:spChg chg="add del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302" creationId="{AF2F604E-43BE-4DC3-B983-E071523364F8}"/>
          </ac:spMkLst>
        </pc:spChg>
        <pc:spChg chg="add del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304" creationId="{08C9B587-E65E-4B52-B37C-ABEBB6E87928}"/>
          </ac:spMkLst>
        </pc:spChg>
        <pc:spChg chg="add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309" creationId="{0671A8AE-40A1-4631-A6B8-581AFF065482}"/>
          </ac:spMkLst>
        </pc:spChg>
        <pc:spChg chg="add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311" creationId="{AB58EF07-17C2-48CF-ABB0-EEF1F17CB8F0}"/>
          </ac:spMkLst>
        </pc:spChg>
        <pc:spChg chg="add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313" creationId="{AF2F604E-43BE-4DC3-B983-E071523364F8}"/>
          </ac:spMkLst>
        </pc:spChg>
        <pc:spChg chg="add">
          <ac:chgData name="claudemir souza" userId="dbdb498277919ce6" providerId="LiveId" clId="{33FE9E48-7F46-4A35-8F61-05D7154EB05A}" dt="2023-02-25T14:38:12.941" v="1537" actId="26606"/>
          <ac:spMkLst>
            <pc:docMk/>
            <pc:sldMk cId="1483530343" sldId="1284"/>
            <ac:spMk id="11315" creationId="{08C9B587-E65E-4B52-B37C-ABEBB6E87928}"/>
          </ac:spMkLst>
        </pc:spChg>
        <pc:picChg chg="mod">
          <ac:chgData name="claudemir souza" userId="dbdb498277919ce6" providerId="LiveId" clId="{33FE9E48-7F46-4A35-8F61-05D7154EB05A}" dt="2023-02-25T14:38:19.020" v="1538" actId="27614"/>
          <ac:picMkLst>
            <pc:docMk/>
            <pc:sldMk cId="1483530343" sldId="1284"/>
            <ac:picMk id="11266" creationId="{5C1704A5-B6FE-816B-7B72-574D52C2131C}"/>
          </ac:picMkLst>
        </pc:picChg>
      </pc:sldChg>
      <pc:sldChg chg="modSp add mod ord">
        <pc:chgData name="claudemir souza" userId="dbdb498277919ce6" providerId="LiveId" clId="{33FE9E48-7F46-4A35-8F61-05D7154EB05A}" dt="2023-02-25T14:40:04.148" v="1565" actId="207"/>
        <pc:sldMkLst>
          <pc:docMk/>
          <pc:sldMk cId="886662924" sldId="1285"/>
        </pc:sldMkLst>
        <pc:spChg chg="mod">
          <ac:chgData name="claudemir souza" userId="dbdb498277919ce6" providerId="LiveId" clId="{33FE9E48-7F46-4A35-8F61-05D7154EB05A}" dt="2023-02-25T14:40:04.148" v="1565" actId="207"/>
          <ac:spMkLst>
            <pc:docMk/>
            <pc:sldMk cId="886662924" sldId="1285"/>
            <ac:spMk id="5" creationId="{AF52B194-17C2-4B1E-6F23-C8F86B32DA73}"/>
          </ac:spMkLst>
        </pc:spChg>
      </pc:sldChg>
      <pc:sldChg chg="addSp delSp modSp add mod">
        <pc:chgData name="claudemir souza" userId="dbdb498277919ce6" providerId="LiveId" clId="{33FE9E48-7F46-4A35-8F61-05D7154EB05A}" dt="2023-02-25T14:41:01.511" v="1576" actId="1076"/>
        <pc:sldMkLst>
          <pc:docMk/>
          <pc:sldMk cId="2773230320" sldId="1286"/>
        </pc:sldMkLst>
        <pc:spChg chg="add del mod">
          <ac:chgData name="claudemir souza" userId="dbdb498277919ce6" providerId="LiveId" clId="{33FE9E48-7F46-4A35-8F61-05D7154EB05A}" dt="2023-02-25T14:40:34.862" v="1568"/>
          <ac:spMkLst>
            <pc:docMk/>
            <pc:sldMk cId="2773230320" sldId="1286"/>
            <ac:spMk id="2" creationId="{0C6C3290-2D4F-6B2D-7E84-975B108FDD0C}"/>
          </ac:spMkLst>
        </pc:spChg>
        <pc:spChg chg="add mod">
          <ac:chgData name="claudemir souza" userId="dbdb498277919ce6" providerId="LiveId" clId="{33FE9E48-7F46-4A35-8F61-05D7154EB05A}" dt="2023-02-25T14:41:01.511" v="1576" actId="1076"/>
          <ac:spMkLst>
            <pc:docMk/>
            <pc:sldMk cId="2773230320" sldId="1286"/>
            <ac:spMk id="3" creationId="{57894A97-9A2E-36DD-F90B-9C6E5574DE9E}"/>
          </ac:spMkLst>
        </pc:spChg>
        <pc:spChg chg="del">
          <ac:chgData name="claudemir souza" userId="dbdb498277919ce6" providerId="LiveId" clId="{33FE9E48-7F46-4A35-8F61-05D7154EB05A}" dt="2023-02-25T14:40:47.337" v="1571" actId="478"/>
          <ac:spMkLst>
            <pc:docMk/>
            <pc:sldMk cId="2773230320" sldId="1286"/>
            <ac:spMk id="5" creationId="{AF52B194-17C2-4B1E-6F23-C8F86B32DA73}"/>
          </ac:spMkLst>
        </pc:spChg>
      </pc:sldChg>
      <pc:sldChg chg="modSp add mod">
        <pc:chgData name="claudemir souza" userId="dbdb498277919ce6" providerId="LiveId" clId="{33FE9E48-7F46-4A35-8F61-05D7154EB05A}" dt="2023-02-25T14:46:40.720" v="1597" actId="207"/>
        <pc:sldMkLst>
          <pc:docMk/>
          <pc:sldMk cId="1519917792" sldId="1287"/>
        </pc:sldMkLst>
        <pc:spChg chg="mod">
          <ac:chgData name="claudemir souza" userId="dbdb498277919ce6" providerId="LiveId" clId="{33FE9E48-7F46-4A35-8F61-05D7154EB05A}" dt="2023-02-25T14:46:40.720" v="1597" actId="207"/>
          <ac:spMkLst>
            <pc:docMk/>
            <pc:sldMk cId="1519917792" sldId="1287"/>
            <ac:spMk id="3" creationId="{57894A97-9A2E-36DD-F90B-9C6E5574DE9E}"/>
          </ac:spMkLst>
        </pc:spChg>
      </pc:sldChg>
      <pc:sldChg chg="modSp add mod ord">
        <pc:chgData name="claudemir souza" userId="dbdb498277919ce6" providerId="LiveId" clId="{33FE9E48-7F46-4A35-8F61-05D7154EB05A}" dt="2023-02-25T14:44:37.066" v="1583" actId="207"/>
        <pc:sldMkLst>
          <pc:docMk/>
          <pc:sldMk cId="2714151429" sldId="1288"/>
        </pc:sldMkLst>
        <pc:spChg chg="mod">
          <ac:chgData name="claudemir souza" userId="dbdb498277919ce6" providerId="LiveId" clId="{33FE9E48-7F46-4A35-8F61-05D7154EB05A}" dt="2023-02-25T14:44:37.066" v="1583" actId="207"/>
          <ac:spMkLst>
            <pc:docMk/>
            <pc:sldMk cId="2714151429" sldId="1288"/>
            <ac:spMk id="5" creationId="{AF52B194-17C2-4B1E-6F23-C8F86B32DA73}"/>
          </ac:spMkLst>
        </pc:spChg>
      </pc:sldChg>
      <pc:sldChg chg="modSp add mod">
        <pc:chgData name="claudemir souza" userId="dbdb498277919ce6" providerId="LiveId" clId="{33FE9E48-7F46-4A35-8F61-05D7154EB05A}" dt="2023-02-25T14:45:46.787" v="1595" actId="20577"/>
        <pc:sldMkLst>
          <pc:docMk/>
          <pc:sldMk cId="740468085" sldId="1289"/>
        </pc:sldMkLst>
        <pc:spChg chg="mod">
          <ac:chgData name="claudemir souza" userId="dbdb498277919ce6" providerId="LiveId" clId="{33FE9E48-7F46-4A35-8F61-05D7154EB05A}" dt="2023-02-25T14:45:46.787" v="1595" actId="20577"/>
          <ac:spMkLst>
            <pc:docMk/>
            <pc:sldMk cId="740468085" sldId="1289"/>
            <ac:spMk id="5" creationId="{AF52B194-17C2-4B1E-6F23-C8F86B32DA73}"/>
          </ac:spMkLst>
        </pc:spChg>
      </pc:sldChg>
      <pc:sldChg chg="addSp modSp add mod">
        <pc:chgData name="claudemir souza" userId="dbdb498277919ce6" providerId="LiveId" clId="{33FE9E48-7F46-4A35-8F61-05D7154EB05A}" dt="2023-02-25T14:47:35.238" v="1604" actId="1076"/>
        <pc:sldMkLst>
          <pc:docMk/>
          <pc:sldMk cId="2266353075" sldId="1290"/>
        </pc:sldMkLst>
        <pc:spChg chg="mod">
          <ac:chgData name="claudemir souza" userId="dbdb498277919ce6" providerId="LiveId" clId="{33FE9E48-7F46-4A35-8F61-05D7154EB05A}" dt="2023-02-25T14:47:20.741" v="1601" actId="207"/>
          <ac:spMkLst>
            <pc:docMk/>
            <pc:sldMk cId="2266353075" sldId="1290"/>
            <ac:spMk id="3" creationId="{57894A97-9A2E-36DD-F90B-9C6E5574DE9E}"/>
          </ac:spMkLst>
        </pc:spChg>
        <pc:picChg chg="add mod">
          <ac:chgData name="claudemir souza" userId="dbdb498277919ce6" providerId="LiveId" clId="{33FE9E48-7F46-4A35-8F61-05D7154EB05A}" dt="2023-02-25T14:47:35.238" v="1604" actId="1076"/>
          <ac:picMkLst>
            <pc:docMk/>
            <pc:sldMk cId="2266353075" sldId="1290"/>
            <ac:picMk id="2" creationId="{A3079BF2-9059-99A5-CBCF-F1DEE5A4AD35}"/>
          </ac:picMkLst>
        </pc:picChg>
      </pc:sldChg>
      <pc:sldChg chg="delSp modSp add mod">
        <pc:chgData name="claudemir souza" userId="dbdb498277919ce6" providerId="LiveId" clId="{33FE9E48-7F46-4A35-8F61-05D7154EB05A}" dt="2023-02-25T14:48:31.854" v="1609" actId="207"/>
        <pc:sldMkLst>
          <pc:docMk/>
          <pc:sldMk cId="3101483263" sldId="1291"/>
        </pc:sldMkLst>
        <pc:spChg chg="mod">
          <ac:chgData name="claudemir souza" userId="dbdb498277919ce6" providerId="LiveId" clId="{33FE9E48-7F46-4A35-8F61-05D7154EB05A}" dt="2023-02-25T14:48:31.854" v="1609" actId="207"/>
          <ac:spMkLst>
            <pc:docMk/>
            <pc:sldMk cId="3101483263" sldId="1291"/>
            <ac:spMk id="3" creationId="{57894A97-9A2E-36DD-F90B-9C6E5574DE9E}"/>
          </ac:spMkLst>
        </pc:spChg>
        <pc:picChg chg="del">
          <ac:chgData name="claudemir souza" userId="dbdb498277919ce6" providerId="LiveId" clId="{33FE9E48-7F46-4A35-8F61-05D7154EB05A}" dt="2023-02-25T14:48:03.074" v="1606" actId="478"/>
          <ac:picMkLst>
            <pc:docMk/>
            <pc:sldMk cId="3101483263" sldId="1291"/>
            <ac:picMk id="2" creationId="{A3079BF2-9059-99A5-CBCF-F1DEE5A4AD35}"/>
          </ac:picMkLst>
        </pc:picChg>
      </pc:sldChg>
      <pc:sldChg chg="modSp add mod">
        <pc:chgData name="claudemir souza" userId="dbdb498277919ce6" providerId="LiveId" clId="{33FE9E48-7F46-4A35-8F61-05D7154EB05A}" dt="2023-02-25T14:49:37.682" v="1616" actId="1076"/>
        <pc:sldMkLst>
          <pc:docMk/>
          <pc:sldMk cId="1226452179" sldId="1292"/>
        </pc:sldMkLst>
        <pc:spChg chg="mod">
          <ac:chgData name="claudemir souza" userId="dbdb498277919ce6" providerId="LiveId" clId="{33FE9E48-7F46-4A35-8F61-05D7154EB05A}" dt="2023-02-25T14:49:37.682" v="1616" actId="1076"/>
          <ac:spMkLst>
            <pc:docMk/>
            <pc:sldMk cId="1226452179" sldId="1292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49:33.200" v="1615" actId="20577"/>
        <pc:sldMkLst>
          <pc:docMk/>
          <pc:sldMk cId="381439937" sldId="1293"/>
        </pc:sldMkLst>
        <pc:spChg chg="mod">
          <ac:chgData name="claudemir souza" userId="dbdb498277919ce6" providerId="LiveId" clId="{33FE9E48-7F46-4A35-8F61-05D7154EB05A}" dt="2023-02-25T14:49:33.200" v="1615" actId="20577"/>
          <ac:spMkLst>
            <pc:docMk/>
            <pc:sldMk cId="381439937" sldId="1293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0:00.770" v="1618"/>
        <pc:sldMkLst>
          <pc:docMk/>
          <pc:sldMk cId="3426165800" sldId="1294"/>
        </pc:sldMkLst>
        <pc:spChg chg="mod">
          <ac:chgData name="claudemir souza" userId="dbdb498277919ce6" providerId="LiveId" clId="{33FE9E48-7F46-4A35-8F61-05D7154EB05A}" dt="2023-02-25T14:50:00.770" v="1618"/>
          <ac:spMkLst>
            <pc:docMk/>
            <pc:sldMk cId="3426165800" sldId="1294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0:34.688" v="1622" actId="207"/>
        <pc:sldMkLst>
          <pc:docMk/>
          <pc:sldMk cId="2036085877" sldId="1295"/>
        </pc:sldMkLst>
        <pc:spChg chg="mod">
          <ac:chgData name="claudemir souza" userId="dbdb498277919ce6" providerId="LiveId" clId="{33FE9E48-7F46-4A35-8F61-05D7154EB05A}" dt="2023-02-25T14:50:34.688" v="1622" actId="207"/>
          <ac:spMkLst>
            <pc:docMk/>
            <pc:sldMk cId="2036085877" sldId="1295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1:11.119" v="1625" actId="1076"/>
        <pc:sldMkLst>
          <pc:docMk/>
          <pc:sldMk cId="3770090314" sldId="1296"/>
        </pc:sldMkLst>
        <pc:spChg chg="mod">
          <ac:chgData name="claudemir souza" userId="dbdb498277919ce6" providerId="LiveId" clId="{33FE9E48-7F46-4A35-8F61-05D7154EB05A}" dt="2023-02-25T14:51:11.119" v="1625" actId="1076"/>
          <ac:spMkLst>
            <pc:docMk/>
            <pc:sldMk cId="3770090314" sldId="1296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3:50.393" v="1653" actId="1076"/>
        <pc:sldMkLst>
          <pc:docMk/>
          <pc:sldMk cId="1093286763" sldId="1297"/>
        </pc:sldMkLst>
        <pc:spChg chg="mod">
          <ac:chgData name="claudemir souza" userId="dbdb498277919ce6" providerId="LiveId" clId="{33FE9E48-7F46-4A35-8F61-05D7154EB05A}" dt="2023-02-25T14:53:50.393" v="1653" actId="1076"/>
          <ac:spMkLst>
            <pc:docMk/>
            <pc:sldMk cId="1093286763" sldId="1297"/>
            <ac:spMk id="3" creationId="{57894A97-9A2E-36DD-F90B-9C6E5574DE9E}"/>
          </ac:spMkLst>
        </pc:spChg>
      </pc:sldChg>
      <pc:sldChg chg="modSp add mod ord">
        <pc:chgData name="claudemir souza" userId="dbdb498277919ce6" providerId="LiveId" clId="{33FE9E48-7F46-4A35-8F61-05D7154EB05A}" dt="2023-02-25T14:53:16.083" v="1648" actId="207"/>
        <pc:sldMkLst>
          <pc:docMk/>
          <pc:sldMk cId="3204924213" sldId="1298"/>
        </pc:sldMkLst>
        <pc:spChg chg="mod">
          <ac:chgData name="claudemir souza" userId="dbdb498277919ce6" providerId="LiveId" clId="{33FE9E48-7F46-4A35-8F61-05D7154EB05A}" dt="2023-02-25T14:53:16.083" v="1648" actId="207"/>
          <ac:spMkLst>
            <pc:docMk/>
            <pc:sldMk cId="3204924213" sldId="1298"/>
            <ac:spMk id="3" creationId="{B7DDD03F-6CF0-5B5E-E0A6-2EFE449AA481}"/>
          </ac:spMkLst>
        </pc:spChg>
      </pc:sldChg>
      <pc:sldChg chg="modSp add mod">
        <pc:chgData name="claudemir souza" userId="dbdb498277919ce6" providerId="LiveId" clId="{33FE9E48-7F46-4A35-8F61-05D7154EB05A}" dt="2023-02-25T14:55:13.632" v="1658" actId="207"/>
        <pc:sldMkLst>
          <pc:docMk/>
          <pc:sldMk cId="1788207539" sldId="1299"/>
        </pc:sldMkLst>
        <pc:spChg chg="mod">
          <ac:chgData name="claudemir souza" userId="dbdb498277919ce6" providerId="LiveId" clId="{33FE9E48-7F46-4A35-8F61-05D7154EB05A}" dt="2023-02-25T14:55:13.632" v="1658" actId="207"/>
          <ac:spMkLst>
            <pc:docMk/>
            <pc:sldMk cId="1788207539" sldId="1299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6:47.643" v="1663" actId="403"/>
        <pc:sldMkLst>
          <pc:docMk/>
          <pc:sldMk cId="213215414" sldId="1300"/>
        </pc:sldMkLst>
        <pc:spChg chg="mod">
          <ac:chgData name="claudemir souza" userId="dbdb498277919ce6" providerId="LiveId" clId="{33FE9E48-7F46-4A35-8F61-05D7154EB05A}" dt="2023-02-25T14:56:47.643" v="1663" actId="403"/>
          <ac:spMkLst>
            <pc:docMk/>
            <pc:sldMk cId="213215414" sldId="1300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7:27.136" v="1666" actId="20577"/>
        <pc:sldMkLst>
          <pc:docMk/>
          <pc:sldMk cId="3870240316" sldId="1301"/>
        </pc:sldMkLst>
        <pc:spChg chg="mod">
          <ac:chgData name="claudemir souza" userId="dbdb498277919ce6" providerId="LiveId" clId="{33FE9E48-7F46-4A35-8F61-05D7154EB05A}" dt="2023-02-25T14:57:27.136" v="1666" actId="20577"/>
          <ac:spMkLst>
            <pc:docMk/>
            <pc:sldMk cId="3870240316" sldId="1301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7:57.213" v="1670" actId="207"/>
        <pc:sldMkLst>
          <pc:docMk/>
          <pc:sldMk cId="2318285741" sldId="1302"/>
        </pc:sldMkLst>
        <pc:spChg chg="mod">
          <ac:chgData name="claudemir souza" userId="dbdb498277919ce6" providerId="LiveId" clId="{33FE9E48-7F46-4A35-8F61-05D7154EB05A}" dt="2023-02-25T14:57:57.213" v="1670" actId="207"/>
          <ac:spMkLst>
            <pc:docMk/>
            <pc:sldMk cId="2318285741" sldId="1302"/>
            <ac:spMk id="3" creationId="{57894A97-9A2E-36DD-F90B-9C6E5574DE9E}"/>
          </ac:spMkLst>
        </pc:spChg>
      </pc:sldChg>
      <pc:sldChg chg="modSp add mod">
        <pc:chgData name="claudemir souza" userId="dbdb498277919ce6" providerId="LiveId" clId="{33FE9E48-7F46-4A35-8F61-05D7154EB05A}" dt="2023-02-25T14:58:45.925" v="1677" actId="113"/>
        <pc:sldMkLst>
          <pc:docMk/>
          <pc:sldMk cId="693818342" sldId="1303"/>
        </pc:sldMkLst>
        <pc:spChg chg="mod">
          <ac:chgData name="claudemir souza" userId="dbdb498277919ce6" providerId="LiveId" clId="{33FE9E48-7F46-4A35-8F61-05D7154EB05A}" dt="2023-02-25T14:58:45.925" v="1677" actId="113"/>
          <ac:spMkLst>
            <pc:docMk/>
            <pc:sldMk cId="693818342" sldId="1303"/>
            <ac:spMk id="3" creationId="{57894A97-9A2E-36DD-F90B-9C6E5574DE9E}"/>
          </ac:spMkLst>
        </pc:spChg>
      </pc:sldChg>
      <pc:sldChg chg="modSp add mod ord">
        <pc:chgData name="claudemir souza" userId="dbdb498277919ce6" providerId="LiveId" clId="{33FE9E48-7F46-4A35-8F61-05D7154EB05A}" dt="2023-02-25T15:01:44.674" v="1701" actId="14826"/>
        <pc:sldMkLst>
          <pc:docMk/>
          <pc:sldMk cId="317552350" sldId="1304"/>
        </pc:sldMkLst>
        <pc:spChg chg="mod">
          <ac:chgData name="claudemir souza" userId="dbdb498277919ce6" providerId="LiveId" clId="{33FE9E48-7F46-4A35-8F61-05D7154EB05A}" dt="2023-02-25T15:00:58.642" v="1700" actId="404"/>
          <ac:spMkLst>
            <pc:docMk/>
            <pc:sldMk cId="317552350" sldId="1304"/>
            <ac:spMk id="3" creationId="{B7DDD03F-6CF0-5B5E-E0A6-2EFE449AA481}"/>
          </ac:spMkLst>
        </pc:spChg>
        <pc:picChg chg="mod">
          <ac:chgData name="claudemir souza" userId="dbdb498277919ce6" providerId="LiveId" clId="{33FE9E48-7F46-4A35-8F61-05D7154EB05A}" dt="2023-02-25T15:01:44.674" v="1701" actId="14826"/>
          <ac:picMkLst>
            <pc:docMk/>
            <pc:sldMk cId="317552350" sldId="1304"/>
            <ac:picMk id="11266" creationId="{5C1704A5-B6FE-816B-7B72-574D52C2131C}"/>
          </ac:picMkLst>
        </pc:picChg>
      </pc:sldChg>
      <pc:sldChg chg="modSp add mod ord">
        <pc:chgData name="claudemir souza" userId="dbdb498277919ce6" providerId="LiveId" clId="{33FE9E48-7F46-4A35-8F61-05D7154EB05A}" dt="2023-02-25T15:03:04.919" v="1709" actId="403"/>
        <pc:sldMkLst>
          <pc:docMk/>
          <pc:sldMk cId="2622127295" sldId="1305"/>
        </pc:sldMkLst>
        <pc:spChg chg="mod">
          <ac:chgData name="claudemir souza" userId="dbdb498277919ce6" providerId="LiveId" clId="{33FE9E48-7F46-4A35-8F61-05D7154EB05A}" dt="2023-02-25T15:03:04.919" v="1709" actId="403"/>
          <ac:spMkLst>
            <pc:docMk/>
            <pc:sldMk cId="2622127295" sldId="1305"/>
            <ac:spMk id="3" creationId="{57894A97-9A2E-36DD-F90B-9C6E5574DE9E}"/>
          </ac:spMkLst>
        </pc:spChg>
      </pc:sldChg>
      <pc:sldChg chg="add del">
        <pc:chgData name="claudemir souza" userId="dbdb498277919ce6" providerId="LiveId" clId="{33FE9E48-7F46-4A35-8F61-05D7154EB05A}" dt="2023-02-25T15:03:51.651" v="1711" actId="47"/>
        <pc:sldMkLst>
          <pc:docMk/>
          <pc:sldMk cId="3314791922" sldId="1306"/>
        </pc:sldMkLst>
      </pc:sldChg>
      <pc:sldChg chg="add">
        <pc:chgData name="claudemir souza" userId="dbdb498277919ce6" providerId="LiveId" clId="{33FE9E48-7F46-4A35-8F61-05D7154EB05A}" dt="2023-02-25T15:03:54.519" v="1712"/>
        <pc:sldMkLst>
          <pc:docMk/>
          <pc:sldMk cId="1514867780" sldId="4192"/>
        </pc:sldMkLst>
      </pc:sldChg>
      <pc:sldChg chg="add">
        <pc:chgData name="claudemir souza" userId="dbdb498277919ce6" providerId="LiveId" clId="{33FE9E48-7F46-4A35-8F61-05D7154EB05A}" dt="2023-02-25T15:03:54.519" v="1712"/>
        <pc:sldMkLst>
          <pc:docMk/>
          <pc:sldMk cId="1780419034" sldId="4193"/>
        </pc:sldMkLst>
      </pc:sldChg>
      <pc:sldChg chg="add">
        <pc:chgData name="claudemir souza" userId="dbdb498277919ce6" providerId="LiveId" clId="{33FE9E48-7F46-4A35-8F61-05D7154EB05A}" dt="2023-02-25T15:03:54.519" v="1712"/>
        <pc:sldMkLst>
          <pc:docMk/>
          <pc:sldMk cId="1421569331" sldId="4194"/>
        </pc:sldMkLst>
      </pc:sldChg>
      <pc:sldChg chg="add">
        <pc:chgData name="claudemir souza" userId="dbdb498277919ce6" providerId="LiveId" clId="{33FE9E48-7F46-4A35-8F61-05D7154EB05A}" dt="2023-02-25T15:03:54.519" v="1712"/>
        <pc:sldMkLst>
          <pc:docMk/>
          <pc:sldMk cId="2230911761" sldId="4195"/>
        </pc:sldMkLst>
      </pc:sldChg>
      <pc:sldChg chg="modSp mod">
        <pc:chgData name="claudemir souza" userId="dbdb498277919ce6" providerId="LiveId" clId="{33FE9E48-7F46-4A35-8F61-05D7154EB05A}" dt="2023-02-26T15:06:29.561" v="1820" actId="732"/>
        <pc:sldMkLst>
          <pc:docMk/>
          <pc:sldMk cId="922477803" sldId="4196"/>
        </pc:sldMkLst>
        <pc:spChg chg="mod">
          <ac:chgData name="claudemir souza" userId="dbdb498277919ce6" providerId="LiveId" clId="{33FE9E48-7F46-4A35-8F61-05D7154EB05A}" dt="2023-02-26T14:59:19.418" v="1793" actId="14100"/>
          <ac:spMkLst>
            <pc:docMk/>
            <pc:sldMk cId="922477803" sldId="4196"/>
            <ac:spMk id="2" creationId="{59F49677-D562-3A63-7F7D-DE149AAE7298}"/>
          </ac:spMkLst>
        </pc:spChg>
        <pc:spChg chg="mod">
          <ac:chgData name="claudemir souza" userId="dbdb498277919ce6" providerId="LiveId" clId="{33FE9E48-7F46-4A35-8F61-05D7154EB05A}" dt="2023-02-26T14:59:26.448" v="1794" actId="1076"/>
          <ac:spMkLst>
            <pc:docMk/>
            <pc:sldMk cId="922477803" sldId="4196"/>
            <ac:spMk id="7" creationId="{8801CCEE-4F36-DFB8-BFEE-F32C9510E1D4}"/>
          </ac:spMkLst>
        </pc:spChg>
        <pc:picChg chg="mod">
          <ac:chgData name="claudemir souza" userId="dbdb498277919ce6" providerId="LiveId" clId="{33FE9E48-7F46-4A35-8F61-05D7154EB05A}" dt="2023-02-26T15:06:29.561" v="1820" actId="732"/>
          <ac:picMkLst>
            <pc:docMk/>
            <pc:sldMk cId="922477803" sldId="4196"/>
            <ac:picMk id="11266" creationId="{5C1704A5-B6FE-816B-7B72-574D52C2131C}"/>
          </ac:picMkLst>
        </pc:picChg>
      </pc:sldChg>
      <pc:sldChg chg="addSp del delDesignElem">
        <pc:chgData name="claudemir souza" userId="dbdb498277919ce6" providerId="LiveId" clId="{33FE9E48-7F46-4A35-8F61-05D7154EB05A}" dt="2023-02-26T14:57:51.024" v="1714"/>
        <pc:sldMkLst>
          <pc:docMk/>
          <pc:sldMk cId="1736351111" sldId="4196"/>
        </pc:sldMkLst>
        <pc:spChg chg="add">
          <ac:chgData name="claudemir souza" userId="dbdb498277919ce6" providerId="LiveId" clId="{33FE9E48-7F46-4A35-8F61-05D7154EB05A}" dt="2023-02-26T14:57:51.024" v="1714"/>
          <ac:spMkLst>
            <pc:docMk/>
            <pc:sldMk cId="1736351111" sldId="4196"/>
            <ac:spMk id="11291" creationId="{B250C39F-3F6C-4D53-86D2-7BC6B2FF609C}"/>
          </ac:spMkLst>
        </pc:spChg>
        <pc:spChg chg="add">
          <ac:chgData name="claudemir souza" userId="dbdb498277919ce6" providerId="LiveId" clId="{33FE9E48-7F46-4A35-8F61-05D7154EB05A}" dt="2023-02-26T14:57:51.024" v="1714"/>
          <ac:spMkLst>
            <pc:docMk/>
            <pc:sldMk cId="1736351111" sldId="4196"/>
            <ac:spMk id="11292" creationId="{70A48D59-8581-41F7-B529-F4617FE07A9A}"/>
          </ac:spMkLst>
        </pc:spChg>
        <pc:spChg chg="add">
          <ac:chgData name="claudemir souza" userId="dbdb498277919ce6" providerId="LiveId" clId="{33FE9E48-7F46-4A35-8F61-05D7154EB05A}" dt="2023-02-26T14:57:51.024" v="1714"/>
          <ac:spMkLst>
            <pc:docMk/>
            <pc:sldMk cId="1736351111" sldId="4196"/>
            <ac:spMk id="11293" creationId="{9DD005C1-8C51-42D6-9BEE-B9B83849743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3D2AB8-2EEC-46C4-A99C-3013A465C431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D4ECED88-D5F6-4585-8867-51F9DFFA7386}">
      <dgm:prSet phldrT="[Texto]" custT="1"/>
      <dgm:spPr>
        <a:solidFill>
          <a:srgbClr val="FF0000"/>
        </a:solidFill>
      </dgm:spPr>
      <dgm:t>
        <a:bodyPr/>
        <a:lstStyle/>
        <a:p>
          <a:r>
            <a:rPr lang="pt-BR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gm:t>
    </dgm:pt>
    <dgm:pt modelId="{BD7C06AE-90DA-4DF5-82F8-13A952DFEC5B}" type="parTrans" cxnId="{1B56CC7C-8F04-45D1-811E-6B187DCBC4FC}">
      <dgm:prSet/>
      <dgm:spPr/>
      <dgm:t>
        <a:bodyPr/>
        <a:lstStyle/>
        <a:p>
          <a:endParaRPr lang="pt-BR"/>
        </a:p>
      </dgm:t>
    </dgm:pt>
    <dgm:pt modelId="{E476E041-383B-4C10-B96D-0EE9A153FA9D}" type="sibTrans" cxnId="{1B56CC7C-8F04-45D1-811E-6B187DCBC4FC}">
      <dgm:prSet/>
      <dgm:spPr/>
      <dgm:t>
        <a:bodyPr/>
        <a:lstStyle/>
        <a:p>
          <a:endParaRPr lang="pt-BR"/>
        </a:p>
      </dgm:t>
    </dgm:pt>
    <dgm:pt modelId="{2D20A3D6-2B9C-471D-9AEB-11B401C48403}">
      <dgm:prSet phldrT="[Texto]" custT="1"/>
      <dgm:spPr>
        <a:solidFill>
          <a:srgbClr val="FFC000"/>
        </a:solidFill>
      </dgm:spPr>
      <dgm:t>
        <a:bodyPr/>
        <a:lstStyle/>
        <a:p>
          <a:r>
            <a:rPr lang="pt-BR" sz="8000" b="1" dirty="0">
              <a:latin typeface="Arial" panose="020B0604020202020204" pitchFamily="34" charset="0"/>
              <a:cs typeface="Arial" panose="020B0604020202020204" pitchFamily="34" charset="0"/>
            </a:rPr>
            <a:t>10</a:t>
          </a:r>
        </a:p>
      </dgm:t>
    </dgm:pt>
    <dgm:pt modelId="{DEDD0E9D-FBF1-456F-A1D6-8F789334A79A}" type="parTrans" cxnId="{FE1EA935-3639-4360-97D0-509A93E6609D}">
      <dgm:prSet/>
      <dgm:spPr/>
      <dgm:t>
        <a:bodyPr/>
        <a:lstStyle/>
        <a:p>
          <a:endParaRPr lang="pt-BR"/>
        </a:p>
      </dgm:t>
    </dgm:pt>
    <dgm:pt modelId="{77C62ABB-1FC2-4A6F-AB19-0E090CF19AC5}" type="sibTrans" cxnId="{FE1EA935-3639-4360-97D0-509A93E6609D}">
      <dgm:prSet/>
      <dgm:spPr/>
      <dgm:t>
        <a:bodyPr/>
        <a:lstStyle/>
        <a:p>
          <a:endParaRPr lang="pt-BR"/>
        </a:p>
      </dgm:t>
    </dgm:pt>
    <dgm:pt modelId="{6D23C1BC-5D98-46C2-B75E-206731764A8B}">
      <dgm:prSet phldrT="[Texto]" custT="1"/>
      <dgm:spPr>
        <a:solidFill>
          <a:srgbClr val="00B0F0"/>
        </a:solidFill>
      </dgm:spPr>
      <dgm:t>
        <a:bodyPr/>
        <a:lstStyle/>
        <a:p>
          <a:r>
            <a:rPr lang="pt-BR" sz="8000" b="1" dirty="0">
              <a:latin typeface="Arial" panose="020B0604020202020204" pitchFamily="34" charset="0"/>
              <a:cs typeface="Arial" panose="020B0604020202020204" pitchFamily="34" charset="0"/>
            </a:rPr>
            <a:t>30</a:t>
          </a:r>
        </a:p>
      </dgm:t>
    </dgm:pt>
    <dgm:pt modelId="{038EE0BA-9811-45EB-B4A6-4B6CD9556419}" type="parTrans" cxnId="{721B7C1C-07E5-44BC-B497-CE987F15D7CF}">
      <dgm:prSet/>
      <dgm:spPr/>
      <dgm:t>
        <a:bodyPr/>
        <a:lstStyle/>
        <a:p>
          <a:endParaRPr lang="pt-BR"/>
        </a:p>
      </dgm:t>
    </dgm:pt>
    <dgm:pt modelId="{FEDECBB7-D99F-4D48-8696-35EF477CED34}" type="sibTrans" cxnId="{721B7C1C-07E5-44BC-B497-CE987F15D7CF}">
      <dgm:prSet/>
      <dgm:spPr/>
      <dgm:t>
        <a:bodyPr/>
        <a:lstStyle/>
        <a:p>
          <a:endParaRPr lang="pt-BR"/>
        </a:p>
      </dgm:t>
    </dgm:pt>
    <dgm:pt modelId="{3A1FC9F9-7AF1-4DCD-A8BF-CA584EB9BB35}">
      <dgm:prSet phldrT="[Texto]" custT="1"/>
      <dgm:spPr>
        <a:solidFill>
          <a:srgbClr val="002060"/>
        </a:solidFill>
      </dgm:spPr>
      <dgm:t>
        <a:bodyPr/>
        <a:lstStyle/>
        <a:p>
          <a:r>
            <a:rPr lang="pt-BR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600</a:t>
          </a:r>
          <a:r>
            <a:rPr lang="pt-BR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3C354D71-9CD9-4D2F-991B-D113F2F7599A}" type="parTrans" cxnId="{CCE60223-82D5-44F5-A4C2-A69FB76B7AEA}">
      <dgm:prSet/>
      <dgm:spPr/>
      <dgm:t>
        <a:bodyPr/>
        <a:lstStyle/>
        <a:p>
          <a:endParaRPr lang="pt-BR"/>
        </a:p>
      </dgm:t>
    </dgm:pt>
    <dgm:pt modelId="{1DB327C4-9377-48F9-B35C-D5AA41C42DDD}" type="sibTrans" cxnId="{CCE60223-82D5-44F5-A4C2-A69FB76B7AEA}">
      <dgm:prSet/>
      <dgm:spPr/>
      <dgm:t>
        <a:bodyPr/>
        <a:lstStyle/>
        <a:p>
          <a:endParaRPr lang="pt-BR"/>
        </a:p>
      </dgm:t>
    </dgm:pt>
    <dgm:pt modelId="{D1540E19-4A29-46CA-994C-B37AD0F51E2A}" type="pres">
      <dgm:prSet presAssocID="{D53D2AB8-2EEC-46C4-A99C-3013A465C431}" presName="Name0" presStyleCnt="0">
        <dgm:presLayoutVars>
          <dgm:dir/>
          <dgm:animLvl val="lvl"/>
          <dgm:resizeHandles val="exact"/>
        </dgm:presLayoutVars>
      </dgm:prSet>
      <dgm:spPr/>
    </dgm:pt>
    <dgm:pt modelId="{7FEA0165-B946-4926-9368-047AB6E185C2}" type="pres">
      <dgm:prSet presAssocID="{D4ECED88-D5F6-4585-8867-51F9DFFA7386}" presName="Name8" presStyleCnt="0"/>
      <dgm:spPr/>
    </dgm:pt>
    <dgm:pt modelId="{B9A21737-E966-4B63-B14E-73410144BF1E}" type="pres">
      <dgm:prSet presAssocID="{D4ECED88-D5F6-4585-8867-51F9DFFA7386}" presName="level" presStyleLbl="node1" presStyleIdx="0" presStyleCnt="4">
        <dgm:presLayoutVars>
          <dgm:chMax val="1"/>
          <dgm:bulletEnabled val="1"/>
        </dgm:presLayoutVars>
      </dgm:prSet>
      <dgm:spPr/>
    </dgm:pt>
    <dgm:pt modelId="{45ADB009-9DA2-4C0B-862C-C1CB1AA4062D}" type="pres">
      <dgm:prSet presAssocID="{D4ECED88-D5F6-4585-8867-51F9DFFA738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452D31-7D10-43A3-B5D3-1324BBCC02EA}" type="pres">
      <dgm:prSet presAssocID="{2D20A3D6-2B9C-471D-9AEB-11B401C48403}" presName="Name8" presStyleCnt="0"/>
      <dgm:spPr/>
    </dgm:pt>
    <dgm:pt modelId="{116512F8-F1EB-41C3-A169-EA4561C0E896}" type="pres">
      <dgm:prSet presAssocID="{2D20A3D6-2B9C-471D-9AEB-11B401C48403}" presName="level" presStyleLbl="node1" presStyleIdx="1" presStyleCnt="4">
        <dgm:presLayoutVars>
          <dgm:chMax val="1"/>
          <dgm:bulletEnabled val="1"/>
        </dgm:presLayoutVars>
      </dgm:prSet>
      <dgm:spPr/>
    </dgm:pt>
    <dgm:pt modelId="{0795002C-FD42-44DA-8635-7C02A21F5743}" type="pres">
      <dgm:prSet presAssocID="{2D20A3D6-2B9C-471D-9AEB-11B401C4840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12F38FC-48A1-4FB2-B114-C29E4BA43CEB}" type="pres">
      <dgm:prSet presAssocID="{6D23C1BC-5D98-46C2-B75E-206731764A8B}" presName="Name8" presStyleCnt="0"/>
      <dgm:spPr/>
    </dgm:pt>
    <dgm:pt modelId="{5F709656-E1A6-4B58-852C-89DFFE1EB2BC}" type="pres">
      <dgm:prSet presAssocID="{6D23C1BC-5D98-46C2-B75E-206731764A8B}" presName="level" presStyleLbl="node1" presStyleIdx="2" presStyleCnt="4">
        <dgm:presLayoutVars>
          <dgm:chMax val="1"/>
          <dgm:bulletEnabled val="1"/>
        </dgm:presLayoutVars>
      </dgm:prSet>
      <dgm:spPr/>
    </dgm:pt>
    <dgm:pt modelId="{1B35DD42-1FCD-4BAB-AD7D-57CE80516FCF}" type="pres">
      <dgm:prSet presAssocID="{6D23C1BC-5D98-46C2-B75E-206731764A8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9EB5C7C-E4E6-416E-AC9B-21B733DCD8EC}" type="pres">
      <dgm:prSet presAssocID="{3A1FC9F9-7AF1-4DCD-A8BF-CA584EB9BB35}" presName="Name8" presStyleCnt="0"/>
      <dgm:spPr/>
    </dgm:pt>
    <dgm:pt modelId="{F49D77B2-B877-460F-ACC4-4E05BBAF1C71}" type="pres">
      <dgm:prSet presAssocID="{3A1FC9F9-7AF1-4DCD-A8BF-CA584EB9BB35}" presName="level" presStyleLbl="node1" presStyleIdx="3" presStyleCnt="4">
        <dgm:presLayoutVars>
          <dgm:chMax val="1"/>
          <dgm:bulletEnabled val="1"/>
        </dgm:presLayoutVars>
      </dgm:prSet>
      <dgm:spPr/>
    </dgm:pt>
    <dgm:pt modelId="{DA6092B0-EFF5-4119-A721-F64F663C8E4A}" type="pres">
      <dgm:prSet presAssocID="{3A1FC9F9-7AF1-4DCD-A8BF-CA584EB9BB3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6097C0B-B712-43B9-877C-580D99DEDF4F}" type="presOf" srcId="{6D23C1BC-5D98-46C2-B75E-206731764A8B}" destId="{5F709656-E1A6-4B58-852C-89DFFE1EB2BC}" srcOrd="0" destOrd="0" presId="urn:microsoft.com/office/officeart/2005/8/layout/pyramid1"/>
    <dgm:cxn modelId="{721B7C1C-07E5-44BC-B497-CE987F15D7CF}" srcId="{D53D2AB8-2EEC-46C4-A99C-3013A465C431}" destId="{6D23C1BC-5D98-46C2-B75E-206731764A8B}" srcOrd="2" destOrd="0" parTransId="{038EE0BA-9811-45EB-B4A6-4B6CD9556419}" sibTransId="{FEDECBB7-D99F-4D48-8696-35EF477CED34}"/>
    <dgm:cxn modelId="{CCE60223-82D5-44F5-A4C2-A69FB76B7AEA}" srcId="{D53D2AB8-2EEC-46C4-A99C-3013A465C431}" destId="{3A1FC9F9-7AF1-4DCD-A8BF-CA584EB9BB35}" srcOrd="3" destOrd="0" parTransId="{3C354D71-9CD9-4D2F-991B-D113F2F7599A}" sibTransId="{1DB327C4-9377-48F9-B35C-D5AA41C42DDD}"/>
    <dgm:cxn modelId="{FE1EA935-3639-4360-97D0-509A93E6609D}" srcId="{D53D2AB8-2EEC-46C4-A99C-3013A465C431}" destId="{2D20A3D6-2B9C-471D-9AEB-11B401C48403}" srcOrd="1" destOrd="0" parTransId="{DEDD0E9D-FBF1-456F-A1D6-8F789334A79A}" sibTransId="{77C62ABB-1FC2-4A6F-AB19-0E090CF19AC5}"/>
    <dgm:cxn modelId="{38975C5C-2527-4BE4-B71C-C1B4B7B9AB15}" type="presOf" srcId="{D4ECED88-D5F6-4585-8867-51F9DFFA7386}" destId="{B9A21737-E966-4B63-B14E-73410144BF1E}" srcOrd="0" destOrd="0" presId="urn:microsoft.com/office/officeart/2005/8/layout/pyramid1"/>
    <dgm:cxn modelId="{9481AC55-7694-4D26-ABC6-45C349B4C9C8}" type="presOf" srcId="{D4ECED88-D5F6-4585-8867-51F9DFFA7386}" destId="{45ADB009-9DA2-4C0B-862C-C1CB1AA4062D}" srcOrd="1" destOrd="0" presId="urn:microsoft.com/office/officeart/2005/8/layout/pyramid1"/>
    <dgm:cxn modelId="{20487C7A-56CE-49F0-BB3C-4DBCE13AA464}" type="presOf" srcId="{6D23C1BC-5D98-46C2-B75E-206731764A8B}" destId="{1B35DD42-1FCD-4BAB-AD7D-57CE80516FCF}" srcOrd="1" destOrd="0" presId="urn:microsoft.com/office/officeart/2005/8/layout/pyramid1"/>
    <dgm:cxn modelId="{EE3DBD7C-7CF6-4D13-B89E-60984AE1F16F}" type="presOf" srcId="{3A1FC9F9-7AF1-4DCD-A8BF-CA584EB9BB35}" destId="{F49D77B2-B877-460F-ACC4-4E05BBAF1C71}" srcOrd="0" destOrd="0" presId="urn:microsoft.com/office/officeart/2005/8/layout/pyramid1"/>
    <dgm:cxn modelId="{1B56CC7C-8F04-45D1-811E-6B187DCBC4FC}" srcId="{D53D2AB8-2EEC-46C4-A99C-3013A465C431}" destId="{D4ECED88-D5F6-4585-8867-51F9DFFA7386}" srcOrd="0" destOrd="0" parTransId="{BD7C06AE-90DA-4DF5-82F8-13A952DFEC5B}" sibTransId="{E476E041-383B-4C10-B96D-0EE9A153FA9D}"/>
    <dgm:cxn modelId="{6CED07AB-E7AD-486C-BC07-964BDE663CCC}" type="presOf" srcId="{2D20A3D6-2B9C-471D-9AEB-11B401C48403}" destId="{0795002C-FD42-44DA-8635-7C02A21F5743}" srcOrd="1" destOrd="0" presId="urn:microsoft.com/office/officeart/2005/8/layout/pyramid1"/>
    <dgm:cxn modelId="{749132BD-4192-4263-A6F5-6566D09306AD}" type="presOf" srcId="{3A1FC9F9-7AF1-4DCD-A8BF-CA584EB9BB35}" destId="{DA6092B0-EFF5-4119-A721-F64F663C8E4A}" srcOrd="1" destOrd="0" presId="urn:microsoft.com/office/officeart/2005/8/layout/pyramid1"/>
    <dgm:cxn modelId="{70DEE3ED-9643-4102-B86E-ED0244D024F6}" type="presOf" srcId="{2D20A3D6-2B9C-471D-9AEB-11B401C48403}" destId="{116512F8-F1EB-41C3-A169-EA4561C0E896}" srcOrd="0" destOrd="0" presId="urn:microsoft.com/office/officeart/2005/8/layout/pyramid1"/>
    <dgm:cxn modelId="{E019CCF8-785A-467E-AACD-B5B436355353}" type="presOf" srcId="{D53D2AB8-2EEC-46C4-A99C-3013A465C431}" destId="{D1540E19-4A29-46CA-994C-B37AD0F51E2A}" srcOrd="0" destOrd="0" presId="urn:microsoft.com/office/officeart/2005/8/layout/pyramid1"/>
    <dgm:cxn modelId="{1D3E7E24-B1FF-46AF-8DEA-76F6DD3881D8}" type="presParOf" srcId="{D1540E19-4A29-46CA-994C-B37AD0F51E2A}" destId="{7FEA0165-B946-4926-9368-047AB6E185C2}" srcOrd="0" destOrd="0" presId="urn:microsoft.com/office/officeart/2005/8/layout/pyramid1"/>
    <dgm:cxn modelId="{F577D12E-0B51-48BB-8852-B9572FA99278}" type="presParOf" srcId="{7FEA0165-B946-4926-9368-047AB6E185C2}" destId="{B9A21737-E966-4B63-B14E-73410144BF1E}" srcOrd="0" destOrd="0" presId="urn:microsoft.com/office/officeart/2005/8/layout/pyramid1"/>
    <dgm:cxn modelId="{EA8252F6-A72F-4D75-B9ED-5AB4D665871E}" type="presParOf" srcId="{7FEA0165-B946-4926-9368-047AB6E185C2}" destId="{45ADB009-9DA2-4C0B-862C-C1CB1AA4062D}" srcOrd="1" destOrd="0" presId="urn:microsoft.com/office/officeart/2005/8/layout/pyramid1"/>
    <dgm:cxn modelId="{155D7E4C-406D-4F16-97EC-649809BD3FFE}" type="presParOf" srcId="{D1540E19-4A29-46CA-994C-B37AD0F51E2A}" destId="{D8452D31-7D10-43A3-B5D3-1324BBCC02EA}" srcOrd="1" destOrd="0" presId="urn:microsoft.com/office/officeart/2005/8/layout/pyramid1"/>
    <dgm:cxn modelId="{0509B3D6-D98F-4D7E-8163-F4A6F57FD281}" type="presParOf" srcId="{D8452D31-7D10-43A3-B5D3-1324BBCC02EA}" destId="{116512F8-F1EB-41C3-A169-EA4561C0E896}" srcOrd="0" destOrd="0" presId="urn:microsoft.com/office/officeart/2005/8/layout/pyramid1"/>
    <dgm:cxn modelId="{5AF1839B-A8EF-4188-B215-18A0A811C85F}" type="presParOf" srcId="{D8452D31-7D10-43A3-B5D3-1324BBCC02EA}" destId="{0795002C-FD42-44DA-8635-7C02A21F5743}" srcOrd="1" destOrd="0" presId="urn:microsoft.com/office/officeart/2005/8/layout/pyramid1"/>
    <dgm:cxn modelId="{F8FDB32E-2395-40EB-AF86-158CEC83BA33}" type="presParOf" srcId="{D1540E19-4A29-46CA-994C-B37AD0F51E2A}" destId="{912F38FC-48A1-4FB2-B114-C29E4BA43CEB}" srcOrd="2" destOrd="0" presId="urn:microsoft.com/office/officeart/2005/8/layout/pyramid1"/>
    <dgm:cxn modelId="{9DA00CB0-22F1-4E6C-AD96-29E48A1C1EC3}" type="presParOf" srcId="{912F38FC-48A1-4FB2-B114-C29E4BA43CEB}" destId="{5F709656-E1A6-4B58-852C-89DFFE1EB2BC}" srcOrd="0" destOrd="0" presId="urn:microsoft.com/office/officeart/2005/8/layout/pyramid1"/>
    <dgm:cxn modelId="{27F1D882-32B8-42F5-83E0-AAA72E5AA896}" type="presParOf" srcId="{912F38FC-48A1-4FB2-B114-C29E4BA43CEB}" destId="{1B35DD42-1FCD-4BAB-AD7D-57CE80516FCF}" srcOrd="1" destOrd="0" presId="urn:microsoft.com/office/officeart/2005/8/layout/pyramid1"/>
    <dgm:cxn modelId="{385C9934-0570-4558-86FB-A753AA91E802}" type="presParOf" srcId="{D1540E19-4A29-46CA-994C-B37AD0F51E2A}" destId="{A9EB5C7C-E4E6-416E-AC9B-21B733DCD8EC}" srcOrd="3" destOrd="0" presId="urn:microsoft.com/office/officeart/2005/8/layout/pyramid1"/>
    <dgm:cxn modelId="{BE4BC140-129E-4AFE-B984-0DC6BB16F531}" type="presParOf" srcId="{A9EB5C7C-E4E6-416E-AC9B-21B733DCD8EC}" destId="{F49D77B2-B877-460F-ACC4-4E05BBAF1C71}" srcOrd="0" destOrd="0" presId="urn:microsoft.com/office/officeart/2005/8/layout/pyramid1"/>
    <dgm:cxn modelId="{3ED5CFA2-601E-4DA8-AB1C-90E73779083F}" type="presParOf" srcId="{A9EB5C7C-E4E6-416E-AC9B-21B733DCD8EC}" destId="{DA6092B0-EFF5-4119-A721-F64F663C8E4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67911A-D019-44EC-908D-B06BB1D7C467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EE74DDE5-C6D1-4C8B-94A2-08EDC83FE8DC}">
      <dgm:prSet phldrT="[Texto]" custT="1"/>
      <dgm:spPr>
        <a:solidFill>
          <a:srgbClr val="FF0000"/>
        </a:solidFill>
      </dgm:spPr>
      <dgm:t>
        <a:bodyPr/>
        <a:lstStyle/>
        <a:p>
          <a:r>
            <a:rPr lang="pt-BR" sz="5000" b="1" baseline="0" dirty="0">
              <a:latin typeface="Latha"/>
            </a:rPr>
            <a:t>ELIMINAÇÃO</a:t>
          </a:r>
        </a:p>
      </dgm:t>
    </dgm:pt>
    <dgm:pt modelId="{8B414D71-C8A3-4A58-8392-D9DCFC810C7D}" type="parTrans" cxnId="{4EEDE68A-BECC-418F-8DBC-44915659C6E5}">
      <dgm:prSet/>
      <dgm:spPr/>
      <dgm:t>
        <a:bodyPr/>
        <a:lstStyle/>
        <a:p>
          <a:endParaRPr lang="pt-BR"/>
        </a:p>
      </dgm:t>
    </dgm:pt>
    <dgm:pt modelId="{A95FAB31-D8F3-4037-A567-FF85DFEFCCA1}" type="sibTrans" cxnId="{4EEDE68A-BECC-418F-8DBC-44915659C6E5}">
      <dgm:prSet/>
      <dgm:spPr/>
      <dgm:t>
        <a:bodyPr/>
        <a:lstStyle/>
        <a:p>
          <a:endParaRPr lang="pt-BR"/>
        </a:p>
      </dgm:t>
    </dgm:pt>
    <dgm:pt modelId="{FDD88134-A588-441F-8A43-68AE741F8E30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t-BR" sz="2500" b="1" baseline="0" dirty="0">
              <a:solidFill>
                <a:schemeClr val="tx1"/>
              </a:solidFill>
              <a:latin typeface="Latha" panose="020B0604020202020204"/>
            </a:rPr>
            <a:t>ADMINISTRATIVO</a:t>
          </a:r>
        </a:p>
      </dgm:t>
    </dgm:pt>
    <dgm:pt modelId="{A21A7182-D50A-466D-9DD5-86DF71C07439}" type="parTrans" cxnId="{82A93424-7A3B-4970-807B-AD1527B6DD45}">
      <dgm:prSet/>
      <dgm:spPr/>
      <dgm:t>
        <a:bodyPr/>
        <a:lstStyle/>
        <a:p>
          <a:endParaRPr lang="pt-BR"/>
        </a:p>
      </dgm:t>
    </dgm:pt>
    <dgm:pt modelId="{C51BCBD2-787C-4E8A-8C17-64C1AD6AEA48}" type="sibTrans" cxnId="{82A93424-7A3B-4970-807B-AD1527B6DD45}">
      <dgm:prSet/>
      <dgm:spPr/>
      <dgm:t>
        <a:bodyPr/>
        <a:lstStyle/>
        <a:p>
          <a:endParaRPr lang="pt-BR"/>
        </a:p>
      </dgm:t>
    </dgm:pt>
    <dgm:pt modelId="{2B419B60-8DF2-4451-B6CE-6AEBCAC6E096}">
      <dgm:prSet phldrT="[Texto]" custT="1"/>
      <dgm:spPr>
        <a:solidFill>
          <a:srgbClr val="FFFF00"/>
        </a:solidFill>
      </dgm:spPr>
      <dgm:t>
        <a:bodyPr/>
        <a:lstStyle/>
        <a:p>
          <a:r>
            <a:rPr lang="pt-BR" sz="3600" b="1" baseline="0" dirty="0">
              <a:latin typeface="Latha" panose="020B0604020202020204"/>
            </a:rPr>
            <a:t>EPI</a:t>
          </a:r>
        </a:p>
      </dgm:t>
    </dgm:pt>
    <dgm:pt modelId="{12707FEA-ADD5-400B-B12B-EB68188D506D}" type="parTrans" cxnId="{0F2FC176-51D6-4AA3-B6FD-238F5D38F417}">
      <dgm:prSet/>
      <dgm:spPr/>
      <dgm:t>
        <a:bodyPr/>
        <a:lstStyle/>
        <a:p>
          <a:endParaRPr lang="pt-BR"/>
        </a:p>
      </dgm:t>
    </dgm:pt>
    <dgm:pt modelId="{A46448C8-6730-4676-8BC5-D32952759356}" type="sibTrans" cxnId="{0F2FC176-51D6-4AA3-B6FD-238F5D38F417}">
      <dgm:prSet/>
      <dgm:spPr/>
      <dgm:t>
        <a:bodyPr/>
        <a:lstStyle/>
        <a:p>
          <a:endParaRPr lang="pt-BR"/>
        </a:p>
      </dgm:t>
    </dgm:pt>
    <dgm:pt modelId="{DDFDD9D6-3DE9-46BA-9F73-CC1331F5901C}">
      <dgm:prSet custT="1"/>
      <dgm:spPr>
        <a:solidFill>
          <a:srgbClr val="00B050"/>
        </a:solidFill>
      </dgm:spPr>
      <dgm:t>
        <a:bodyPr/>
        <a:lstStyle/>
        <a:p>
          <a:r>
            <a:rPr lang="pt-BR" sz="4000" b="1" baseline="0" dirty="0">
              <a:latin typeface="Latha" panose="020B0604020202020204"/>
            </a:rPr>
            <a:t>SUBSTITUIÇÃO</a:t>
          </a:r>
        </a:p>
      </dgm:t>
    </dgm:pt>
    <dgm:pt modelId="{31F3103A-EAF0-412E-A83F-88943525A867}" type="parTrans" cxnId="{7E771A54-6F18-46D2-96C1-376A15CE6E91}">
      <dgm:prSet/>
      <dgm:spPr/>
      <dgm:t>
        <a:bodyPr/>
        <a:lstStyle/>
        <a:p>
          <a:endParaRPr lang="pt-BR"/>
        </a:p>
      </dgm:t>
    </dgm:pt>
    <dgm:pt modelId="{89D4463B-179D-4DA9-B891-42737F3C5F46}" type="sibTrans" cxnId="{7E771A54-6F18-46D2-96C1-376A15CE6E91}">
      <dgm:prSet/>
      <dgm:spPr/>
      <dgm:t>
        <a:bodyPr/>
        <a:lstStyle/>
        <a:p>
          <a:endParaRPr lang="pt-BR"/>
        </a:p>
      </dgm:t>
    </dgm:pt>
    <dgm:pt modelId="{3E8C8BC6-8E7B-4093-A935-1C927ECA7850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t-BR" sz="3000" b="1" baseline="0" dirty="0">
              <a:latin typeface="Latha" panose="020B0604020202020204"/>
            </a:rPr>
            <a:t>CONTROLE ENGENHARIA</a:t>
          </a:r>
        </a:p>
      </dgm:t>
    </dgm:pt>
    <dgm:pt modelId="{803CAE18-48A3-4E82-8133-77494DED5D26}" type="parTrans" cxnId="{C12935B0-1D1A-44EB-9372-9A6D46ED89F3}">
      <dgm:prSet/>
      <dgm:spPr/>
      <dgm:t>
        <a:bodyPr/>
        <a:lstStyle/>
        <a:p>
          <a:endParaRPr lang="pt-BR"/>
        </a:p>
      </dgm:t>
    </dgm:pt>
    <dgm:pt modelId="{92C9B9B4-0B3F-41D8-BE0B-3F4FB8A75FED}" type="sibTrans" cxnId="{C12935B0-1D1A-44EB-9372-9A6D46ED89F3}">
      <dgm:prSet/>
      <dgm:spPr/>
      <dgm:t>
        <a:bodyPr/>
        <a:lstStyle/>
        <a:p>
          <a:endParaRPr lang="pt-BR"/>
        </a:p>
      </dgm:t>
    </dgm:pt>
    <dgm:pt modelId="{7B3315EA-6623-4714-A35E-6766F6AB4825}" type="pres">
      <dgm:prSet presAssocID="{0567911A-D019-44EC-908D-B06BB1D7C467}" presName="Name0" presStyleCnt="0">
        <dgm:presLayoutVars>
          <dgm:dir/>
          <dgm:animLvl val="lvl"/>
          <dgm:resizeHandles val="exact"/>
        </dgm:presLayoutVars>
      </dgm:prSet>
      <dgm:spPr/>
    </dgm:pt>
    <dgm:pt modelId="{F35064AC-EBFE-4154-9848-D24DF066BD3B}" type="pres">
      <dgm:prSet presAssocID="{EE74DDE5-C6D1-4C8B-94A2-08EDC83FE8DC}" presName="Name8" presStyleCnt="0"/>
      <dgm:spPr/>
    </dgm:pt>
    <dgm:pt modelId="{3C8D8B9F-08C1-4FBA-9212-768BDE62359C}" type="pres">
      <dgm:prSet presAssocID="{EE74DDE5-C6D1-4C8B-94A2-08EDC83FE8DC}" presName="level" presStyleLbl="node1" presStyleIdx="0" presStyleCnt="5" custScaleX="100000" custScaleY="42732">
        <dgm:presLayoutVars>
          <dgm:chMax val="1"/>
          <dgm:bulletEnabled val="1"/>
        </dgm:presLayoutVars>
      </dgm:prSet>
      <dgm:spPr/>
    </dgm:pt>
    <dgm:pt modelId="{547ABB1B-9DE6-49C7-AB47-72FD47AC97FA}" type="pres">
      <dgm:prSet presAssocID="{EE74DDE5-C6D1-4C8B-94A2-08EDC83FE8D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5487D3C-FD4E-4902-B572-CB68CF2090DA}" type="pres">
      <dgm:prSet presAssocID="{DDFDD9D6-3DE9-46BA-9F73-CC1331F5901C}" presName="Name8" presStyleCnt="0"/>
      <dgm:spPr/>
    </dgm:pt>
    <dgm:pt modelId="{E8674AA7-7D98-4FA4-AE28-81D3F5195BFE}" type="pres">
      <dgm:prSet presAssocID="{DDFDD9D6-3DE9-46BA-9F73-CC1331F5901C}" presName="level" presStyleLbl="node1" presStyleIdx="1" presStyleCnt="5" custScaleX="100189" custScaleY="37675">
        <dgm:presLayoutVars>
          <dgm:chMax val="1"/>
          <dgm:bulletEnabled val="1"/>
        </dgm:presLayoutVars>
      </dgm:prSet>
      <dgm:spPr/>
    </dgm:pt>
    <dgm:pt modelId="{FC28B45E-88CF-459B-BF0C-06BA7F5ADF24}" type="pres">
      <dgm:prSet presAssocID="{DDFDD9D6-3DE9-46BA-9F73-CC1331F5901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B7EA53B-9A56-4C6B-B736-C1E276FB9E68}" type="pres">
      <dgm:prSet presAssocID="{3E8C8BC6-8E7B-4093-A935-1C927ECA7850}" presName="Name8" presStyleCnt="0"/>
      <dgm:spPr/>
    </dgm:pt>
    <dgm:pt modelId="{FC98C79C-BD4C-4130-BDCF-50DD72B94EA3}" type="pres">
      <dgm:prSet presAssocID="{3E8C8BC6-8E7B-4093-A935-1C927ECA7850}" presName="level" presStyleLbl="node1" presStyleIdx="2" presStyleCnt="5" custScaleX="99406" custScaleY="51149">
        <dgm:presLayoutVars>
          <dgm:chMax val="1"/>
          <dgm:bulletEnabled val="1"/>
        </dgm:presLayoutVars>
      </dgm:prSet>
      <dgm:spPr/>
    </dgm:pt>
    <dgm:pt modelId="{7B9FF624-DB05-4617-914A-957651F04FCF}" type="pres">
      <dgm:prSet presAssocID="{3E8C8BC6-8E7B-4093-A935-1C927ECA785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64A8812-C93A-46BF-91A0-6EE7286BED0B}" type="pres">
      <dgm:prSet presAssocID="{FDD88134-A588-441F-8A43-68AE741F8E30}" presName="Name8" presStyleCnt="0"/>
      <dgm:spPr/>
    </dgm:pt>
    <dgm:pt modelId="{61D03395-090C-4473-BF3E-2C3CB3A64A12}" type="pres">
      <dgm:prSet presAssocID="{FDD88134-A588-441F-8A43-68AE741F8E30}" presName="level" presStyleLbl="node1" presStyleIdx="3" presStyleCnt="5" custScaleX="100241" custScaleY="44607">
        <dgm:presLayoutVars>
          <dgm:chMax val="1"/>
          <dgm:bulletEnabled val="1"/>
        </dgm:presLayoutVars>
      </dgm:prSet>
      <dgm:spPr/>
    </dgm:pt>
    <dgm:pt modelId="{8DD0601F-3597-4BB0-9763-C2A273CE975C}" type="pres">
      <dgm:prSet presAssocID="{FDD88134-A588-441F-8A43-68AE741F8E3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8B203D9-6F4B-4417-B7F3-B4FE027FA2F1}" type="pres">
      <dgm:prSet presAssocID="{2B419B60-8DF2-4451-B6CE-6AEBCAC6E096}" presName="Name8" presStyleCnt="0"/>
      <dgm:spPr/>
    </dgm:pt>
    <dgm:pt modelId="{B4B9ED58-35B9-4872-B447-23C808ECF142}" type="pres">
      <dgm:prSet presAssocID="{2B419B60-8DF2-4451-B6CE-6AEBCAC6E096}" presName="level" presStyleLbl="node1" presStyleIdx="4" presStyleCnt="5" custScaleX="97268">
        <dgm:presLayoutVars>
          <dgm:chMax val="1"/>
          <dgm:bulletEnabled val="1"/>
        </dgm:presLayoutVars>
      </dgm:prSet>
      <dgm:spPr/>
    </dgm:pt>
    <dgm:pt modelId="{B9A1D23A-92C9-48D6-A867-ACFA38647222}" type="pres">
      <dgm:prSet presAssocID="{2B419B60-8DF2-4451-B6CE-6AEBCAC6E09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9538D0B-2F33-4A45-BCA1-ED99426F2627}" type="presOf" srcId="{2B419B60-8DF2-4451-B6CE-6AEBCAC6E096}" destId="{B4B9ED58-35B9-4872-B447-23C808ECF142}" srcOrd="0" destOrd="0" presId="urn:microsoft.com/office/officeart/2005/8/layout/pyramid3"/>
    <dgm:cxn modelId="{C4443C19-662B-4896-85F2-5F2DA1C5D708}" type="presOf" srcId="{FDD88134-A588-441F-8A43-68AE741F8E30}" destId="{8DD0601F-3597-4BB0-9763-C2A273CE975C}" srcOrd="1" destOrd="0" presId="urn:microsoft.com/office/officeart/2005/8/layout/pyramid3"/>
    <dgm:cxn modelId="{82A93424-7A3B-4970-807B-AD1527B6DD45}" srcId="{0567911A-D019-44EC-908D-B06BB1D7C467}" destId="{FDD88134-A588-441F-8A43-68AE741F8E30}" srcOrd="3" destOrd="0" parTransId="{A21A7182-D50A-466D-9DD5-86DF71C07439}" sibTransId="{C51BCBD2-787C-4E8A-8C17-64C1AD6AEA48}"/>
    <dgm:cxn modelId="{23F2FF3D-63AD-4F84-A5B5-49E22AC81336}" type="presOf" srcId="{3E8C8BC6-8E7B-4093-A935-1C927ECA7850}" destId="{7B9FF624-DB05-4617-914A-957651F04FCF}" srcOrd="1" destOrd="0" presId="urn:microsoft.com/office/officeart/2005/8/layout/pyramid3"/>
    <dgm:cxn modelId="{65BF7641-94CC-41EE-AC35-37E8F53345D7}" type="presOf" srcId="{EE74DDE5-C6D1-4C8B-94A2-08EDC83FE8DC}" destId="{547ABB1B-9DE6-49C7-AB47-72FD47AC97FA}" srcOrd="1" destOrd="0" presId="urn:microsoft.com/office/officeart/2005/8/layout/pyramid3"/>
    <dgm:cxn modelId="{32610146-7379-40CC-979A-FB4D769D9B82}" type="presOf" srcId="{2B419B60-8DF2-4451-B6CE-6AEBCAC6E096}" destId="{B9A1D23A-92C9-48D6-A867-ACFA38647222}" srcOrd="1" destOrd="0" presId="urn:microsoft.com/office/officeart/2005/8/layout/pyramid3"/>
    <dgm:cxn modelId="{0D2AE971-64D3-4D31-B1D5-75DDA89C5EE9}" type="presOf" srcId="{EE74DDE5-C6D1-4C8B-94A2-08EDC83FE8DC}" destId="{3C8D8B9F-08C1-4FBA-9212-768BDE62359C}" srcOrd="0" destOrd="0" presId="urn:microsoft.com/office/officeart/2005/8/layout/pyramid3"/>
    <dgm:cxn modelId="{7E771A54-6F18-46D2-96C1-376A15CE6E91}" srcId="{0567911A-D019-44EC-908D-B06BB1D7C467}" destId="{DDFDD9D6-3DE9-46BA-9F73-CC1331F5901C}" srcOrd="1" destOrd="0" parTransId="{31F3103A-EAF0-412E-A83F-88943525A867}" sibTransId="{89D4463B-179D-4DA9-B891-42737F3C5F46}"/>
    <dgm:cxn modelId="{BF65FE55-F379-4B23-A034-DA665CC7EBB8}" type="presOf" srcId="{3E8C8BC6-8E7B-4093-A935-1C927ECA7850}" destId="{FC98C79C-BD4C-4130-BDCF-50DD72B94EA3}" srcOrd="0" destOrd="0" presId="urn:microsoft.com/office/officeart/2005/8/layout/pyramid3"/>
    <dgm:cxn modelId="{0F2FC176-51D6-4AA3-B6FD-238F5D38F417}" srcId="{0567911A-D019-44EC-908D-B06BB1D7C467}" destId="{2B419B60-8DF2-4451-B6CE-6AEBCAC6E096}" srcOrd="4" destOrd="0" parTransId="{12707FEA-ADD5-400B-B12B-EB68188D506D}" sibTransId="{A46448C8-6730-4676-8BC5-D32952759356}"/>
    <dgm:cxn modelId="{4EEDE68A-BECC-418F-8DBC-44915659C6E5}" srcId="{0567911A-D019-44EC-908D-B06BB1D7C467}" destId="{EE74DDE5-C6D1-4C8B-94A2-08EDC83FE8DC}" srcOrd="0" destOrd="0" parTransId="{8B414D71-C8A3-4A58-8392-D9DCFC810C7D}" sibTransId="{A95FAB31-D8F3-4037-A567-FF85DFEFCCA1}"/>
    <dgm:cxn modelId="{C12935B0-1D1A-44EB-9372-9A6D46ED89F3}" srcId="{0567911A-D019-44EC-908D-B06BB1D7C467}" destId="{3E8C8BC6-8E7B-4093-A935-1C927ECA7850}" srcOrd="2" destOrd="0" parTransId="{803CAE18-48A3-4E82-8133-77494DED5D26}" sibTransId="{92C9B9B4-0B3F-41D8-BE0B-3F4FB8A75FED}"/>
    <dgm:cxn modelId="{666013C2-9FAE-4BBD-81E7-C091A40603A5}" type="presOf" srcId="{FDD88134-A588-441F-8A43-68AE741F8E30}" destId="{61D03395-090C-4473-BF3E-2C3CB3A64A12}" srcOrd="0" destOrd="0" presId="urn:microsoft.com/office/officeart/2005/8/layout/pyramid3"/>
    <dgm:cxn modelId="{2906E7D3-185B-4268-83FB-DF0CCF0799BE}" type="presOf" srcId="{DDFDD9D6-3DE9-46BA-9F73-CC1331F5901C}" destId="{FC28B45E-88CF-459B-BF0C-06BA7F5ADF24}" srcOrd="1" destOrd="0" presId="urn:microsoft.com/office/officeart/2005/8/layout/pyramid3"/>
    <dgm:cxn modelId="{CE141EDA-1DAE-4765-815F-C25225C198A7}" type="presOf" srcId="{DDFDD9D6-3DE9-46BA-9F73-CC1331F5901C}" destId="{E8674AA7-7D98-4FA4-AE28-81D3F5195BFE}" srcOrd="0" destOrd="0" presId="urn:microsoft.com/office/officeart/2005/8/layout/pyramid3"/>
    <dgm:cxn modelId="{FE41B0DB-DA48-4A0C-A424-0415940762FC}" type="presOf" srcId="{0567911A-D019-44EC-908D-B06BB1D7C467}" destId="{7B3315EA-6623-4714-A35E-6766F6AB4825}" srcOrd="0" destOrd="0" presId="urn:microsoft.com/office/officeart/2005/8/layout/pyramid3"/>
    <dgm:cxn modelId="{AFAE9EA4-7249-45E3-BEC8-F34F21E3BE7E}" type="presParOf" srcId="{7B3315EA-6623-4714-A35E-6766F6AB4825}" destId="{F35064AC-EBFE-4154-9848-D24DF066BD3B}" srcOrd="0" destOrd="0" presId="urn:microsoft.com/office/officeart/2005/8/layout/pyramid3"/>
    <dgm:cxn modelId="{B8814E57-7390-494A-B84D-DFB22CE0C236}" type="presParOf" srcId="{F35064AC-EBFE-4154-9848-D24DF066BD3B}" destId="{3C8D8B9F-08C1-4FBA-9212-768BDE62359C}" srcOrd="0" destOrd="0" presId="urn:microsoft.com/office/officeart/2005/8/layout/pyramid3"/>
    <dgm:cxn modelId="{B10BB6C0-2455-4AEB-8431-59095AF82E22}" type="presParOf" srcId="{F35064AC-EBFE-4154-9848-D24DF066BD3B}" destId="{547ABB1B-9DE6-49C7-AB47-72FD47AC97FA}" srcOrd="1" destOrd="0" presId="urn:microsoft.com/office/officeart/2005/8/layout/pyramid3"/>
    <dgm:cxn modelId="{CC8E0419-0C7B-445B-AC31-4D392EC7FAFC}" type="presParOf" srcId="{7B3315EA-6623-4714-A35E-6766F6AB4825}" destId="{C5487D3C-FD4E-4902-B572-CB68CF2090DA}" srcOrd="1" destOrd="0" presId="urn:microsoft.com/office/officeart/2005/8/layout/pyramid3"/>
    <dgm:cxn modelId="{33F9A801-77AF-479A-ADBA-796F7DE14E15}" type="presParOf" srcId="{C5487D3C-FD4E-4902-B572-CB68CF2090DA}" destId="{E8674AA7-7D98-4FA4-AE28-81D3F5195BFE}" srcOrd="0" destOrd="0" presId="urn:microsoft.com/office/officeart/2005/8/layout/pyramid3"/>
    <dgm:cxn modelId="{F1465795-1534-4EDD-889A-C5C762AFB86B}" type="presParOf" srcId="{C5487D3C-FD4E-4902-B572-CB68CF2090DA}" destId="{FC28B45E-88CF-459B-BF0C-06BA7F5ADF24}" srcOrd="1" destOrd="0" presId="urn:microsoft.com/office/officeart/2005/8/layout/pyramid3"/>
    <dgm:cxn modelId="{F95AF7A6-6ECA-41DB-8D4C-B80FF5559AA0}" type="presParOf" srcId="{7B3315EA-6623-4714-A35E-6766F6AB4825}" destId="{5B7EA53B-9A56-4C6B-B736-C1E276FB9E68}" srcOrd="2" destOrd="0" presId="urn:microsoft.com/office/officeart/2005/8/layout/pyramid3"/>
    <dgm:cxn modelId="{7336554B-3466-4A9B-9F61-AF2DC0A8C9EF}" type="presParOf" srcId="{5B7EA53B-9A56-4C6B-B736-C1E276FB9E68}" destId="{FC98C79C-BD4C-4130-BDCF-50DD72B94EA3}" srcOrd="0" destOrd="0" presId="urn:microsoft.com/office/officeart/2005/8/layout/pyramid3"/>
    <dgm:cxn modelId="{D673F732-A272-4AEA-ADC6-A96C2CB5EFCC}" type="presParOf" srcId="{5B7EA53B-9A56-4C6B-B736-C1E276FB9E68}" destId="{7B9FF624-DB05-4617-914A-957651F04FCF}" srcOrd="1" destOrd="0" presId="urn:microsoft.com/office/officeart/2005/8/layout/pyramid3"/>
    <dgm:cxn modelId="{54DB36ED-E751-4D13-8FA3-4EFDE81A9B32}" type="presParOf" srcId="{7B3315EA-6623-4714-A35E-6766F6AB4825}" destId="{564A8812-C93A-46BF-91A0-6EE7286BED0B}" srcOrd="3" destOrd="0" presId="urn:microsoft.com/office/officeart/2005/8/layout/pyramid3"/>
    <dgm:cxn modelId="{3CC4700E-C33C-42AA-AA72-EB7FCF4F4E9B}" type="presParOf" srcId="{564A8812-C93A-46BF-91A0-6EE7286BED0B}" destId="{61D03395-090C-4473-BF3E-2C3CB3A64A12}" srcOrd="0" destOrd="0" presId="urn:microsoft.com/office/officeart/2005/8/layout/pyramid3"/>
    <dgm:cxn modelId="{BFCE9E74-E5C0-4D1E-BDF6-B95A18FB1FCA}" type="presParOf" srcId="{564A8812-C93A-46BF-91A0-6EE7286BED0B}" destId="{8DD0601F-3597-4BB0-9763-C2A273CE975C}" srcOrd="1" destOrd="0" presId="urn:microsoft.com/office/officeart/2005/8/layout/pyramid3"/>
    <dgm:cxn modelId="{FF8F71C9-179D-4DA5-A636-57975B5CE012}" type="presParOf" srcId="{7B3315EA-6623-4714-A35E-6766F6AB4825}" destId="{38B203D9-6F4B-4417-B7F3-B4FE027FA2F1}" srcOrd="4" destOrd="0" presId="urn:microsoft.com/office/officeart/2005/8/layout/pyramid3"/>
    <dgm:cxn modelId="{FD5A2AC7-AEC4-49C8-9403-80159A9AF3C8}" type="presParOf" srcId="{38B203D9-6F4B-4417-B7F3-B4FE027FA2F1}" destId="{B4B9ED58-35B9-4872-B447-23C808ECF142}" srcOrd="0" destOrd="0" presId="urn:microsoft.com/office/officeart/2005/8/layout/pyramid3"/>
    <dgm:cxn modelId="{B08F1372-3328-4591-8599-E0D60A115BB2}" type="presParOf" srcId="{38B203D9-6F4B-4417-B7F3-B4FE027FA2F1}" destId="{B9A1D23A-92C9-48D6-A867-ACFA38647222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21737-E966-4B63-B14E-73410144BF1E}">
      <dsp:nvSpPr>
        <dsp:cNvPr id="0" name=""/>
        <dsp:cNvSpPr/>
      </dsp:nvSpPr>
      <dsp:spPr>
        <a:xfrm>
          <a:off x="2831976" y="0"/>
          <a:ext cx="1887984" cy="1232740"/>
        </a:xfrm>
        <a:prstGeom prst="trapezoid">
          <a:avLst>
            <a:gd name="adj" fmla="val 76577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sp:txBody>
      <dsp:txXfrm>
        <a:off x="2831976" y="0"/>
        <a:ext cx="1887984" cy="1232740"/>
      </dsp:txXfrm>
    </dsp:sp>
    <dsp:sp modelId="{116512F8-F1EB-41C3-A169-EA4561C0E896}">
      <dsp:nvSpPr>
        <dsp:cNvPr id="0" name=""/>
        <dsp:cNvSpPr/>
      </dsp:nvSpPr>
      <dsp:spPr>
        <a:xfrm>
          <a:off x="1887984" y="1232740"/>
          <a:ext cx="3775968" cy="1232740"/>
        </a:xfrm>
        <a:prstGeom prst="trapezoid">
          <a:avLst>
            <a:gd name="adj" fmla="val 76577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0" b="1" kern="1200" dirty="0">
              <a:latin typeface="Arial" panose="020B0604020202020204" pitchFamily="34" charset="0"/>
              <a:cs typeface="Arial" panose="020B0604020202020204" pitchFamily="34" charset="0"/>
            </a:rPr>
            <a:t>10</a:t>
          </a:r>
        </a:p>
      </dsp:txBody>
      <dsp:txXfrm>
        <a:off x="2548778" y="1232740"/>
        <a:ext cx="2454379" cy="1232740"/>
      </dsp:txXfrm>
    </dsp:sp>
    <dsp:sp modelId="{5F709656-E1A6-4B58-852C-89DFFE1EB2BC}">
      <dsp:nvSpPr>
        <dsp:cNvPr id="0" name=""/>
        <dsp:cNvSpPr/>
      </dsp:nvSpPr>
      <dsp:spPr>
        <a:xfrm>
          <a:off x="943992" y="2465481"/>
          <a:ext cx="5663952" cy="1232740"/>
        </a:xfrm>
        <a:prstGeom prst="trapezoid">
          <a:avLst>
            <a:gd name="adj" fmla="val 76577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0" b="1" kern="1200" dirty="0">
              <a:latin typeface="Arial" panose="020B0604020202020204" pitchFamily="34" charset="0"/>
              <a:cs typeface="Arial" panose="020B0604020202020204" pitchFamily="34" charset="0"/>
            </a:rPr>
            <a:t>30</a:t>
          </a:r>
        </a:p>
      </dsp:txBody>
      <dsp:txXfrm>
        <a:off x="1935183" y="2465481"/>
        <a:ext cx="3681568" cy="1232740"/>
      </dsp:txXfrm>
    </dsp:sp>
    <dsp:sp modelId="{F49D77B2-B877-460F-ACC4-4E05BBAF1C71}">
      <dsp:nvSpPr>
        <dsp:cNvPr id="0" name=""/>
        <dsp:cNvSpPr/>
      </dsp:nvSpPr>
      <dsp:spPr>
        <a:xfrm>
          <a:off x="0" y="3698222"/>
          <a:ext cx="7551936" cy="1232740"/>
        </a:xfrm>
        <a:prstGeom prst="trapezoid">
          <a:avLst>
            <a:gd name="adj" fmla="val 76577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600</a:t>
          </a:r>
          <a:r>
            <a:rPr lang="pt-BR" sz="8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1321588" y="3698222"/>
        <a:ext cx="4908758" cy="12327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67E1C-D9EE-45F7-9535-028F6B04FA23}" type="datetimeFigureOut">
              <a:rPr lang="pt-BR" smtClean="0"/>
              <a:t>19/03/2023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AB271-F0FA-47BC-9DC6-C358F04BCD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273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9552602" y="1544783"/>
            <a:ext cx="2639483" cy="4226983"/>
          </a:xfrm>
          <a:custGeom>
            <a:avLst/>
            <a:gdLst/>
            <a:ahLst/>
            <a:cxnLst/>
            <a:rect l="l" t="t" r="r" b="b"/>
            <a:pathLst>
              <a:path w="3959225" h="6340475">
                <a:moveTo>
                  <a:pt x="3959097" y="6340049"/>
                </a:moveTo>
                <a:lnTo>
                  <a:pt x="1830194" y="6340049"/>
                </a:lnTo>
                <a:lnTo>
                  <a:pt x="0" y="3170024"/>
                </a:lnTo>
                <a:lnTo>
                  <a:pt x="1830194" y="0"/>
                </a:lnTo>
                <a:lnTo>
                  <a:pt x="3959097" y="0"/>
                </a:lnTo>
                <a:lnTo>
                  <a:pt x="3959097" y="6340049"/>
                </a:lnTo>
                <a:close/>
              </a:path>
            </a:pathLst>
          </a:custGeom>
          <a:solidFill>
            <a:srgbClr val="77CBD4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8081963" y="4690084"/>
            <a:ext cx="3313430" cy="2168313"/>
          </a:xfrm>
          <a:custGeom>
            <a:avLst/>
            <a:gdLst/>
            <a:ahLst/>
            <a:cxnLst/>
            <a:rect l="l" t="t" r="r" b="b"/>
            <a:pathLst>
              <a:path w="4970144" h="3252470">
                <a:moveTo>
                  <a:pt x="4335200" y="3251873"/>
                </a:moveTo>
                <a:lnTo>
                  <a:pt x="634953" y="3251873"/>
                </a:lnTo>
                <a:lnTo>
                  <a:pt x="0" y="2152088"/>
                </a:lnTo>
                <a:lnTo>
                  <a:pt x="1242494" y="0"/>
                </a:lnTo>
                <a:lnTo>
                  <a:pt x="3727485" y="0"/>
                </a:lnTo>
                <a:lnTo>
                  <a:pt x="4969979" y="2151786"/>
                </a:lnTo>
                <a:lnTo>
                  <a:pt x="4969979" y="2152391"/>
                </a:lnTo>
                <a:lnTo>
                  <a:pt x="4335200" y="3251873"/>
                </a:lnTo>
                <a:close/>
              </a:path>
            </a:pathLst>
          </a:custGeom>
          <a:solidFill>
            <a:srgbClr val="1C9E9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8224281" y="3969895"/>
            <a:ext cx="1514687" cy="1311909"/>
          </a:xfrm>
          <a:custGeom>
            <a:avLst/>
            <a:gdLst/>
            <a:ahLst/>
            <a:cxnLst/>
            <a:rect l="l" t="t" r="r" b="b"/>
            <a:pathLst>
              <a:path w="2272030" h="1967865">
                <a:moveTo>
                  <a:pt x="1703699" y="1967285"/>
                </a:moveTo>
                <a:lnTo>
                  <a:pt x="567819" y="1967285"/>
                </a:lnTo>
                <a:lnTo>
                  <a:pt x="0" y="983782"/>
                </a:lnTo>
                <a:lnTo>
                  <a:pt x="0" y="983502"/>
                </a:lnTo>
                <a:lnTo>
                  <a:pt x="567819" y="0"/>
                </a:lnTo>
                <a:lnTo>
                  <a:pt x="1703618" y="0"/>
                </a:lnTo>
                <a:lnTo>
                  <a:pt x="2271518" y="983502"/>
                </a:lnTo>
                <a:lnTo>
                  <a:pt x="2271518" y="983782"/>
                </a:lnTo>
                <a:lnTo>
                  <a:pt x="1703699" y="1967285"/>
                </a:lnTo>
                <a:close/>
              </a:path>
            </a:pathLst>
          </a:custGeom>
          <a:solidFill>
            <a:srgbClr val="00A181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g object 20"/>
          <p:cNvSpPr/>
          <p:nvPr/>
        </p:nvSpPr>
        <p:spPr>
          <a:xfrm>
            <a:off x="9158512" y="249071"/>
            <a:ext cx="2533227" cy="2193713"/>
          </a:xfrm>
          <a:custGeom>
            <a:avLst/>
            <a:gdLst/>
            <a:ahLst/>
            <a:cxnLst/>
            <a:rect l="l" t="t" r="r" b="b"/>
            <a:pathLst>
              <a:path w="3799840" h="3290570">
                <a:moveTo>
                  <a:pt x="2849747" y="3290487"/>
                </a:moveTo>
                <a:lnTo>
                  <a:pt x="949871" y="3290487"/>
                </a:lnTo>
                <a:lnTo>
                  <a:pt x="0" y="1645243"/>
                </a:lnTo>
                <a:lnTo>
                  <a:pt x="949871" y="0"/>
                </a:lnTo>
                <a:lnTo>
                  <a:pt x="2849613" y="0"/>
                </a:lnTo>
                <a:lnTo>
                  <a:pt x="3799485" y="1645012"/>
                </a:lnTo>
                <a:lnTo>
                  <a:pt x="3799485" y="1645475"/>
                </a:lnTo>
                <a:lnTo>
                  <a:pt x="2849747" y="3290487"/>
                </a:lnTo>
                <a:close/>
              </a:path>
            </a:pathLst>
          </a:custGeom>
          <a:solidFill>
            <a:srgbClr val="1C9E9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7188" y="249071"/>
            <a:ext cx="1174749" cy="117474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7846" y="3524725"/>
            <a:ext cx="4552949" cy="33332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76367" y="1362209"/>
            <a:ext cx="10439266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04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19/03/2023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75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19/03/2023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4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19/03/2023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7200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19/03/2023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5341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19/03/2023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639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19/03/2023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9210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19/03/2023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682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19/03/2023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6092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19/03/2023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912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19/03/2023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508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8721" y="1872969"/>
            <a:ext cx="10454557" cy="769441"/>
          </a:xfrm>
        </p:spPr>
        <p:txBody>
          <a:bodyPr lIns="0" tIns="0" rIns="0" bIns="0"/>
          <a:lstStyle>
            <a:lvl1pPr>
              <a:defRPr sz="5000" b="1" i="0">
                <a:solidFill>
                  <a:srgbClr val="1C9E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135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8721" y="1872969"/>
            <a:ext cx="10454557" cy="769441"/>
          </a:xfrm>
        </p:spPr>
        <p:txBody>
          <a:bodyPr lIns="0" tIns="0" rIns="0" bIns="0"/>
          <a:lstStyle>
            <a:lvl1pPr>
              <a:defRPr sz="5000" b="1" i="0">
                <a:solidFill>
                  <a:srgbClr val="1C9E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189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8721" y="1872969"/>
            <a:ext cx="10454557" cy="769441"/>
          </a:xfrm>
        </p:spPr>
        <p:txBody>
          <a:bodyPr lIns="0" tIns="0" rIns="0" bIns="0"/>
          <a:lstStyle>
            <a:lvl1pPr>
              <a:defRPr sz="5000" b="1" i="0">
                <a:solidFill>
                  <a:srgbClr val="1C9E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43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3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19/03/2023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91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6172-DCA8-4013-A95D-2815D9F2490C}" type="datetimeFigureOut">
              <a:rPr lang="pt-BR" smtClean="0"/>
              <a:t>19/03/2023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31A95-4EA5-452E-9B04-8907F2C204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729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2CF9DDCB-44E4-486D-8F56-28779343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61EF6-F9EA-4CAE-8402-6992BFD35108}" type="datetimeFigureOut">
              <a:rPr lang="pt-BR"/>
              <a:pPr>
                <a:defRPr/>
              </a:pPr>
              <a:t>19/03/2023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CB276515-51B3-4ECF-86A4-511EF6B4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2678F00A-BE4A-4989-934F-8A2FB2199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5A86F-0F29-414A-93AA-0F096835561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3343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FAA0-E388-4C14-8544-90A8E0DD3DFE}" type="datetimeFigureOut">
              <a:rPr lang="pt-BR" smtClean="0"/>
              <a:pPr/>
              <a:t>19/03/2023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8004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9552602" y="1544785"/>
            <a:ext cx="2639483" cy="4226983"/>
          </a:xfrm>
          <a:custGeom>
            <a:avLst/>
            <a:gdLst/>
            <a:ahLst/>
            <a:cxnLst/>
            <a:rect l="l" t="t" r="r" b="b"/>
            <a:pathLst>
              <a:path w="3959225" h="6340475">
                <a:moveTo>
                  <a:pt x="3959097" y="6340049"/>
                </a:moveTo>
                <a:lnTo>
                  <a:pt x="1830194" y="6340049"/>
                </a:lnTo>
                <a:lnTo>
                  <a:pt x="0" y="3170024"/>
                </a:lnTo>
                <a:lnTo>
                  <a:pt x="1830194" y="0"/>
                </a:lnTo>
                <a:lnTo>
                  <a:pt x="3959097" y="0"/>
                </a:lnTo>
                <a:lnTo>
                  <a:pt x="3959097" y="6340049"/>
                </a:lnTo>
                <a:close/>
              </a:path>
            </a:pathLst>
          </a:custGeom>
          <a:solidFill>
            <a:srgbClr val="77CBD4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8081963" y="4690084"/>
            <a:ext cx="3313430" cy="2168313"/>
          </a:xfrm>
          <a:custGeom>
            <a:avLst/>
            <a:gdLst/>
            <a:ahLst/>
            <a:cxnLst/>
            <a:rect l="l" t="t" r="r" b="b"/>
            <a:pathLst>
              <a:path w="4970144" h="3252470">
                <a:moveTo>
                  <a:pt x="4335200" y="3251873"/>
                </a:moveTo>
                <a:lnTo>
                  <a:pt x="634953" y="3251873"/>
                </a:lnTo>
                <a:lnTo>
                  <a:pt x="0" y="2152088"/>
                </a:lnTo>
                <a:lnTo>
                  <a:pt x="1242494" y="0"/>
                </a:lnTo>
                <a:lnTo>
                  <a:pt x="3727485" y="0"/>
                </a:lnTo>
                <a:lnTo>
                  <a:pt x="4969979" y="2151786"/>
                </a:lnTo>
                <a:lnTo>
                  <a:pt x="4969979" y="2152391"/>
                </a:lnTo>
                <a:lnTo>
                  <a:pt x="4335200" y="3251873"/>
                </a:lnTo>
                <a:close/>
              </a:path>
            </a:pathLst>
          </a:custGeom>
          <a:solidFill>
            <a:srgbClr val="1C9E9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8224281" y="3969897"/>
            <a:ext cx="1514687" cy="1311909"/>
          </a:xfrm>
          <a:custGeom>
            <a:avLst/>
            <a:gdLst/>
            <a:ahLst/>
            <a:cxnLst/>
            <a:rect l="l" t="t" r="r" b="b"/>
            <a:pathLst>
              <a:path w="2272030" h="1967865">
                <a:moveTo>
                  <a:pt x="1703699" y="1967285"/>
                </a:moveTo>
                <a:lnTo>
                  <a:pt x="567819" y="1967285"/>
                </a:lnTo>
                <a:lnTo>
                  <a:pt x="0" y="983782"/>
                </a:lnTo>
                <a:lnTo>
                  <a:pt x="0" y="983502"/>
                </a:lnTo>
                <a:lnTo>
                  <a:pt x="567819" y="0"/>
                </a:lnTo>
                <a:lnTo>
                  <a:pt x="1703618" y="0"/>
                </a:lnTo>
                <a:lnTo>
                  <a:pt x="2271518" y="983502"/>
                </a:lnTo>
                <a:lnTo>
                  <a:pt x="2271518" y="983782"/>
                </a:lnTo>
                <a:lnTo>
                  <a:pt x="1703699" y="1967285"/>
                </a:lnTo>
                <a:close/>
              </a:path>
            </a:pathLst>
          </a:custGeom>
          <a:solidFill>
            <a:srgbClr val="00A181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g object 20"/>
          <p:cNvSpPr/>
          <p:nvPr/>
        </p:nvSpPr>
        <p:spPr>
          <a:xfrm>
            <a:off x="9158512" y="249073"/>
            <a:ext cx="2533227" cy="2193713"/>
          </a:xfrm>
          <a:custGeom>
            <a:avLst/>
            <a:gdLst/>
            <a:ahLst/>
            <a:cxnLst/>
            <a:rect l="l" t="t" r="r" b="b"/>
            <a:pathLst>
              <a:path w="3799840" h="3290570">
                <a:moveTo>
                  <a:pt x="2849747" y="3290487"/>
                </a:moveTo>
                <a:lnTo>
                  <a:pt x="949871" y="3290487"/>
                </a:lnTo>
                <a:lnTo>
                  <a:pt x="0" y="1645243"/>
                </a:lnTo>
                <a:lnTo>
                  <a:pt x="949871" y="0"/>
                </a:lnTo>
                <a:lnTo>
                  <a:pt x="2849613" y="0"/>
                </a:lnTo>
                <a:lnTo>
                  <a:pt x="3799485" y="1645012"/>
                </a:lnTo>
                <a:lnTo>
                  <a:pt x="3799485" y="1645475"/>
                </a:lnTo>
                <a:lnTo>
                  <a:pt x="2849747" y="3290487"/>
                </a:lnTo>
                <a:close/>
              </a:path>
            </a:pathLst>
          </a:custGeom>
          <a:solidFill>
            <a:srgbClr val="1C9E9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21" name="bg 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7188" y="249073"/>
            <a:ext cx="1174749" cy="11747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8721" y="1872969"/>
            <a:ext cx="10454557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1C9E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6367" y="3104600"/>
            <a:ext cx="1043926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05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9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66172-DCA8-4013-A95D-2815D9F2490C}" type="datetimeFigureOut">
              <a:rPr lang="pt-BR" smtClean="0"/>
              <a:t>19/03/2023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31A95-4EA5-452E-9B04-8907F2C204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76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FFAA0-E388-4C14-8544-90A8E0DD3DFE}" type="datetimeFigureOut">
              <a:rPr lang="pt-BR" smtClean="0"/>
              <a:pPr/>
              <a:t>19/03/2023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D4156-D05D-484C-A41F-DF9F5F7A4B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458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jp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9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9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4.JPG"/><Relationship Id="rId4" Type="http://schemas.openxmlformats.org/officeDocument/2006/relationships/image" Target="../media/image11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0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0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0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9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9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9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9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9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9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9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9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9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9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9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9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9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9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9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9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9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7.jpeg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9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9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9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9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9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9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9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9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9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9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9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9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9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9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9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9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9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9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4.pn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7" Type="http://schemas.openxmlformats.org/officeDocument/2006/relationships/image" Target="../media/image180.jp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jpg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9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9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9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9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9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9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9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9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9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9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9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9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9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9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9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9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9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9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9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9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9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9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9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9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9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9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9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9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9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9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9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9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9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9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7.png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8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9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9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5.xm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9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9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9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9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3.png"/><Relationship Id="rId4" Type="http://schemas.openxmlformats.org/officeDocument/2006/relationships/image" Target="../media/image232.jpeg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gif"/><Relationship Id="rId1" Type="http://schemas.openxmlformats.org/officeDocument/2006/relationships/slideLayout" Target="../slideLayouts/slideLayout9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9.xml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9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9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9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9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9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9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9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9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9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9.xml"/></Relationships>
</file>

<file path=ppt/slides/_rels/slide3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9.xml"/></Relationships>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9.xml"/></Relationships>
</file>

<file path=ppt/slides/_rels/slide3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9.xml"/></Relationships>
</file>

<file path=ppt/slides/_rels/slide3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9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9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9.xml"/></Relationships>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9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9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9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9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9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9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9.xml"/></Relationships>
</file>

<file path=ppt/slides/_rels/slide3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3.png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9.xml"/></Relationships>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9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9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9.xml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9.xml"/></Relationships>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9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9.xm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oescola.com/fisico-quimica/hipertonico-e-hipotonico/" TargetMode="External"/><Relationship Id="rId2" Type="http://schemas.openxmlformats.org/officeDocument/2006/relationships/hyperlink" Target="https://www.infoescola.com/biologia/osmose/" TargetMode="External"/><Relationship Id="rId1" Type="http://schemas.openxmlformats.org/officeDocument/2006/relationships/slideLayout" Target="../slideLayouts/slideLayout9.xml"/></Relationships>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9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9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9.xml"/></Relationships>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7" Type="http://schemas.openxmlformats.org/officeDocument/2006/relationships/image" Target="../media/image28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6.jpeg"/><Relationship Id="rId4" Type="http://schemas.openxmlformats.org/officeDocument/2006/relationships/image" Target="../media/image285.jpeg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9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wmf"/><Relationship Id="rId1" Type="http://schemas.openxmlformats.org/officeDocument/2006/relationships/slideLayout" Target="../slideLayouts/slideLayout9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9.xml"/></Relationships>
</file>

<file path=ppt/slides/_rels/slide4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wmf"/><Relationship Id="rId1" Type="http://schemas.openxmlformats.org/officeDocument/2006/relationships/slideLayout" Target="../slideLayouts/slideLayout9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wmf"/><Relationship Id="rId1" Type="http://schemas.openxmlformats.org/officeDocument/2006/relationships/slideLayout" Target="../slideLayouts/slideLayout9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wmf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9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9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9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9.xml"/></Relationships>
</file>

<file path=ppt/slides/_rels/slide4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9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9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9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9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9.xml"/></Relationships>
</file>

<file path=ppt/slides/_rels/slide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9.xml"/></Relationships>
</file>

<file path=ppt/slides/_rels/slide4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9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9.xml"/></Relationships>
</file>

<file path=ppt/slides/_rels/slide4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9.xml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9.xml"/></Relationships>
</file>

<file path=ppt/slides/_rels/slide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9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9.xml"/></Relationships>
</file>

<file path=ppt/slides/_rels/slide4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9.xml"/></Relationships>
</file>

<file path=ppt/slides/_rels/slide4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9.xml"/></Relationships>
</file>

<file path=ppt/slides/_rels/slide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9.xml"/></Relationships>
</file>

<file path=ppt/slides/_rels/slide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9.xml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9.xml"/></Relationships>
</file>

<file path=ppt/slides/_rels/slide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9.xml"/></Relationships>
</file>

<file path=ppt/slides/_rels/slide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9.xml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9.xml"/></Relationships>
</file>

<file path=ppt/slides/_rels/slide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9.xml"/></Relationships>
</file>

<file path=ppt/slides/_rels/slide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9.xml"/></Relationships>
</file>

<file path=ppt/slides/_rels/slide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9.xml"/></Relationships>
</file>

<file path=ppt/slides/_rels/slide4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9.xml"/></Relationships>
</file>

<file path=ppt/slides/_rels/slide4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9.xml"/></Relationships>
</file>

<file path=ppt/slides/_rels/slide4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9.xml"/></Relationships>
</file>

<file path=ppt/slides/_rels/slide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9.png"/><Relationship Id="rId4" Type="http://schemas.openxmlformats.org/officeDocument/2006/relationships/image" Target="../media/image328.png"/></Relationships>
</file>

<file path=ppt/slides/_rels/slide4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9.xml"/></Relationships>
</file>

<file path=ppt/slides/_rels/slide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9.xml"/></Relationships>
</file>

<file path=ppt/slides/_rels/slide4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9.xml"/></Relationships>
</file>

<file path=ppt/slides/_rels/slide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9.xml"/></Relationships>
</file>

<file path=ppt/slides/_rels/slide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9.xml"/></Relationships>
</file>

<file path=ppt/slides/_rels/slide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1" name="Rectangle 11273">
            <a:extLst>
              <a:ext uri="{FF2B5EF4-FFF2-40B4-BE49-F238E27FC236}">
                <a16:creationId xmlns:a16="http://schemas.microsoft.com/office/drawing/2014/main" id="{B250C39F-3F6C-4D53-86D2-7BC6B2FF6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Imagem 6">
            <a:extLst>
              <a:ext uri="{FF2B5EF4-FFF2-40B4-BE49-F238E27FC236}">
                <a16:creationId xmlns:a16="http://schemas.microsoft.com/office/drawing/2014/main" id="{5C1704A5-B6FE-816B-7B72-574D52C213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7" r="4968" b="10748"/>
          <a:stretch/>
        </p:blipFill>
        <p:spPr bwMode="auto">
          <a:xfrm rot="16200000">
            <a:off x="5208092" y="-125910"/>
            <a:ext cx="6873415" cy="70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2" name="Rectangle 11275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801CCEE-4F36-DFB8-BFEE-F32C9510E1D4}"/>
              </a:ext>
            </a:extLst>
          </p:cNvPr>
          <p:cNvSpPr/>
          <p:nvPr/>
        </p:nvSpPr>
        <p:spPr>
          <a:xfrm>
            <a:off x="768078" y="4661598"/>
            <a:ext cx="3901197" cy="14591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INSTRUTOR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CLAUDEMIR</a:t>
            </a:r>
          </a:p>
        </p:txBody>
      </p:sp>
      <p:sp>
        <p:nvSpPr>
          <p:cNvPr id="11293" name="Rectangle 11277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9F49677-D562-3A63-7F7D-DE149AAE7298}"/>
              </a:ext>
            </a:extLst>
          </p:cNvPr>
          <p:cNvSpPr/>
          <p:nvPr/>
        </p:nvSpPr>
        <p:spPr>
          <a:xfrm>
            <a:off x="768078" y="802641"/>
            <a:ext cx="5327922" cy="26109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TREINAMENTO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OPERADOR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CALDEIRA</a:t>
            </a:r>
          </a:p>
        </p:txBody>
      </p:sp>
      <p:pic>
        <p:nvPicPr>
          <p:cNvPr id="3" name="dlinjjeh">
            <a:hlinkClick r:id="" action="ppaction://media"/>
            <a:extLst>
              <a:ext uri="{FF2B5EF4-FFF2-40B4-BE49-F238E27FC236}">
                <a16:creationId xmlns:a16="http://schemas.microsoft.com/office/drawing/2014/main" id="{5665100B-CEF2-57CC-6AD2-8E22CCC531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2375" y="6189155"/>
            <a:ext cx="1057826" cy="44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7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2078174" y="438782"/>
            <a:ext cx="7371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rgbClr val="1C9E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13.2 CAMPO DE APLICAÇÃO NR 13?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033E648-EB18-3A1E-3B7C-B9976680BD8E}"/>
              </a:ext>
            </a:extLst>
          </p:cNvPr>
          <p:cNvSpPr/>
          <p:nvPr/>
        </p:nvSpPr>
        <p:spPr>
          <a:xfrm>
            <a:off x="874624" y="1635358"/>
            <a:ext cx="8210145" cy="416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400" b="1" dirty="0"/>
              <a:t>13.4.1.1 Para os propósitos desta NR, as caldeiras devem ser categorizadas da seguinte forma: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400" dirty="0"/>
              <a:t> a) caldeiras da categoria A são aquelas cuja pressão de operação é </a:t>
            </a:r>
            <a:r>
              <a:rPr lang="pt-BR" sz="2400" dirty="0">
                <a:solidFill>
                  <a:srgbClr val="FF0000"/>
                </a:solidFill>
              </a:rPr>
              <a:t>igual ou superior a 1.960 kPa (19,98 kgf/cm²); </a:t>
            </a:r>
            <a:r>
              <a:rPr lang="pt-BR" sz="2400" dirty="0"/>
              <a:t>ou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400" dirty="0"/>
              <a:t>b) caldeiras da categoria B são aquelas cuja pressão de operação seja </a:t>
            </a:r>
            <a:r>
              <a:rPr lang="pt-BR" sz="2400" dirty="0">
                <a:solidFill>
                  <a:srgbClr val="FF0000"/>
                </a:solidFill>
              </a:rPr>
              <a:t>superior a 60 kPa (0,61 kgf/cm²) e inferior a 1 960 kPa (19,98 kgf/cm2)</a:t>
            </a:r>
            <a:endParaRPr lang="pt-BR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815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09" name="Rectangle 1130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Imagem 6">
            <a:extLst>
              <a:ext uri="{FF2B5EF4-FFF2-40B4-BE49-F238E27FC236}">
                <a16:creationId xmlns:a16="http://schemas.microsoft.com/office/drawing/2014/main" id="{5C1704A5-B6FE-816B-7B72-574D52C21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r="14450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11" name="Rectangle 113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13" name="Rectangle 113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15" name="Rectangle 113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7DDD03F-6CF0-5B5E-E0A6-2EFE449AA481}"/>
              </a:ext>
            </a:extLst>
          </p:cNvPr>
          <p:cNvSpPr/>
          <p:nvPr/>
        </p:nvSpPr>
        <p:spPr>
          <a:xfrm>
            <a:off x="433165" y="1593088"/>
            <a:ext cx="4829715" cy="29538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1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ESTUDO</a:t>
            </a:r>
            <a:r>
              <a:rPr lang="pt-BR" sz="114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3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CASO</a:t>
            </a:r>
            <a:endParaRPr lang="pt-BR" sz="12200" dirty="0">
              <a:solidFill>
                <a:srgbClr val="FFC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52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82320" y="2042026"/>
            <a:ext cx="9448800" cy="4293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Acidente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ocorreu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REFAP, com um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tanque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estava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ancorado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sua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base no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piso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voou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cima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unidade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endParaRPr lang="en-US" alt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Percebam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que o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fundo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destacou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do TQ.</a:t>
            </a:r>
          </a:p>
          <a:p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Causa: teste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pneumático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linha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conectada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TQ </a:t>
            </a:r>
            <a:r>
              <a:rPr lang="en-US" alt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NÃO FOI RAQUETEADO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estanqueidade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ficou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somente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a cargo das </a:t>
            </a:r>
            <a:r>
              <a:rPr lang="en-US" alt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válvulas</a:t>
            </a:r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272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vc-005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677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vc-006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190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vc-007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5693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vc-00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9117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6575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23392" y="476672"/>
            <a:ext cx="3431704" cy="630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VAPOR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8402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1344" y="1844824"/>
            <a:ext cx="11857098" cy="274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225"/>
              </a:spcAft>
            </a:pPr>
            <a:r>
              <a:rPr lang="pt-BR" sz="6000" b="1" cap="all" dirty="0">
                <a:latin typeface="Arial Black" panose="020B0A04020102020204" pitchFamily="34" charset="0"/>
                <a:ea typeface="Times New Roman" panose="02020603050405020304" pitchFamily="18" charset="0"/>
              </a:rPr>
              <a:t>Instalações de </a:t>
            </a:r>
          </a:p>
          <a:p>
            <a:pPr algn="ctr">
              <a:lnSpc>
                <a:spcPct val="150000"/>
              </a:lnSpc>
              <a:spcAft>
                <a:spcPts val="225"/>
              </a:spcAft>
            </a:pPr>
            <a:r>
              <a:rPr lang="pt-BR" sz="6000" b="1" cap="all" dirty="0">
                <a:latin typeface="Arial Black" panose="020B0A04020102020204" pitchFamily="34" charset="0"/>
                <a:ea typeface="Times New Roman" panose="02020603050405020304" pitchFamily="18" charset="0"/>
              </a:rPr>
              <a:t> caldeiras a vapor</a:t>
            </a:r>
            <a:endParaRPr lang="pt-BR" sz="6000" dirty="0"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1630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26" y="1196752"/>
            <a:ext cx="12192000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300" b="1" dirty="0">
                <a:latin typeface="Arial" panose="020B0604020202020204" pitchFamily="34" charset="0"/>
                <a:ea typeface="Times New Roman" panose="02020603050405020304" pitchFamily="18" charset="0"/>
              </a:rPr>
              <a:t>13.4.2.2 -</a:t>
            </a:r>
            <a:r>
              <a:rPr lang="pt-BR" sz="3300" dirty="0">
                <a:latin typeface="Arial" panose="020B0604020202020204" pitchFamily="34" charset="0"/>
                <a:ea typeface="Times New Roman" panose="02020603050405020304" pitchFamily="18" charset="0"/>
              </a:rPr>
              <a:t> As caldeiras de qualquer estabelecimento devem ser instaladas em casa de caldeiras ou em local específico para tal fim, denominado área de caldeiras.</a:t>
            </a:r>
            <a:endParaRPr lang="pt-BR" sz="3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491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856499"/>
            <a:ext cx="1212697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300" b="1" dirty="0">
                <a:latin typeface="Arial "/>
                <a:ea typeface="Times New Roman" panose="02020603050405020304" pitchFamily="18" charset="0"/>
              </a:rPr>
              <a:t>13.4.2.3 -</a:t>
            </a:r>
            <a:r>
              <a:rPr lang="pt-BR" sz="3300" dirty="0">
                <a:latin typeface="Arial "/>
                <a:ea typeface="Times New Roman" panose="02020603050405020304" pitchFamily="18" charset="0"/>
              </a:rPr>
              <a:t> Quando a caldeira for instalada em </a:t>
            </a:r>
            <a:r>
              <a:rPr lang="pt-BR" sz="33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ambiente aberto</a:t>
            </a:r>
            <a:r>
              <a:rPr lang="pt-BR" sz="3300" dirty="0">
                <a:latin typeface="Arial "/>
                <a:ea typeface="Times New Roman" panose="02020603050405020304" pitchFamily="18" charset="0"/>
              </a:rPr>
              <a:t>, a área de caldeiras deve </a:t>
            </a:r>
            <a:r>
              <a:rPr lang="pt-BR" sz="3300" b="1" dirty="0">
                <a:latin typeface="Arial "/>
                <a:ea typeface="Times New Roman" panose="02020603050405020304" pitchFamily="18" charset="0"/>
              </a:rPr>
              <a:t>satisfazer aos seguintes requisitos</a:t>
            </a:r>
            <a:r>
              <a:rPr lang="pt-BR" sz="3300" dirty="0">
                <a:latin typeface="Arial "/>
                <a:ea typeface="Times New Roman" panose="02020603050405020304" pitchFamily="18" charset="0"/>
              </a:rPr>
              <a:t>:</a:t>
            </a:r>
            <a:endParaRPr lang="pt-BR" sz="3300" dirty="0">
              <a:effectLst/>
              <a:latin typeface="Arial 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2276872"/>
            <a:ext cx="12126970" cy="436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solidFill>
                  <a:srgbClr val="0070C0"/>
                </a:solidFill>
                <a:latin typeface="Arial "/>
                <a:ea typeface="Times New Roman" panose="02020603050405020304" pitchFamily="18" charset="0"/>
              </a:rPr>
              <a:t>a) </a:t>
            </a:r>
            <a:r>
              <a:rPr lang="pt-BR" sz="3000" dirty="0">
                <a:latin typeface="Arial "/>
                <a:ea typeface="Times New Roman" panose="02020603050405020304" pitchFamily="18" charset="0"/>
              </a:rPr>
              <a:t>estar afastada de, no mínimo, 3,0 m (três metros) de: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3000" dirty="0">
                <a:latin typeface="Arial "/>
              </a:rPr>
              <a:t>Outras instalações do estabelecimento;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3000" dirty="0">
                <a:latin typeface="Arial "/>
              </a:rPr>
              <a:t>De depósitos de combustíveis, excetuando-se reservatórios para partida com até 2 000 L (dois mil litros) de capacidade;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3000" dirty="0">
                <a:latin typeface="Arial "/>
              </a:rPr>
              <a:t>Do limite de propriedade de terceiros;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3000" dirty="0">
                <a:latin typeface="Arial "/>
              </a:rPr>
              <a:t>Do limite com as vias públicas;</a:t>
            </a:r>
            <a:endParaRPr lang="pt-BR" sz="3000" dirty="0">
              <a:effectLst/>
              <a:latin typeface="Arial "/>
            </a:endParaRPr>
          </a:p>
        </p:txBody>
      </p: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471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4604092" y="438782"/>
            <a:ext cx="2319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rgbClr val="1C9E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ATENÇÃO!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24E792F-C4AB-9631-4A99-AED3C332051F}"/>
              </a:ext>
            </a:extLst>
          </p:cNvPr>
          <p:cNvSpPr txBox="1"/>
          <p:nvPr/>
        </p:nvSpPr>
        <p:spPr>
          <a:xfrm>
            <a:off x="622571" y="2110902"/>
            <a:ext cx="8528724" cy="1704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13.3.1 -</a:t>
            </a: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</a:rPr>
              <a:t> Constitui condição de </a:t>
            </a:r>
            <a:r>
              <a:rPr lang="pt-BR" sz="18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Risco Grave e Iminente - RGI</a:t>
            </a: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</a:rPr>
              <a:t>o </a:t>
            </a:r>
            <a:r>
              <a:rPr lang="pt-BR" sz="1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não</a:t>
            </a: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</a:rPr>
              <a:t> cumprimento de qualquer item previsto nesta NR que possa causar acidente ou doença relacionada ao trabalho, com lesão grave à integridade física do trabalhador, especialmente:</a:t>
            </a:r>
            <a:endParaRPr lang="pt-BR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1954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2515" y="1124744"/>
            <a:ext cx="121269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solidFill>
                  <a:srgbClr val="0070C0"/>
                </a:solidFill>
                <a:latin typeface="Arial "/>
                <a:ea typeface="Times New Roman" panose="02020603050405020304" pitchFamily="18" charset="0"/>
              </a:rPr>
              <a:t>b)</a:t>
            </a:r>
            <a:r>
              <a:rPr lang="pt-BR" sz="3000" dirty="0">
                <a:latin typeface="Arial "/>
                <a:ea typeface="Times New Roman" panose="02020603050405020304" pitchFamily="18" charset="0"/>
              </a:rPr>
              <a:t> dispor de pelo menos 2 (duas) saídas amplas, permanentemente desobstruídas, sinalizadas e dispostas em direções distintas;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solidFill>
                  <a:srgbClr val="0070C0"/>
                </a:solidFill>
                <a:latin typeface="Arial "/>
                <a:ea typeface="Times New Roman" panose="02020603050405020304" pitchFamily="18" charset="0"/>
              </a:rPr>
              <a:t>c) </a:t>
            </a:r>
            <a:r>
              <a:rPr lang="pt-BR" sz="3000" dirty="0">
                <a:latin typeface="Arial "/>
                <a:ea typeface="Times New Roman" panose="02020603050405020304" pitchFamily="18" charset="0"/>
              </a:rPr>
              <a:t>dispor de acesso fácil e seguro, necessário à operação e à manutenção da caldeira, sendo que, para guarda-corpos vazados, os vãos devem ter dimensões que impeçam a queda de pessoas;</a:t>
            </a: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1609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35360" y="1268760"/>
            <a:ext cx="11233248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solidFill>
                  <a:srgbClr val="0070C0"/>
                </a:solidFill>
                <a:latin typeface="Arial "/>
                <a:ea typeface="Times New Roman" panose="02020603050405020304" pitchFamily="18" charset="0"/>
              </a:rPr>
              <a:t>d) </a:t>
            </a:r>
            <a:r>
              <a:rPr lang="pt-BR" sz="3000" dirty="0">
                <a:latin typeface="Arial "/>
                <a:ea typeface="Times New Roman" panose="02020603050405020304" pitchFamily="18" charset="0"/>
              </a:rPr>
              <a:t>ter sistema de captação e lançamento dos gases e material particulado, provenientes da combustão, para fora da área de operação atendendo às normas ambientais vigentes;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3000" dirty="0">
              <a:latin typeface="Arial 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solidFill>
                  <a:srgbClr val="0070C0"/>
                </a:solidFill>
                <a:latin typeface="Arial "/>
                <a:ea typeface="Times New Roman" panose="02020603050405020304" pitchFamily="18" charset="0"/>
              </a:rPr>
              <a:t>e) </a:t>
            </a:r>
            <a:r>
              <a:rPr lang="pt-BR" sz="3000" dirty="0">
                <a:latin typeface="Arial "/>
                <a:ea typeface="Times New Roman" panose="02020603050405020304" pitchFamily="18" charset="0"/>
              </a:rPr>
              <a:t>dispor de iluminação conforme normas oficiais vigentes;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3000" dirty="0">
              <a:latin typeface="Arial 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solidFill>
                  <a:srgbClr val="0070C0"/>
                </a:solidFill>
                <a:latin typeface="Arial "/>
                <a:ea typeface="Times New Roman" panose="02020603050405020304" pitchFamily="18" charset="0"/>
              </a:rPr>
              <a:t>f) </a:t>
            </a:r>
            <a:r>
              <a:rPr lang="pt-BR" sz="3000" dirty="0">
                <a:latin typeface="Arial "/>
                <a:ea typeface="Times New Roman" panose="02020603050405020304" pitchFamily="18" charset="0"/>
              </a:rPr>
              <a:t>ter sistema de iluminação de emergência caso opere à noite.</a:t>
            </a: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63953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556792"/>
            <a:ext cx="12192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latin typeface="Arial "/>
                <a:ea typeface="Times New Roman" panose="02020603050405020304" pitchFamily="18" charset="0"/>
              </a:rPr>
              <a:t>13.4.2.4 - </a:t>
            </a:r>
            <a:r>
              <a:rPr lang="pt-BR" sz="3500" dirty="0">
                <a:latin typeface="Arial "/>
                <a:ea typeface="Times New Roman" panose="02020603050405020304" pitchFamily="18" charset="0"/>
              </a:rPr>
              <a:t> Quando a caldeira estiver instalada em </a:t>
            </a:r>
            <a:r>
              <a:rPr lang="pt-BR" sz="3500" b="1" i="1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ambiente fechado</a:t>
            </a:r>
            <a:r>
              <a:rPr lang="pt-BR" sz="3500" dirty="0">
                <a:latin typeface="Arial "/>
                <a:ea typeface="Times New Roman" panose="02020603050405020304" pitchFamily="18" charset="0"/>
              </a:rPr>
              <a:t>, a casa de caldeiras deve </a:t>
            </a:r>
            <a:r>
              <a:rPr lang="pt-BR" sz="3500" b="1" dirty="0">
                <a:solidFill>
                  <a:srgbClr val="0066FF"/>
                </a:solidFill>
                <a:latin typeface="Arial "/>
                <a:ea typeface="Times New Roman" panose="02020603050405020304" pitchFamily="18" charset="0"/>
              </a:rPr>
              <a:t>satisfazer os seguintes requisitos</a:t>
            </a:r>
            <a:r>
              <a:rPr lang="pt-BR" sz="3500" b="1" dirty="0">
                <a:latin typeface="Arial 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3500" dirty="0">
              <a:latin typeface="Arial "/>
              <a:ea typeface="Times New Roman" panose="02020603050405020304" pitchFamily="18" charset="0"/>
            </a:endParaRP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3129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94915" y="1052736"/>
            <a:ext cx="11089232" cy="5747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000" b="1" dirty="0">
                <a:solidFill>
                  <a:srgbClr val="0070C0"/>
                </a:solidFill>
                <a:latin typeface="Arial "/>
                <a:ea typeface="Times New Roman" panose="02020603050405020304" pitchFamily="18" charset="0"/>
              </a:rPr>
              <a:t>a) </a:t>
            </a:r>
            <a:r>
              <a:rPr lang="pt-BR" sz="30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constituir prédio separado</a:t>
            </a:r>
            <a:r>
              <a:rPr lang="pt-BR" sz="3000" dirty="0">
                <a:latin typeface="Arial "/>
                <a:ea typeface="Times New Roman" panose="02020603050405020304" pitchFamily="18" charset="0"/>
              </a:rPr>
              <a:t>, construído de material resistente ao fogo, podendo ter apenas uma parede adjacente a outras instalações do estabelecimento, porém com as outras paredes afastadas de, no mínimo, 3,0 m (três metros) de outras instalações, do limite de propriedade de terceiros, do limite com as vias públicas e de depósitos de combustíveis, excetuando-se reservatórios para partida com até 2.000 L (dois mil litros) de capacidade;</a:t>
            </a: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772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4804" y="1435193"/>
            <a:ext cx="12126970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solidFill>
                  <a:srgbClr val="0070C0"/>
                </a:solidFill>
                <a:latin typeface="Arial "/>
                <a:ea typeface="Times New Roman" panose="02020603050405020304" pitchFamily="18" charset="0"/>
              </a:rPr>
              <a:t>b) </a:t>
            </a:r>
            <a:r>
              <a:rPr lang="pt-BR" sz="3300" dirty="0">
                <a:latin typeface="Arial "/>
                <a:ea typeface="Times New Roman" panose="02020603050405020304" pitchFamily="18" charset="0"/>
              </a:rPr>
              <a:t>dispor de pelo menos 2 (duas) saídas amplas, permanentemente desobstruídas, sinalizadas e dispostas em direções distintas;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3300" dirty="0">
              <a:latin typeface="Arial 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solidFill>
                  <a:srgbClr val="0070C0"/>
                </a:solidFill>
                <a:latin typeface="Arial "/>
                <a:ea typeface="Times New Roman" panose="02020603050405020304" pitchFamily="18" charset="0"/>
              </a:rPr>
              <a:t>c) </a:t>
            </a:r>
            <a:r>
              <a:rPr lang="pt-BR" sz="3300" dirty="0">
                <a:latin typeface="Arial "/>
                <a:ea typeface="Times New Roman" panose="02020603050405020304" pitchFamily="18" charset="0"/>
              </a:rPr>
              <a:t>dispor de ventilação permanente com entradas de ar que não possam ser bloqueadas;</a:t>
            </a:r>
            <a:endParaRPr lang="pt-BR" sz="2300" dirty="0">
              <a:latin typeface="Arial "/>
              <a:ea typeface="Times New Roman" panose="02020603050405020304" pitchFamily="18" charset="0"/>
            </a:endParaRP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1157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4804" y="1772816"/>
            <a:ext cx="1212697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solidFill>
                  <a:srgbClr val="0070C0"/>
                </a:solidFill>
                <a:latin typeface="Arial "/>
                <a:ea typeface="Times New Roman" panose="02020603050405020304" pitchFamily="18" charset="0"/>
              </a:rPr>
              <a:t>d) </a:t>
            </a:r>
            <a:r>
              <a:rPr lang="pt-BR" sz="3300" dirty="0">
                <a:latin typeface="Arial "/>
                <a:ea typeface="Times New Roman" panose="02020603050405020304" pitchFamily="18" charset="0"/>
              </a:rPr>
              <a:t>dispor de sensor para detecção de vazamento de gás quando se tratar de caldeira a combustível gasoso;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3300" dirty="0">
              <a:latin typeface="Arial 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solidFill>
                  <a:srgbClr val="0070C0"/>
                </a:solidFill>
                <a:latin typeface="Arial "/>
                <a:ea typeface="Times New Roman" panose="02020603050405020304" pitchFamily="18" charset="0"/>
              </a:rPr>
              <a:t>e) </a:t>
            </a:r>
            <a:r>
              <a:rPr lang="pt-BR" sz="3300" dirty="0">
                <a:latin typeface="Arial "/>
                <a:ea typeface="Times New Roman" panose="02020603050405020304" pitchFamily="18" charset="0"/>
              </a:rPr>
              <a:t>não ser utilizada para qualquer outra finalidade;</a:t>
            </a: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247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91331" y="908720"/>
            <a:ext cx="11161240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solidFill>
                  <a:srgbClr val="0070C0"/>
                </a:solidFill>
                <a:latin typeface="Arial "/>
                <a:ea typeface="Times New Roman" panose="02020603050405020304" pitchFamily="18" charset="0"/>
              </a:rPr>
              <a:t>f) </a:t>
            </a:r>
            <a:r>
              <a:rPr lang="pt-BR" sz="3000" dirty="0">
                <a:latin typeface="Arial "/>
                <a:ea typeface="Times New Roman" panose="02020603050405020304" pitchFamily="18" charset="0"/>
              </a:rPr>
              <a:t>dispor de acesso fácil e seguro, necessário à operação e à manutenção da caldeira, sendo que, para guarda-corpos vazados, os vãos devem ter dimensões que impeçam a queda de pessoas;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3000" dirty="0">
              <a:latin typeface="Arial 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solidFill>
                  <a:srgbClr val="0070C0"/>
                </a:solidFill>
                <a:latin typeface="Arial "/>
                <a:ea typeface="Times New Roman" panose="02020603050405020304" pitchFamily="18" charset="0"/>
              </a:rPr>
              <a:t>g) </a:t>
            </a:r>
            <a:r>
              <a:rPr lang="pt-BR" sz="3000" dirty="0">
                <a:latin typeface="Arial "/>
                <a:ea typeface="Times New Roman" panose="02020603050405020304" pitchFamily="18" charset="0"/>
              </a:rPr>
              <a:t>ter sistema de captação e lançamento dos gases e material particulado, provenientes da combustão, para fora da área de operação, atendendo às normas ambientais vigentes;</a:t>
            </a: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44207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28484" y="1484784"/>
            <a:ext cx="1219177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h) </a:t>
            </a:r>
            <a:r>
              <a:rPr lang="pt-BR" sz="3300" dirty="0">
                <a:latin typeface="Arial" panose="020B0604020202020204" pitchFamily="34" charset="0"/>
                <a:ea typeface="Times New Roman" panose="02020603050405020304" pitchFamily="18" charset="0"/>
              </a:rPr>
              <a:t>dispor de iluminação conforme normas oficiais vigentes e ter sistema de iluminação de emergência.</a:t>
            </a:r>
            <a:endParaRPr lang="pt-BR" sz="3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3356992"/>
            <a:ext cx="5821892" cy="324036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240016" y="3871519"/>
            <a:ext cx="5860575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 REGULAMENTADORA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240016" y="4425517"/>
            <a:ext cx="5860575" cy="129266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dirty="0">
                <a:latin typeface="Arial" panose="020B0604020202020204" pitchFamily="34" charset="0"/>
                <a:cs typeface="Arial" panose="020B0604020202020204" pitchFamily="34" charset="0"/>
              </a:rPr>
              <a:t>NR – 26</a:t>
            </a:r>
          </a:p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SINALIZAÇÃO DE SEGURANÇA </a:t>
            </a:r>
          </a:p>
        </p:txBody>
      </p:sp>
      <p:sp>
        <p:nvSpPr>
          <p:cNvPr id="13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1532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4804" y="1459946"/>
            <a:ext cx="120078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latin typeface="Arial" panose="020B0604020202020204" pitchFamily="34" charset="0"/>
                <a:ea typeface="Times New Roman" panose="02020603050405020304" pitchFamily="18" charset="0"/>
              </a:rPr>
              <a:t>13.4.2.6 -</a:t>
            </a:r>
            <a:r>
              <a:rPr lang="pt-BR" sz="35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3500" b="1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As caldeiras classificadas na categoria </a:t>
            </a:r>
            <a:r>
              <a:rPr lang="pt-BR" sz="3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pt-BR" sz="3500" b="1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3500" dirty="0">
                <a:latin typeface="Arial" panose="020B0604020202020204" pitchFamily="34" charset="0"/>
                <a:ea typeface="Times New Roman" panose="02020603050405020304" pitchFamily="18" charset="0"/>
              </a:rPr>
              <a:t>devem possuir </a:t>
            </a:r>
            <a:r>
              <a:rPr lang="pt-BR" sz="3500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painel de instrumentos instalados em sala de controle</a:t>
            </a:r>
            <a:r>
              <a:rPr lang="pt-BR" sz="3500" dirty="0">
                <a:latin typeface="Arial" panose="020B0604020202020204" pitchFamily="34" charset="0"/>
                <a:ea typeface="Times New Roman" panose="02020603050405020304" pitchFamily="18" charset="0"/>
              </a:rPr>
              <a:t>, construída segundo o que estabelecem as Normas Regulamentadoras aplicáveis.</a:t>
            </a:r>
            <a:endParaRPr lang="pt-BR" sz="3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43066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95400" y="1340768"/>
            <a:ext cx="11233248" cy="4076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1960" marR="1708150" indent="4445" algn="ctr">
              <a:lnSpc>
                <a:spcPct val="150000"/>
              </a:lnSpc>
              <a:spcBef>
                <a:spcPts val="100"/>
              </a:spcBef>
            </a:pPr>
            <a:r>
              <a:rPr lang="pt-BR" sz="6000" b="1" spc="-10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DISPOSITIVOS </a:t>
            </a:r>
            <a:r>
              <a:rPr lang="pt-BR" sz="6000" b="1" spc="-5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 </a:t>
            </a:r>
            <a:r>
              <a:rPr lang="pt-BR" sz="6000" b="1" spc="-10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</a:t>
            </a:r>
            <a:r>
              <a:rPr lang="pt-BR" sz="6000" b="1" spc="-5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6000" b="1" spc="-100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6000" b="1" spc="-20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PRESSÃO</a:t>
            </a:r>
            <a:endParaRPr lang="pt-BR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38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3337718" y="438782"/>
            <a:ext cx="4852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Risco Grave e Iminente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24E792F-C4AB-9631-4A99-AED3C332051F}"/>
              </a:ext>
            </a:extLst>
          </p:cNvPr>
          <p:cNvSpPr txBox="1"/>
          <p:nvPr/>
        </p:nvSpPr>
        <p:spPr>
          <a:xfrm>
            <a:off x="671210" y="2597285"/>
            <a:ext cx="8528724" cy="128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</a:rPr>
              <a:t>operação de equipamentos abrangidos por esta NR sem os dispositivos de segurança previstos conforme alínea "a" do subitem </a:t>
            </a:r>
            <a:r>
              <a:rPr lang="pt-BR" sz="1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13.4.1.3</a:t>
            </a: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</a:rPr>
              <a:t>, alínea "a" do subitem 13.5.1.3 e subitens 13.6.1.2 e 13.7.1.2;</a:t>
            </a:r>
            <a:endParaRPr lang="pt-BR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5473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271462" y="1459946"/>
            <a:ext cx="98282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spc="-20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4000" b="1" spc="-10" dirty="0">
                <a:latin typeface="Arial" panose="020B0604020202020204" pitchFamily="34" charset="0"/>
                <a:cs typeface="Arial" panose="020B0604020202020204" pitchFamily="34" charset="0"/>
              </a:rPr>
              <a:t>Segurança 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(ou </a:t>
            </a:r>
            <a:r>
              <a:rPr lang="pt-BR" sz="4000" b="1" spc="-5" dirty="0">
                <a:latin typeface="Arial" panose="020B0604020202020204" pitchFamily="34" charset="0"/>
                <a:cs typeface="Arial" panose="020B0604020202020204" pitchFamily="34" charset="0"/>
              </a:rPr>
              <a:t>Alívio) 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4000" b="1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spc="-10" dirty="0">
                <a:latin typeface="Arial" panose="020B0604020202020204" pitchFamily="34" charset="0"/>
                <a:cs typeface="Arial" panose="020B0604020202020204" pitchFamily="34" charset="0"/>
              </a:rPr>
              <a:t>PSV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6" y="2034277"/>
            <a:ext cx="2519855" cy="4823723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66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1344" y="1268760"/>
            <a:ext cx="108732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pt-BR" sz="2600" b="1" spc="-20" dirty="0">
                <a:latin typeface="Arial" panose="020B0604020202020204" pitchFamily="34" charset="0"/>
                <a:cs typeface="Arial" panose="020B0604020202020204" pitchFamily="34" charset="0"/>
              </a:rPr>
              <a:t>Válvula </a:t>
            </a:r>
            <a:r>
              <a:rPr lang="pt-BR" sz="2600" b="1" spc="-5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b="1" spc="-10" dirty="0">
                <a:latin typeface="Arial" panose="020B0604020202020204" pitchFamily="34" charset="0"/>
                <a:cs typeface="Arial" panose="020B0604020202020204" pitchFamily="34" charset="0"/>
              </a:rPr>
              <a:t>Segurança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600" b="1" spc="-10" dirty="0">
                <a:latin typeface="Arial" panose="020B0604020202020204" pitchFamily="34" charset="0"/>
                <a:cs typeface="Arial" panose="020B0604020202020204" pitchFamily="34" charset="0"/>
              </a:rPr>
              <a:t>Alívio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mais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comumente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chamada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PSV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(do inglês </a:t>
            </a:r>
            <a:r>
              <a:rPr lang="pt-BR" sz="2600" spc="-10" dirty="0" err="1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2600" spc="-15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pt-BR" sz="26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600" spc="-20" dirty="0" err="1">
                <a:latin typeface="Arial" panose="020B0604020202020204" pitchFamily="34" charset="0"/>
                <a:cs typeface="Arial" panose="020B0604020202020204" pitchFamily="34" charset="0"/>
              </a:rPr>
              <a:t>Valve</a:t>
            </a:r>
            <a:r>
              <a:rPr lang="pt-BR" sz="2600" spc="-2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ou ainda </a:t>
            </a:r>
            <a:r>
              <a:rPr lang="pt-BR" sz="2600" spc="-15" dirty="0">
                <a:latin typeface="Arial" panose="020B0604020202020204" pitchFamily="34" charset="0"/>
                <a:cs typeface="Arial" panose="020B0604020202020204" pitchFamily="34" charset="0"/>
              </a:rPr>
              <a:t>PRV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(do </a:t>
            </a:r>
            <a:r>
              <a:rPr lang="pt-BR" sz="2600" spc="-5" dirty="0" err="1">
                <a:latin typeface="Arial" panose="020B0604020202020204" pitchFamily="34" charset="0"/>
                <a:cs typeface="Arial" panose="020B0604020202020204" pitchFamily="34" charset="0"/>
              </a:rPr>
              <a:t>ingles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600" spc="-10" dirty="0" err="1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600" spc="-15" dirty="0" err="1">
                <a:latin typeface="Arial" panose="020B0604020202020204" pitchFamily="34" charset="0"/>
                <a:cs typeface="Arial" panose="020B0604020202020204" pitchFamily="34" charset="0"/>
              </a:rPr>
              <a:t>Relief</a:t>
            </a:r>
            <a:r>
              <a:rPr lang="pt-BR" sz="26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600" spc="-20" dirty="0" err="1">
                <a:latin typeface="Arial" panose="020B0604020202020204" pitchFamily="34" charset="0"/>
                <a:cs typeface="Arial" panose="020B0604020202020204" pitchFamily="34" charset="0"/>
              </a:rPr>
              <a:t>Valve</a:t>
            </a:r>
            <a:r>
              <a:rPr lang="pt-BR" sz="2600" spc="-2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um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dispositivo </a:t>
            </a:r>
            <a:r>
              <a:rPr lang="pt-BR" sz="2600" u="sng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automático 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alívio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pressão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usado </a:t>
            </a:r>
            <a:r>
              <a:rPr lang="pt-BR" sz="2600" u="sng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válvula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alívio ou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segurança,  </a:t>
            </a:r>
            <a:r>
              <a:rPr lang="pt-BR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dependendo da </a:t>
            </a:r>
            <a:r>
              <a:rPr lang="pt-BR" sz="2600" u="sng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aplicação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válvula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segurança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usada </a:t>
            </a:r>
            <a:r>
              <a:rPr lang="pt-BR" sz="2600" spc="-15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proteger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pessoal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do 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entorno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(operadores, </a:t>
            </a:r>
            <a:r>
              <a:rPr lang="pt-BR" sz="2600" spc="-10" dirty="0" err="1">
                <a:latin typeface="Arial" panose="020B0604020202020204" pitchFamily="34" charset="0"/>
                <a:cs typeface="Arial" panose="020B0604020202020204" pitchFamily="34" charset="0"/>
              </a:rPr>
              <a:t>manutentores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publico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geral)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600" spc="-5" dirty="0">
                <a:latin typeface="Arial" panose="020B0604020202020204" pitchFamily="34" charset="0"/>
                <a:cs typeface="Arial" panose="020B0604020202020204" pitchFamily="34" charset="0"/>
              </a:rPr>
              <a:t>equipamentos, impedindo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o  </a:t>
            </a:r>
            <a:r>
              <a:rPr lang="pt-B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acúmulo </a:t>
            </a:r>
            <a:r>
              <a:rPr lang="pt-BR" sz="2600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excessivo </a:t>
            </a:r>
            <a:r>
              <a:rPr lang="pt-B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6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pressão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, com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lang="pt-BR" sz="2600" spc="-5" dirty="0" err="1">
                <a:latin typeface="Arial" panose="020B0604020202020204" pitchFamily="34" charset="0"/>
                <a:cs typeface="Arial" panose="020B0604020202020204" pitchFamily="34" charset="0"/>
              </a:rPr>
              <a:t>possivel</a:t>
            </a:r>
            <a:r>
              <a:rPr lang="pt-BR" sz="26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600" spc="-10" dirty="0">
                <a:latin typeface="Arial" panose="020B0604020202020204" pitchFamily="34" charset="0"/>
                <a:cs typeface="Arial" panose="020B0604020202020204" pitchFamily="34" charset="0"/>
              </a:rPr>
              <a:t>explosão.</a:t>
            </a: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5971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3352" y="1628800"/>
            <a:ext cx="11449272" cy="389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marR="6350" indent="-457200" algn="just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Os termos </a:t>
            </a:r>
            <a:r>
              <a:rPr lang="pt-BR" sz="28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"alívio", "segurança", </a:t>
            </a:r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8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"alívio </a:t>
            </a:r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8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segurança"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aplicam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têm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 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finalidade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aliviar a </a:t>
            </a:r>
            <a:r>
              <a:rPr lang="pt-BR" sz="2800" u="sng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pressão </a:t>
            </a:r>
            <a:r>
              <a:rPr lang="pt-BR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um </a:t>
            </a:r>
            <a:r>
              <a:rPr lang="pt-BR" sz="2800" u="sng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Nas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indústrias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processo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químico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geral, 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costuma-se chamar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todas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essas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segurança, porém </a:t>
            </a:r>
            <a:r>
              <a:rPr lang="pt-BR" sz="2800" spc="-15" dirty="0">
                <a:latin typeface="Arial" panose="020B0604020202020204" pitchFamily="34" charset="0"/>
                <a:cs typeface="Arial" panose="020B0604020202020204" pitchFamily="34" charset="0"/>
              </a:rPr>
              <a:t>existem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diferenças,  principalmente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tipo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fluido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e,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consequentemente,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processo construtivo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cada  uma.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52357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79376" y="1584796"/>
            <a:ext cx="7416824" cy="3469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marR="5715" indent="-457200" algn="just">
              <a:lnSpc>
                <a:spcPct val="15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pt-BR" sz="3000" b="1" spc="-20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000" b="1" spc="-10" dirty="0">
                <a:latin typeface="Arial" panose="020B0604020202020204" pitchFamily="34" charset="0"/>
                <a:cs typeface="Arial" panose="020B0604020202020204" pitchFamily="34" charset="0"/>
              </a:rPr>
              <a:t>segurança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são aplicadas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serviços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fluidos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compressíveis, como gases 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vapores,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aliviando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3000" spc="-15" dirty="0">
                <a:latin typeface="Arial" panose="020B0604020202020204" pitchFamily="34" charset="0"/>
                <a:cs typeface="Arial" panose="020B0604020202020204" pitchFamily="34" charset="0"/>
              </a:rPr>
              <a:t>excesso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pressão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forma rápida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instantânea.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304" y="1584796"/>
            <a:ext cx="2736304" cy="5238067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96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3352" y="856500"/>
            <a:ext cx="756737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marR="5080" indent="-4572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pt-BR" sz="2800" b="1" spc="-20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de alívio </a:t>
            </a:r>
            <a:r>
              <a:rPr lang="pt-BR" sz="2800" b="1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têm abertura proporcional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ao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aumento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pressão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ao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qual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ela </a:t>
            </a:r>
            <a:r>
              <a:rPr lang="pt-BR" sz="2800" spc="-15" dirty="0">
                <a:latin typeface="Arial" panose="020B0604020202020204" pitchFamily="34" charset="0"/>
                <a:cs typeface="Arial" panose="020B0604020202020204" pitchFamily="34" charset="0"/>
              </a:rPr>
              <a:t>está 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instalada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 após ser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atingida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pressão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ajuste.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São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aplicadas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principalmente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em 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serviços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fluidos </a:t>
            </a:r>
            <a:r>
              <a:rPr lang="pt-BR" sz="28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incompressíveis, </a:t>
            </a:r>
            <a:r>
              <a:rPr lang="pt-BR" sz="28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seja, fluidos </a:t>
            </a:r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28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 </a:t>
            </a:r>
            <a:r>
              <a:rPr lang="pt-BR" sz="28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líquido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. Nessas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válvulas 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800" spc="-15" dirty="0">
                <a:latin typeface="Arial" panose="020B0604020202020204" pitchFamily="34" charset="0"/>
                <a:cs typeface="Arial" panose="020B0604020202020204" pitchFamily="34" charset="0"/>
              </a:rPr>
              <a:t>curso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abertura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sempre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proporcional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pt-BR" sz="2800" spc="-10" dirty="0" err="1">
                <a:latin typeface="Arial" panose="020B0604020202020204" pitchFamily="34" charset="0"/>
                <a:cs typeface="Arial" panose="020B0604020202020204" pitchFamily="34" charset="0"/>
              </a:rPr>
              <a:t>sobre-pressão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pt-BR" sz="2800" spc="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sistema.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723" y="1103402"/>
            <a:ext cx="1512168" cy="3273844"/>
          </a:xfrm>
          <a:prstGeom prst="rect">
            <a:avLst/>
          </a:prstGeom>
        </p:spPr>
      </p:pic>
      <p:sp>
        <p:nvSpPr>
          <p:cNvPr id="5" name="object 20"/>
          <p:cNvSpPr/>
          <p:nvPr/>
        </p:nvSpPr>
        <p:spPr>
          <a:xfrm>
            <a:off x="8186429" y="4377246"/>
            <a:ext cx="3973995" cy="24807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4109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19336" y="1628799"/>
            <a:ext cx="554461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marR="7620" indent="-4572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pt-BR" sz="3000" b="1" spc="-20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de alívio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000" b="1" spc="-15" dirty="0">
                <a:latin typeface="Arial" panose="020B0604020202020204" pitchFamily="34" charset="0"/>
                <a:cs typeface="Arial" panose="020B0604020202020204" pitchFamily="34" charset="0"/>
              </a:rPr>
              <a:t>segurança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podem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operar tanto com gases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vapores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com 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líquidos,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dependendo da</a:t>
            </a:r>
            <a:r>
              <a:rPr lang="pt-BR" sz="3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aplicação.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616" y="1628799"/>
            <a:ext cx="6375512" cy="3948899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7204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4"/>
          <p:cNvSpPr txBox="1">
            <a:spLocks/>
          </p:cNvSpPr>
          <p:nvPr/>
        </p:nvSpPr>
        <p:spPr>
          <a:xfrm>
            <a:off x="839416" y="1916832"/>
            <a:ext cx="10513168" cy="2475037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8000" b="1" spc="-5" dirty="0">
                <a:latin typeface="Arial" panose="020B0604020202020204" pitchFamily="34" charset="0"/>
                <a:cs typeface="Arial" panose="020B0604020202020204" pitchFamily="34" charset="0"/>
              </a:rPr>
              <a:t>Tipos </a:t>
            </a:r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8000" b="1" spc="-20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8000" b="1" spc="-10" dirty="0">
                <a:latin typeface="Arial" panose="020B0604020202020204" pitchFamily="34" charset="0"/>
                <a:cs typeface="Arial" panose="020B0604020202020204" pitchFamily="34" charset="0"/>
              </a:rPr>
              <a:t>Segurança </a:t>
            </a:r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8000" b="1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Alivio</a:t>
            </a: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4916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3352" y="1268760"/>
            <a:ext cx="1144927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95"/>
              </a:spcBef>
              <a:tabLst>
                <a:tab pos="356235" algn="l"/>
              </a:tabLst>
            </a:pPr>
            <a:r>
              <a:rPr lang="pt-BR" sz="4000" b="1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</a:t>
            </a:r>
            <a:r>
              <a:rPr lang="pt-BR" sz="2800" b="1" spc="-15" dirty="0">
                <a:latin typeface="Arial" panose="020B0604020202020204" pitchFamily="34" charset="0"/>
                <a:cs typeface="Arial" panose="020B0604020202020204" pitchFamily="34" charset="0"/>
              </a:rPr>
              <a:t>Válvulas </a:t>
            </a:r>
            <a:r>
              <a:rPr lang="pt-BR" sz="2800" b="1" spc="-10" dirty="0">
                <a:latin typeface="Arial" panose="020B0604020202020204" pitchFamily="34" charset="0"/>
                <a:cs typeface="Arial" panose="020B0604020202020204" pitchFamily="34" charset="0"/>
              </a:rPr>
              <a:t>Piloto Operada.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Dispositivo em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que a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válvula principal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de alívio de pressão </a:t>
            </a:r>
            <a:r>
              <a:rPr lang="pt-BR" sz="2800" spc="-15" dirty="0">
                <a:latin typeface="Arial" panose="020B0604020202020204" pitchFamily="34" charset="0"/>
                <a:cs typeface="Arial" panose="020B0604020202020204" pitchFamily="34" charset="0"/>
              </a:rPr>
              <a:t>está 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combinada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e é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controlada por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válvula auxiliar </a:t>
            </a:r>
            <a:r>
              <a:rPr lang="pt-BR" sz="2800" spc="-10" dirty="0" err="1">
                <a:latin typeface="Arial" panose="020B0604020202020204" pitchFamily="34" charset="0"/>
                <a:cs typeface="Arial" panose="020B0604020202020204" pitchFamily="34" charset="0"/>
              </a:rPr>
              <a:t>auto-operada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válvula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do tipo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piloto  operada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válvula principal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controlada por uma válvula piloto atuada por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mola que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promove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a 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abertura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800" spc="-15" dirty="0">
                <a:latin typeface="Arial" panose="020B0604020202020204" pitchFamily="34" charset="0"/>
                <a:cs typeface="Arial" panose="020B0604020202020204" pitchFamily="34" charset="0"/>
              </a:rPr>
              <a:t>fechamento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BR" sz="2800" spc="-10" dirty="0">
                <a:latin typeface="Arial" panose="020B0604020202020204" pitchFamily="34" charset="0"/>
                <a:cs typeface="Arial" panose="020B0604020202020204" pitchFamily="34" charset="0"/>
              </a:rPr>
              <a:t>válvula</a:t>
            </a:r>
            <a:r>
              <a:rPr lang="pt-BR" sz="28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spc="-5" dirty="0">
                <a:latin typeface="Arial" panose="020B0604020202020204" pitchFamily="34" charset="0"/>
                <a:cs typeface="Arial" panose="020B0604020202020204" pitchFamily="34" charset="0"/>
              </a:rPr>
              <a:t>principal.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13375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1060342"/>
            <a:ext cx="4392488" cy="53514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955468"/>
            <a:ext cx="5657872" cy="5638089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1528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556792"/>
            <a:ext cx="12192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lnSpc>
                <a:spcPct val="150000"/>
              </a:lnSpc>
              <a:tabLst>
                <a:tab pos="355600" algn="l"/>
                <a:tab pos="356235" algn="l"/>
              </a:tabLst>
            </a:pPr>
            <a:r>
              <a:rPr lang="pt-BR" sz="4000" b="1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pt-BR" sz="3000" b="1" spc="-15" dirty="0">
                <a:latin typeface="Arial" panose="020B0604020202020204" pitchFamily="34" charset="0"/>
                <a:cs typeface="Arial" panose="020B0604020202020204" pitchFamily="34" charset="0"/>
              </a:rPr>
              <a:t>Válvulas</a:t>
            </a:r>
            <a:r>
              <a:rPr lang="pt-BR" sz="3000"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Convencionais.</a:t>
            </a:r>
            <a:r>
              <a:rPr lang="pt-BR" sz="3000" b="1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3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válvula</a:t>
            </a:r>
            <a:r>
              <a:rPr lang="pt-BR" sz="3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pt-BR" sz="30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castelo</a:t>
            </a:r>
            <a:r>
              <a:rPr lang="pt-BR" sz="3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fechado</a:t>
            </a:r>
            <a:r>
              <a:rPr lang="pt-BR" sz="30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3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capuz</a:t>
            </a:r>
            <a:r>
              <a:rPr lang="pt-BR" sz="3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roscado</a:t>
            </a:r>
            <a:r>
              <a:rPr lang="pt-BR" sz="3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pt-BR" sz="30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modelo</a:t>
            </a:r>
            <a:r>
              <a:rPr lang="pt-BR" sz="30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pt-BR" sz="30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utilizado em processos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industriais. Utilizadas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em sistemas com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gases, líquidos e </a:t>
            </a:r>
            <a:r>
              <a:rPr lang="pt-BR" sz="3000" spc="-15" dirty="0">
                <a:latin typeface="Arial" panose="020B0604020202020204" pitchFamily="34" charset="0"/>
                <a:cs typeface="Arial" panose="020B0604020202020204" pitchFamily="34" charset="0"/>
              </a:rPr>
              <a:t>vapores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baixa</a:t>
            </a:r>
            <a:r>
              <a:rPr lang="pt-BR" sz="30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pressão.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422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3337718" y="438782"/>
            <a:ext cx="4852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Risco Grave e Iminente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EF54C1E-40FC-02B6-94C1-08FAA74B0102}"/>
              </a:ext>
            </a:extLst>
          </p:cNvPr>
          <p:cNvSpPr txBox="1"/>
          <p:nvPr/>
        </p:nvSpPr>
        <p:spPr>
          <a:xfrm>
            <a:off x="418289" y="2023353"/>
            <a:ext cx="8723278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b) </a:t>
            </a:r>
            <a:r>
              <a:rPr lang="pt-BR" sz="1800" dirty="0">
                <a:latin typeface="Arial "/>
                <a:ea typeface="Times New Roman" panose="02020603050405020304" pitchFamily="18" charset="0"/>
              </a:rPr>
              <a:t>atraso na inspeção de segurança periódica de caldeiras;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1800" dirty="0">
              <a:latin typeface="Arial 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800" b="1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c) </a:t>
            </a:r>
            <a:r>
              <a:rPr lang="pt-BR" sz="1800" dirty="0">
                <a:solidFill>
                  <a:srgbClr val="0066FF"/>
                </a:solidFill>
                <a:latin typeface="Arial "/>
                <a:ea typeface="Times New Roman" panose="02020603050405020304" pitchFamily="18" charset="0"/>
              </a:rPr>
              <a:t>bloqueio de dispositivos de segurança de caldeiras, vasos de pressão e tubulações</a:t>
            </a:r>
            <a:r>
              <a:rPr lang="pt-BR" sz="1800" dirty="0">
                <a:latin typeface="Arial "/>
                <a:ea typeface="Times New Roman" panose="02020603050405020304" pitchFamily="18" charset="0"/>
              </a:rPr>
              <a:t>, sem a devida justificativa técnica baseada em códigos, normas ou procedimentos formais de operação do equipamento;</a:t>
            </a:r>
          </a:p>
        </p:txBody>
      </p:sp>
    </p:spTree>
    <p:extLst>
      <p:ext uri="{BB962C8B-B14F-4D97-AF65-F5344CB8AC3E}">
        <p14:creationId xmlns:p14="http://schemas.microsoft.com/office/powerpoint/2010/main" val="156847174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964906"/>
            <a:ext cx="3024336" cy="578944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1044276"/>
            <a:ext cx="2808312" cy="5818117"/>
          </a:xfrm>
          <a:prstGeom prst="rect">
            <a:avLst/>
          </a:prstGeom>
        </p:spPr>
      </p:pic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83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4"/>
          <p:cNvSpPr txBox="1">
            <a:spLocks/>
          </p:cNvSpPr>
          <p:nvPr/>
        </p:nvSpPr>
        <p:spPr>
          <a:xfrm>
            <a:off x="839416" y="1443045"/>
            <a:ext cx="10513168" cy="3706143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8000" b="1" spc="-5" dirty="0">
                <a:latin typeface="Arial" panose="020B0604020202020204" pitchFamily="34" charset="0"/>
                <a:cs typeface="Arial" panose="020B0604020202020204" pitchFamily="34" charset="0"/>
              </a:rPr>
              <a:t>PARTES DA VÁLVULA DE SEGURANÇA</a:t>
            </a:r>
            <a:endParaRPr lang="pt-BR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6533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8"/>
          <p:cNvSpPr/>
          <p:nvPr/>
        </p:nvSpPr>
        <p:spPr>
          <a:xfrm>
            <a:off x="2279576" y="-1"/>
            <a:ext cx="6552728" cy="6858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3279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4"/>
          <p:cNvSpPr txBox="1">
            <a:spLocks/>
          </p:cNvSpPr>
          <p:nvPr/>
        </p:nvSpPr>
        <p:spPr>
          <a:xfrm>
            <a:off x="64804" y="1537048"/>
            <a:ext cx="11999812" cy="2782813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9000" b="1" spc="-5" dirty="0">
                <a:latin typeface="Arial" panose="020B0604020202020204" pitchFamily="34" charset="0"/>
                <a:cs typeface="Arial" panose="020B0604020202020204" pitchFamily="34" charset="0"/>
              </a:rPr>
              <a:t>TESTES DE OPERAÇÃO</a:t>
            </a:r>
            <a:endParaRPr lang="pt-BR" sz="9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3244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1"/>
          <p:cNvSpPr/>
          <p:nvPr/>
        </p:nvSpPr>
        <p:spPr>
          <a:xfrm>
            <a:off x="1" y="2564904"/>
            <a:ext cx="5435670" cy="3816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3"/>
          <p:cNvSpPr/>
          <p:nvPr/>
        </p:nvSpPr>
        <p:spPr>
          <a:xfrm>
            <a:off x="5435670" y="260648"/>
            <a:ext cx="5340850" cy="360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257582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8"/>
          <p:cNvSpPr txBox="1">
            <a:spLocks/>
          </p:cNvSpPr>
          <p:nvPr/>
        </p:nvSpPr>
        <p:spPr>
          <a:xfrm>
            <a:off x="21169" y="1266674"/>
            <a:ext cx="12192000" cy="78226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5000" b="1" spc="-5" dirty="0">
                <a:latin typeface="Arial" panose="020B0604020202020204" pitchFamily="34" charset="0"/>
                <a:cs typeface="Arial" panose="020B0604020202020204" pitchFamily="34" charset="0"/>
              </a:rPr>
              <a:t>Disco </a:t>
            </a:r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5000" b="1" spc="-15" dirty="0">
                <a:latin typeface="Arial" panose="020B0604020202020204" pitchFamily="34" charset="0"/>
                <a:cs typeface="Arial" panose="020B0604020202020204" pitchFamily="34" charset="0"/>
              </a:rPr>
              <a:t>Ruptura </a:t>
            </a:r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5000" b="1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</a:p>
        </p:txBody>
      </p:sp>
      <p:sp>
        <p:nvSpPr>
          <p:cNvPr id="4" name="Retângulo 3"/>
          <p:cNvSpPr/>
          <p:nvPr/>
        </p:nvSpPr>
        <p:spPr>
          <a:xfrm>
            <a:off x="335360" y="2348880"/>
            <a:ext cx="1152128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pt-BR"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Discos de </a:t>
            </a:r>
            <a:r>
              <a:rPr lang="pt-BR" sz="3000" b="1" spc="-15" dirty="0">
                <a:latin typeface="Arial" panose="020B0604020202020204" pitchFamily="34" charset="0"/>
                <a:cs typeface="Arial" panose="020B0604020202020204" pitchFamily="34" charset="0"/>
              </a:rPr>
              <a:t>Ruptura, </a:t>
            </a:r>
            <a:r>
              <a:rPr lang="pt-BR"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pt-BR" sz="3000" b="1" spc="-10" dirty="0">
                <a:latin typeface="Arial" panose="020B0604020202020204" pitchFamily="34" charset="0"/>
                <a:cs typeface="Arial" panose="020B0604020202020204" pitchFamily="34" charset="0"/>
              </a:rPr>
              <a:t>também </a:t>
            </a:r>
            <a:r>
              <a:rPr lang="pt-BR" sz="3000" b="1" spc="-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hamados de </a:t>
            </a:r>
            <a:r>
              <a:rPr lang="pt-BR" sz="3000" spc="-15" dirty="0" err="1">
                <a:latin typeface="Arial" panose="020B0604020202020204" pitchFamily="34" charset="0"/>
                <a:cs typeface="Arial" panose="020B0604020202020204" pitchFamily="34" charset="0"/>
              </a:rPr>
              <a:t>RPs</a:t>
            </a:r>
            <a:r>
              <a:rPr lang="pt-BR" sz="30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(do inglês </a:t>
            </a:r>
            <a:r>
              <a:rPr lang="pt-BR" sz="3000" spc="-20" dirty="0" err="1">
                <a:latin typeface="Arial" panose="020B0604020202020204" pitchFamily="34" charset="0"/>
                <a:cs typeface="Arial" panose="020B0604020202020204" pitchFamily="34" charset="0"/>
              </a:rPr>
              <a:t>Rupture’s</a:t>
            </a:r>
            <a:r>
              <a:rPr lang="pt-BR" sz="3000" spc="3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spc="-10" dirty="0" err="1">
                <a:latin typeface="Arial" panose="020B0604020202020204" pitchFamily="34" charset="0"/>
                <a:cs typeface="Arial" panose="020B0604020202020204" pitchFamily="34" charset="0"/>
              </a:rPr>
              <a:t>Plates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3000" b="1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são  dispositivos, destrutíveis,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formados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disco </a:t>
            </a:r>
            <a:r>
              <a:rPr lang="pt-BR" sz="3000" spc="-15" dirty="0">
                <a:latin typeface="Arial" panose="020B0604020202020204" pitchFamily="34" charset="0"/>
                <a:cs typeface="Arial" panose="020B0604020202020204" pitchFamily="34" charset="0"/>
              </a:rPr>
              <a:t>metálico,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conformado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frio,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encruado, 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com áreas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especificas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calibradas (picotadas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não)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seu </a:t>
            </a:r>
            <a:r>
              <a:rPr lang="pt-BR" sz="3000" spc="-5" dirty="0">
                <a:latin typeface="Arial" panose="020B0604020202020204" pitchFamily="34" charset="0"/>
                <a:cs typeface="Arial" panose="020B0604020202020204" pitchFamily="34" charset="0"/>
              </a:rPr>
              <a:t>valor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3000" spc="-10" dirty="0">
                <a:latin typeface="Arial" panose="020B0604020202020204" pitchFamily="34" charset="0"/>
                <a:cs typeface="Arial" panose="020B0604020202020204" pitchFamily="34" charset="0"/>
              </a:rPr>
              <a:t>ruptura  conhecido.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2525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1"/>
          <p:cNvSpPr/>
          <p:nvPr/>
        </p:nvSpPr>
        <p:spPr>
          <a:xfrm>
            <a:off x="5015880" y="1114718"/>
            <a:ext cx="4176791" cy="3436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013" y="3933056"/>
            <a:ext cx="3591761" cy="2947086"/>
          </a:xfrm>
          <a:prstGeom prst="rect">
            <a:avLst/>
          </a:prstGeom>
        </p:spPr>
      </p:pic>
      <p:sp>
        <p:nvSpPr>
          <p:cNvPr id="3" name="object 12"/>
          <p:cNvSpPr/>
          <p:nvPr/>
        </p:nvSpPr>
        <p:spPr>
          <a:xfrm>
            <a:off x="93760" y="1014107"/>
            <a:ext cx="5015880" cy="35372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99044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91" y="1046186"/>
            <a:ext cx="5301753" cy="483156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34" y="939800"/>
            <a:ext cx="2976194" cy="5824838"/>
          </a:xfrm>
          <a:prstGeom prst="rect">
            <a:avLst/>
          </a:prstGeom>
        </p:spPr>
      </p:pic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6500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" y="1447390"/>
            <a:ext cx="12180739" cy="5134030"/>
          </a:xfrm>
          <a:prstGeom prst="rect">
            <a:avLst/>
          </a:prstGeom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33750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4"/>
          <p:cNvSpPr txBox="1">
            <a:spLocks/>
          </p:cNvSpPr>
          <p:nvPr/>
        </p:nvSpPr>
        <p:spPr>
          <a:xfrm>
            <a:off x="839416" y="1537048"/>
            <a:ext cx="10513168" cy="2782813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9000" b="1" spc="-5" dirty="0">
                <a:latin typeface="Arial" panose="020B0604020202020204" pitchFamily="34" charset="0"/>
                <a:cs typeface="Arial" panose="020B0604020202020204" pitchFamily="34" charset="0"/>
              </a:rPr>
              <a:t>VÁLVULA QUEBRA VÁCUO</a:t>
            </a:r>
            <a:endParaRPr lang="pt-BR" sz="9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336" y="2807886"/>
            <a:ext cx="3033349" cy="4050114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6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3337718" y="438782"/>
            <a:ext cx="4852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Risco Grave e Iminente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826851" y="1817602"/>
            <a:ext cx="9173183" cy="113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d) </a:t>
            </a:r>
            <a:r>
              <a:rPr lang="pt-BR" sz="2400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ausência de dispositivo operacional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de controle do nível de água de caldeira;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14DEA83-EE99-521F-534B-13413526A3C4}"/>
              </a:ext>
            </a:extLst>
          </p:cNvPr>
          <p:cNvSpPr/>
          <p:nvPr/>
        </p:nvSpPr>
        <p:spPr>
          <a:xfrm>
            <a:off x="875609" y="2951182"/>
            <a:ext cx="9124425" cy="2241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f)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operação de caldeira por trabalhador que não atenda aos requisitos estabelecidos no Anexo I desta NR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, ou que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não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 esteja sob supervisão, acompanhamento ou assistência específica de operador qualificado.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4142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1344" y="1628800"/>
            <a:ext cx="1173730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válvulas de pressão-vácuo são projetadas para manter a pressão atmosférica dentro do tanque enquanto ele está sendo enchido ou esvaziado.</a:t>
            </a:r>
            <a:endParaRPr lang="pt-BR" sz="300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320" y="3063193"/>
            <a:ext cx="3215680" cy="3794807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36242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35360" y="1124744"/>
            <a:ext cx="1159328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Princípio de funcionamento</a:t>
            </a:r>
            <a:endParaRPr lang="pt-BR"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válvula de vácuo de pressão é projetada para inspirar enquanto o tanque está sendo esvaziado para igualar a pressão dentro e fora do tanque e proteger o tanque do vácuo. Quando o tanque está sendo enchido a  válvula de pressão-vácuo  permite que o ar saia, evitando assim o excesso de pressão dentro do tanque, o que faria com que o tanque inchasse.</a:t>
            </a:r>
            <a:endParaRPr lang="pt-BR" sz="3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69880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9677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8178D80-CBA5-4B7F-8F44-7983AC919181}"/>
              </a:ext>
            </a:extLst>
          </p:cNvPr>
          <p:cNvSpPr/>
          <p:nvPr/>
        </p:nvSpPr>
        <p:spPr>
          <a:xfrm>
            <a:off x="0" y="1"/>
            <a:ext cx="12192000" cy="836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263352" y="74307"/>
            <a:ext cx="10871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TUBULAÇÕES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4"/>
            <a:ext cx="12192000" cy="602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2931707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4367808" y="1988840"/>
            <a:ext cx="3657600" cy="4616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0" y="1017331"/>
            <a:ext cx="1219177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QUE É O VAPOR?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789B77D-D56B-55CB-A2D9-82A549368366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95219558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3068" y="2924944"/>
            <a:ext cx="11521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ÁGUA       CALOR</a:t>
            </a:r>
          </a:p>
        </p:txBody>
      </p:sp>
      <p:sp>
        <p:nvSpPr>
          <p:cNvPr id="7" name="Mais 6"/>
          <p:cNvSpPr/>
          <p:nvPr/>
        </p:nvSpPr>
        <p:spPr>
          <a:xfrm>
            <a:off x="4511824" y="2768444"/>
            <a:ext cx="2016224" cy="194421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BC80E5D-318B-4CBB-45E6-B9C2B97FF3E0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15870165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971009"/>
            <a:ext cx="12191774" cy="8617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Vantagens do vapor ?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2204864"/>
            <a:ext cx="121917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9710" marR="0" lvl="0" indent="-20701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/>
              <a:buChar char="•"/>
              <a:tabLst>
                <a:tab pos="219710" algn="l"/>
              </a:tabLst>
              <a:defRPr/>
            </a:pPr>
            <a:r>
              <a:rPr kumimoji="0" lang="pt-BR" sz="35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pt-BR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ado</a:t>
            </a:r>
            <a:r>
              <a:rPr kumimoji="0" lang="pt-BR" sz="3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pt-BR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</a:t>
            </a:r>
            <a:r>
              <a:rPr kumimoji="0" lang="pt-BR" sz="3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 da</a:t>
            </a:r>
            <a:r>
              <a:rPr kumimoji="0" lang="pt-BR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</a:t>
            </a:r>
            <a:r>
              <a:rPr kumimoji="0" lang="pt-BR" sz="3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ua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pt-BR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/>
              <a:buChar char="•"/>
              <a:tabLst/>
              <a:defRPr/>
            </a:pPr>
            <a:endParaRPr kumimoji="0" lang="pt-BR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/>
              <a:buChar char="•"/>
              <a:tabLst/>
              <a:defRPr/>
            </a:pPr>
            <a:endParaRPr kumimoji="0" lang="pt-BR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100"/>
              </a:lnSpc>
              <a:spcBef>
                <a:spcPts val="80"/>
              </a:spcBef>
              <a:spcAft>
                <a:spcPts val="0"/>
              </a:spcAft>
              <a:buClr>
                <a:srgbClr val="0000FF"/>
              </a:buClr>
              <a:buSzTx/>
              <a:buFont typeface="Arial"/>
              <a:buChar char="•"/>
              <a:tabLst/>
              <a:defRPr/>
            </a:pPr>
            <a:endParaRPr kumimoji="0" lang="pt-BR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9710" marR="0" lvl="0" indent="-20701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/>
              <a:buChar char="•"/>
              <a:tabLst>
                <a:tab pos="219710" algn="l"/>
              </a:tabLst>
              <a:defRPr/>
            </a:pPr>
            <a:r>
              <a:rPr kumimoji="0" lang="pt-BR" sz="35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pt-BR" sz="35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pt-BR" sz="3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</a:t>
            </a:r>
            <a:r>
              <a:rPr kumimoji="0" lang="pt-BR" sz="35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r>
              <a:rPr kumimoji="0" lang="pt-BR" sz="35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pt-BR" sz="3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</a:t>
            </a:r>
            <a:r>
              <a:rPr kumimoji="0" lang="pt-BR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pt-BR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</a:t>
            </a:r>
            <a:r>
              <a:rPr kumimoji="0" lang="pt-BR" sz="3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pt-BR" sz="3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pt-BR" sz="3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pt-BR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pt-BR" sz="3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pt-BR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pt-BR" sz="35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ss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ão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pt-BR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/>
              <a:buChar char="•"/>
              <a:tabLst/>
              <a:defRPr/>
            </a:pPr>
            <a:endParaRPr kumimoji="0" lang="pt-BR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/>
              <a:buChar char="•"/>
              <a:tabLst/>
              <a:defRPr/>
            </a:pPr>
            <a:endParaRPr kumimoji="0" lang="pt-BR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100"/>
              </a:lnSpc>
              <a:spcBef>
                <a:spcPts val="89"/>
              </a:spcBef>
              <a:spcAft>
                <a:spcPts val="0"/>
              </a:spcAft>
              <a:buClr>
                <a:srgbClr val="0000FF"/>
              </a:buClr>
              <a:buSzTx/>
              <a:buFont typeface="Arial"/>
              <a:buChar char="•"/>
              <a:tabLst/>
              <a:defRPr/>
            </a:pPr>
            <a:endParaRPr kumimoji="0" lang="pt-BR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9710" marR="0" lvl="0" indent="-20701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/>
              <a:buChar char="•"/>
              <a:tabLst>
                <a:tab pos="219710" algn="l"/>
              </a:tabLst>
              <a:defRPr/>
            </a:pPr>
            <a:r>
              <a:rPr kumimoji="0" lang="pt-BR" sz="35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</a:t>
            </a:r>
            <a:r>
              <a:rPr kumimoji="0" lang="pt-BR" sz="35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</a:t>
            </a:r>
            <a:r>
              <a:rPr kumimoji="0" lang="pt-BR" sz="3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</a:t>
            </a:r>
            <a:r>
              <a:rPr kumimoji="0" lang="pt-BR" sz="35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kumimoji="0" lang="pt-BR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pt-BR" sz="35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pt-BR" sz="3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pt-BR" sz="35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pt-BR" sz="3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</a:t>
            </a:r>
            <a:r>
              <a:rPr kumimoji="0" lang="pt-BR" sz="35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pt-BR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pt-BR" sz="3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pt-BR" sz="35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ç</a:t>
            </a:r>
            <a:r>
              <a:rPr kumimoji="0" lang="pt-BR" sz="3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ã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pt-BR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/>
              <a:buChar char="•"/>
              <a:tabLst/>
              <a:defRPr/>
            </a:pPr>
            <a:endParaRPr kumimoji="0" lang="pt-BR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/>
              <a:buChar char="•"/>
              <a:tabLst/>
              <a:defRPr/>
            </a:pPr>
            <a:endParaRPr kumimoji="0" lang="pt-BR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100"/>
              </a:lnSpc>
              <a:spcBef>
                <a:spcPts val="80"/>
              </a:spcBef>
              <a:spcAft>
                <a:spcPts val="0"/>
              </a:spcAft>
              <a:buClr>
                <a:srgbClr val="0000FF"/>
              </a:buClr>
              <a:buSzTx/>
              <a:buFont typeface="Arial"/>
              <a:buChar char="•"/>
              <a:tabLst/>
              <a:defRPr/>
            </a:pPr>
            <a:endParaRPr kumimoji="0" lang="pt-BR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9710" marR="0" lvl="0" indent="-20701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/>
              <a:buChar char="•"/>
              <a:tabLst>
                <a:tab pos="219710" algn="l"/>
              </a:tabLst>
              <a:defRPr/>
            </a:pPr>
            <a:r>
              <a:rPr kumimoji="0" lang="pt-BR" sz="35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</a:t>
            </a:r>
            <a:r>
              <a:rPr kumimoji="0" lang="pt-BR" sz="35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</a:t>
            </a:r>
            <a:r>
              <a:rPr kumimoji="0" lang="pt-BR" sz="3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</a:t>
            </a:r>
            <a:r>
              <a:rPr kumimoji="0" lang="pt-BR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uita</a:t>
            </a:r>
            <a:r>
              <a:rPr kumimoji="0" lang="pt-BR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pt-BR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</a:t>
            </a:r>
            <a:r>
              <a:rPr kumimoji="0" lang="pt-BR" sz="35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pou</a:t>
            </a:r>
            <a:r>
              <a:rPr kumimoji="0" lang="pt-BR" sz="35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pt-BR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pt-BR" sz="35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ss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pt-BR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A7873DF-7588-8067-242F-E575EAAFAC38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91423139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0" y="2303409"/>
            <a:ext cx="12192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685800" marR="0" lvl="0" indent="-68580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 a transferência de energia térmica entre corpos com temperatura diferentes.</a:t>
            </a:r>
          </a:p>
        </p:txBody>
      </p:sp>
      <p:sp>
        <p:nvSpPr>
          <p:cNvPr id="10" name="Retângulo Arredondado 9"/>
          <p:cNvSpPr/>
          <p:nvPr/>
        </p:nvSpPr>
        <p:spPr>
          <a:xfrm>
            <a:off x="2252663" y="4903788"/>
            <a:ext cx="1368425" cy="122555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T1</a:t>
            </a: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Seta para a Direita 10"/>
          <p:cNvSpPr/>
          <p:nvPr/>
        </p:nvSpPr>
        <p:spPr>
          <a:xfrm>
            <a:off x="3621088" y="5084763"/>
            <a:ext cx="4491037" cy="863600"/>
          </a:xfrm>
          <a:prstGeom prst="rightArrow">
            <a:avLst/>
          </a:prstGeom>
          <a:gradFill flip="none" rotWithShape="1">
            <a:gsLst>
              <a:gs pos="61000">
                <a:srgbClr val="FF0000"/>
              </a:gs>
              <a:gs pos="32000">
                <a:srgbClr val="00B0F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CALOR</a:t>
            </a:r>
          </a:p>
        </p:txBody>
      </p:sp>
      <p:sp>
        <p:nvSpPr>
          <p:cNvPr id="12" name="Retângulo Arredondado 11"/>
          <p:cNvSpPr/>
          <p:nvPr/>
        </p:nvSpPr>
        <p:spPr>
          <a:xfrm>
            <a:off x="8112125" y="4911725"/>
            <a:ext cx="1368425" cy="122396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T2</a:t>
            </a: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tângulo 1"/>
          <p:cNvSpPr/>
          <p:nvPr/>
        </p:nvSpPr>
        <p:spPr>
          <a:xfrm>
            <a:off x="4623355" y="1049631"/>
            <a:ext cx="302679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Calor?</a:t>
            </a:r>
            <a:endParaRPr kumimoji="0" lang="pt-BR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14DD6E3-57B7-CF56-FF09-FD69C02F2F1B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3970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120650" y="1268413"/>
            <a:ext cx="1172527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685800" marR="0" lvl="0" indent="-68580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Temperatura</a:t>
            </a:r>
            <a:r>
              <a:rPr kumimoji="0" lang="pt-BR" alt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 o estado de agitação das partículas de um corpo.</a:t>
            </a:r>
          </a:p>
        </p:txBody>
      </p:sp>
      <p:pic>
        <p:nvPicPr>
          <p:cNvPr id="7" name="Imagem 5" descr="Uma imagem contendo desenho&#10;&#10;Descrição gerada automaticamen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300" y="2832100"/>
            <a:ext cx="1798638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0" y="3206750"/>
            <a:ext cx="12071350" cy="1708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85800" marR="0" lvl="0" indent="-6858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Quanto </a:t>
            </a:r>
            <a:r>
              <a:rPr kumimoji="0" lang="pt-BR" sz="35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mais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agitado as moléculas </a:t>
            </a:r>
            <a:r>
              <a:rPr kumimoji="0" lang="pt-BR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temperatura.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0" indent="-6858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Quanto </a:t>
            </a:r>
            <a:r>
              <a:rPr kumimoji="0" lang="pt-BR" sz="35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menos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agitado as moléculas </a:t>
            </a:r>
            <a:r>
              <a:rPr kumimoji="0" lang="pt-BR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temperatura.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2920C3C-8BDE-5141-5586-CD69C60A2E5A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25102729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6"/>
          <p:cNvSpPr>
            <a:spLocks noChangeArrowheads="1"/>
          </p:cNvSpPr>
          <p:nvPr/>
        </p:nvSpPr>
        <p:spPr bwMode="auto">
          <a:xfrm>
            <a:off x="0" y="2564904"/>
            <a:ext cx="12192000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23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quantidade de calor chamada de Sensível e/ou Específico, quando </a:t>
            </a:r>
            <a:r>
              <a:rPr kumimoji="0" lang="pt-BR" altLang="pt-BR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fornecido ou retirado </a:t>
            </a:r>
            <a:r>
              <a:rPr kumimoji="0" lang="pt-BR" altLang="pt-BR" sz="23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um corpo, provoca somente a </a:t>
            </a:r>
            <a:r>
              <a:rPr kumimoji="0" lang="pt-BR" altLang="pt-BR" sz="23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variação de temperatura, mas não altera o estado de corpo</a:t>
            </a:r>
            <a:r>
              <a:rPr kumimoji="0" lang="pt-BR" altLang="pt-BR" sz="23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23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Exemplo: </a:t>
            </a:r>
            <a:r>
              <a:rPr kumimoji="0" lang="pt-BR" altLang="pt-BR" sz="2300" b="0" i="0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 pedaço de metal que se aquece quando é colocado próximo ao fogo, porém continua no estado sólido</a:t>
            </a:r>
            <a:r>
              <a:rPr kumimoji="0" lang="pt-BR" altLang="pt-BR" sz="23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tângulo 1"/>
          <p:cNvSpPr>
            <a:spLocks noChangeArrowheads="1"/>
          </p:cNvSpPr>
          <p:nvPr/>
        </p:nvSpPr>
        <p:spPr bwMode="auto">
          <a:xfrm>
            <a:off x="0" y="1916832"/>
            <a:ext cx="12192000" cy="5540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30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Calor sensível e/ou Específico = C</a:t>
            </a:r>
          </a:p>
        </p:txBody>
      </p:sp>
      <p:sp>
        <p:nvSpPr>
          <p:cNvPr id="8" name="Retângulo 8"/>
          <p:cNvSpPr>
            <a:spLocks noChangeArrowheads="1"/>
          </p:cNvSpPr>
          <p:nvPr/>
        </p:nvSpPr>
        <p:spPr bwMode="auto">
          <a:xfrm>
            <a:off x="0" y="1052736"/>
            <a:ext cx="12192000" cy="708025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TIPOS DE CALOR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649426" y="4590356"/>
            <a:ext cx="3514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 = m . c . ∆t</a:t>
            </a:r>
          </a:p>
        </p:txBody>
      </p:sp>
      <p:cxnSp>
        <p:nvCxnSpPr>
          <p:cNvPr id="12" name="Conector de Seta Reta 11"/>
          <p:cNvCxnSpPr/>
          <p:nvPr/>
        </p:nvCxnSpPr>
        <p:spPr>
          <a:xfrm flipH="1">
            <a:off x="4915086" y="5022404"/>
            <a:ext cx="864096" cy="426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1731132" y="5298242"/>
            <a:ext cx="35141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Quantidade de calor (cal)</a:t>
            </a:r>
          </a:p>
        </p:txBody>
      </p:sp>
      <p:cxnSp>
        <p:nvCxnSpPr>
          <p:cNvPr id="14" name="Conector de Seta Reta 13"/>
          <p:cNvCxnSpPr/>
          <p:nvPr/>
        </p:nvCxnSpPr>
        <p:spPr>
          <a:xfrm flipH="1">
            <a:off x="6513522" y="5156241"/>
            <a:ext cx="324036" cy="658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5434884" y="5815192"/>
            <a:ext cx="1496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Massa (g)</a:t>
            </a:r>
          </a:p>
        </p:txBody>
      </p:sp>
      <p:cxnSp>
        <p:nvCxnSpPr>
          <p:cNvPr id="16" name="Conector de Seta Reta 15"/>
          <p:cNvCxnSpPr/>
          <p:nvPr/>
        </p:nvCxnSpPr>
        <p:spPr>
          <a:xfrm>
            <a:off x="7682704" y="5119886"/>
            <a:ext cx="40694" cy="578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9392604" y="5235883"/>
            <a:ext cx="30833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Variação de temperatura (</a:t>
            </a:r>
            <a:r>
              <a:rPr kumimoji="0" lang="pt-BR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ºC</a:t>
            </a: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ou K)</a:t>
            </a: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8782641" y="5160129"/>
            <a:ext cx="616355" cy="386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/>
          <p:cNvSpPr/>
          <p:nvPr/>
        </p:nvSpPr>
        <p:spPr>
          <a:xfrm>
            <a:off x="7320136" y="5850752"/>
            <a:ext cx="1496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Calor específico (cal/</a:t>
            </a:r>
            <a:r>
              <a:rPr kumimoji="0" lang="pt-BR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gºC</a:t>
            </a: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700550D-D38C-D206-73B6-C2C0EC17AF87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62234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2109347" y="662518"/>
            <a:ext cx="7270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 É O PROFISSIONAL HABILITADO?</a:t>
            </a:r>
            <a:endParaRPr lang="pt-BR" sz="28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90664" y="1905151"/>
            <a:ext cx="9173183" cy="391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13.3.2 -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efeito desta NR, considera-se </a:t>
            </a:r>
            <a:r>
              <a:rPr lang="pt-BR" sz="2400" b="1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aquele que tem competência legal para o exercício da </a:t>
            </a:r>
            <a:r>
              <a:rPr lang="pt-BR" sz="2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profissão de engenheiro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 atividades referentes a </a:t>
            </a:r>
            <a:r>
              <a:rPr lang="pt-BR" sz="24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projeto de construção, acompanhamento da operação e da manutenção, inspeção e supervisão de inspeção de caldeiras, vasos de pressão, tubulações e tanques metálicos de armazenamento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em conformidade com a regulamentação profissional vigente no País.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5416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85182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0" y="1014107"/>
            <a:ext cx="12192000" cy="708025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TIPOS DE CALOR</a:t>
            </a:r>
          </a:p>
        </p:txBody>
      </p:sp>
      <p:sp>
        <p:nvSpPr>
          <p:cNvPr id="5" name="Retângulo 8"/>
          <p:cNvSpPr>
            <a:spLocks noChangeArrowheads="1"/>
          </p:cNvSpPr>
          <p:nvPr/>
        </p:nvSpPr>
        <p:spPr bwMode="auto">
          <a:xfrm>
            <a:off x="0" y="2571445"/>
            <a:ext cx="121920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altLang="pt-BR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 a quantidade de calor que, ao ser </a:t>
            </a:r>
            <a:r>
              <a:rPr kumimoji="0" lang="pt-BR" altLang="pt-BR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fornecida ou retirada </a:t>
            </a:r>
            <a:r>
              <a:rPr kumimoji="0" lang="pt-BR" altLang="pt-BR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um corpo </a:t>
            </a:r>
            <a:r>
              <a:rPr kumimoji="0" lang="pt-BR" altLang="pt-BR" sz="30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causando mudança em seu estado de agregação</a:t>
            </a:r>
            <a:r>
              <a:rPr kumimoji="0" lang="pt-BR" altLang="pt-BR" sz="3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Retângulo 1"/>
          <p:cNvSpPr>
            <a:spLocks noChangeArrowheads="1"/>
          </p:cNvSpPr>
          <p:nvPr/>
        </p:nvSpPr>
        <p:spPr bwMode="auto">
          <a:xfrm>
            <a:off x="0" y="1869770"/>
            <a:ext cx="12192000" cy="5540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3000" b="1" i="1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Calor Latente = L</a:t>
            </a:r>
          </a:p>
        </p:txBody>
      </p:sp>
      <p:sp>
        <p:nvSpPr>
          <p:cNvPr id="7" name="Retângulo 6"/>
          <p:cNvSpPr/>
          <p:nvPr/>
        </p:nvSpPr>
        <p:spPr>
          <a:xfrm>
            <a:off x="4842990" y="4365104"/>
            <a:ext cx="2506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 = m . L</a:t>
            </a:r>
          </a:p>
        </p:txBody>
      </p:sp>
      <p:cxnSp>
        <p:nvCxnSpPr>
          <p:cNvPr id="8" name="Conector de Seta Reta 7"/>
          <p:cNvCxnSpPr/>
          <p:nvPr/>
        </p:nvCxnSpPr>
        <p:spPr>
          <a:xfrm flipH="1">
            <a:off x="4007768" y="4859511"/>
            <a:ext cx="1008112" cy="896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/>
          <p:cNvSpPr/>
          <p:nvPr/>
        </p:nvSpPr>
        <p:spPr>
          <a:xfrm>
            <a:off x="1199456" y="5702896"/>
            <a:ext cx="35141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Quantidade de calor (cal)</a:t>
            </a:r>
          </a:p>
        </p:txBody>
      </p:sp>
      <p:cxnSp>
        <p:nvCxnSpPr>
          <p:cNvPr id="12" name="Conector de Seta Reta 11"/>
          <p:cNvCxnSpPr/>
          <p:nvPr/>
        </p:nvCxnSpPr>
        <p:spPr>
          <a:xfrm flipH="1">
            <a:off x="6096000" y="4908446"/>
            <a:ext cx="36004" cy="793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5221526" y="5701561"/>
            <a:ext cx="1496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Massa (g)</a:t>
            </a:r>
          </a:p>
        </p:txBody>
      </p:sp>
      <p:cxnSp>
        <p:nvCxnSpPr>
          <p:cNvPr id="14" name="Conector de Seta Reta 13"/>
          <p:cNvCxnSpPr/>
          <p:nvPr/>
        </p:nvCxnSpPr>
        <p:spPr>
          <a:xfrm>
            <a:off x="7006478" y="4860963"/>
            <a:ext cx="733998" cy="951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7418118" y="5756393"/>
            <a:ext cx="2976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Calor Latente (cal/g)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7D88425-57B3-140B-44D7-30DF72A70CAF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22317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295800" y="1295762"/>
            <a:ext cx="53992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Calor Latente = 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991544" y="2544062"/>
            <a:ext cx="12241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Água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55440" y="4320098"/>
            <a:ext cx="35283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L. Fusão = </a:t>
            </a:r>
            <a:r>
              <a:rPr kumimoji="0" lang="pt-BR" sz="25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cal/g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47428" y="5184194"/>
            <a:ext cx="51125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L. </a:t>
            </a:r>
            <a:r>
              <a:rPr kumimoji="0" lang="pt-BR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Vaporização = </a:t>
            </a:r>
            <a:r>
              <a:rPr kumimoji="0" lang="pt-BR" sz="25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540cal/g</a:t>
            </a:r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4295800" y="3378759"/>
            <a:ext cx="3286889" cy="1013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248" y="4797152"/>
            <a:ext cx="2372237" cy="1586255"/>
          </a:xfrm>
          <a:prstGeom prst="rect">
            <a:avLst/>
          </a:prstGeom>
        </p:spPr>
      </p:pic>
      <p:cxnSp>
        <p:nvCxnSpPr>
          <p:cNvPr id="14" name="Conector de Seta Reta 13"/>
          <p:cNvCxnSpPr>
            <a:endCxn id="13" idx="1"/>
          </p:cNvCxnSpPr>
          <p:nvPr/>
        </p:nvCxnSpPr>
        <p:spPr>
          <a:xfrm>
            <a:off x="5231904" y="5472226"/>
            <a:ext cx="3096344" cy="118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690" y="2537313"/>
            <a:ext cx="2253932" cy="169543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D6131C50-257C-55DA-BAAF-5CF120A53E3A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91205931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835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54548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68188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08296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2423592" y="1900268"/>
            <a:ext cx="7344816" cy="48367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1196752"/>
            <a:ext cx="12192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TIPOS DE VAPOR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8C79826-C600-FF9D-7D91-04C87E8EB995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59744513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2708920"/>
            <a:ext cx="12191774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VAPOR SATURADO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B03EAD5-11DF-AF02-AC43-D10E5E9ADCA5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410008161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 txBox="1"/>
          <p:nvPr/>
        </p:nvSpPr>
        <p:spPr>
          <a:xfrm>
            <a:off x="839416" y="908720"/>
            <a:ext cx="10467900" cy="19545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VAPOR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</a:t>
            </a:r>
            <a:r>
              <a:rPr kumimoji="0" sz="30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sz="30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69900" marR="12700" lvl="0" indent="-4572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Vapor </a:t>
            </a:r>
            <a:r>
              <a:rPr kumimoji="0" sz="30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30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frequentemente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</a:t>
            </a:r>
            <a:r>
              <a:rPr kumimoji="0" sz="30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ato </a:t>
            </a:r>
            <a:r>
              <a:rPr kumimoji="0" sz="30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 </a:t>
            </a:r>
            <a:r>
              <a:rPr kumimoji="0" sz="30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arte</a:t>
            </a:r>
            <a:r>
              <a:rPr kumimoji="0" sz="3000" b="0" i="0" u="none" strike="noStrike" kern="1200" cap="none" spc="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uida</a:t>
            </a:r>
            <a:r>
              <a:rPr kumimoji="0" sz="30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30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sz="3000" b="0" i="0" u="none" strike="noStrike" kern="120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quil</a:t>
            </a: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3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</a:t>
            </a:r>
            <a:r>
              <a:rPr kumimoji="0" sz="3000" b="0" i="0" u="none" strike="noStrike" kern="1200" cap="none" spc="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térm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sz="30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sz="3000" b="0" i="0" u="none" strike="noStrike" kern="120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sz="3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176120" y="4857444"/>
            <a:ext cx="475252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504825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lang="pt-BR" sz="3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pt-BR" sz="3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pt-BR" sz="3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pt-BR" sz="3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lang="pt-BR" sz="3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cime</a:t>
            </a:r>
            <a:r>
              <a:rPr kumimoji="0" lang="pt-BR" sz="3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endParaRPr kumimoji="0" lang="pt-BR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50419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pt-BR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85%</a:t>
            </a:r>
            <a:r>
              <a:rPr kumimoji="0" lang="pt-BR" sz="35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</a:t>
            </a:r>
            <a:r>
              <a:rPr kumimoji="0" lang="pt-BR" sz="35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casos</a:t>
            </a:r>
            <a:r>
              <a:rPr kumimoji="0" lang="pt-BR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6" name="object 3"/>
          <p:cNvSpPr/>
          <p:nvPr/>
        </p:nvSpPr>
        <p:spPr>
          <a:xfrm>
            <a:off x="5015880" y="5241245"/>
            <a:ext cx="1775661" cy="1324359"/>
          </a:xfrm>
          <a:custGeom>
            <a:avLst/>
            <a:gdLst/>
            <a:ahLst/>
            <a:cxnLst/>
            <a:rect l="l" t="t" r="r" b="b"/>
            <a:pathLst>
              <a:path w="982980" h="684530">
                <a:moveTo>
                  <a:pt x="635000" y="0"/>
                </a:moveTo>
                <a:lnTo>
                  <a:pt x="640080" y="154939"/>
                </a:lnTo>
                <a:lnTo>
                  <a:pt x="600710" y="156210"/>
                </a:lnTo>
                <a:lnTo>
                  <a:pt x="520700" y="156210"/>
                </a:lnTo>
                <a:lnTo>
                  <a:pt x="477519" y="158750"/>
                </a:lnTo>
                <a:lnTo>
                  <a:pt x="434340" y="160020"/>
                </a:lnTo>
                <a:lnTo>
                  <a:pt x="391159" y="160020"/>
                </a:lnTo>
                <a:lnTo>
                  <a:pt x="349250" y="166370"/>
                </a:lnTo>
                <a:lnTo>
                  <a:pt x="307340" y="170180"/>
                </a:lnTo>
                <a:lnTo>
                  <a:pt x="266700" y="179070"/>
                </a:lnTo>
                <a:lnTo>
                  <a:pt x="227330" y="190500"/>
                </a:lnTo>
                <a:lnTo>
                  <a:pt x="189230" y="207010"/>
                </a:lnTo>
                <a:lnTo>
                  <a:pt x="153669" y="224789"/>
                </a:lnTo>
                <a:lnTo>
                  <a:pt x="121919" y="248920"/>
                </a:lnTo>
                <a:lnTo>
                  <a:pt x="91440" y="276860"/>
                </a:lnTo>
                <a:lnTo>
                  <a:pt x="66040" y="313689"/>
                </a:lnTo>
                <a:lnTo>
                  <a:pt x="43180" y="353060"/>
                </a:lnTo>
                <a:lnTo>
                  <a:pt x="27940" y="391160"/>
                </a:lnTo>
                <a:lnTo>
                  <a:pt x="22859" y="408939"/>
                </a:lnTo>
                <a:lnTo>
                  <a:pt x="16509" y="429260"/>
                </a:lnTo>
                <a:lnTo>
                  <a:pt x="12700" y="450850"/>
                </a:lnTo>
                <a:lnTo>
                  <a:pt x="8890" y="471170"/>
                </a:lnTo>
                <a:lnTo>
                  <a:pt x="7619" y="494030"/>
                </a:lnTo>
                <a:lnTo>
                  <a:pt x="5080" y="515620"/>
                </a:lnTo>
                <a:lnTo>
                  <a:pt x="1269" y="537210"/>
                </a:lnTo>
                <a:lnTo>
                  <a:pt x="1269" y="560070"/>
                </a:lnTo>
                <a:lnTo>
                  <a:pt x="0" y="581660"/>
                </a:lnTo>
                <a:lnTo>
                  <a:pt x="0" y="684530"/>
                </a:lnTo>
                <a:lnTo>
                  <a:pt x="20319" y="629920"/>
                </a:lnTo>
                <a:lnTo>
                  <a:pt x="43180" y="581660"/>
                </a:lnTo>
                <a:lnTo>
                  <a:pt x="66040" y="542289"/>
                </a:lnTo>
                <a:lnTo>
                  <a:pt x="90169" y="508000"/>
                </a:lnTo>
                <a:lnTo>
                  <a:pt x="116840" y="480060"/>
                </a:lnTo>
                <a:lnTo>
                  <a:pt x="144780" y="453389"/>
                </a:lnTo>
                <a:lnTo>
                  <a:pt x="208280" y="417830"/>
                </a:lnTo>
                <a:lnTo>
                  <a:pt x="246380" y="405130"/>
                </a:lnTo>
                <a:lnTo>
                  <a:pt x="287019" y="394970"/>
                </a:lnTo>
                <a:lnTo>
                  <a:pt x="332740" y="387350"/>
                </a:lnTo>
                <a:lnTo>
                  <a:pt x="439419" y="379730"/>
                </a:lnTo>
                <a:lnTo>
                  <a:pt x="501650" y="377189"/>
                </a:lnTo>
                <a:lnTo>
                  <a:pt x="568960" y="373380"/>
                </a:lnTo>
                <a:lnTo>
                  <a:pt x="646430" y="370839"/>
                </a:lnTo>
                <a:lnTo>
                  <a:pt x="869420" y="370839"/>
                </a:lnTo>
                <a:lnTo>
                  <a:pt x="982980" y="276860"/>
                </a:lnTo>
                <a:lnTo>
                  <a:pt x="635000" y="0"/>
                </a:lnTo>
                <a:close/>
              </a:path>
              <a:path w="982980" h="684530">
                <a:moveTo>
                  <a:pt x="869420" y="370839"/>
                </a:moveTo>
                <a:lnTo>
                  <a:pt x="646430" y="370839"/>
                </a:lnTo>
                <a:lnTo>
                  <a:pt x="651510" y="551180"/>
                </a:lnTo>
                <a:lnTo>
                  <a:pt x="869420" y="370839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39416" y="2967335"/>
            <a:ext cx="104679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Vapor saturado tem muitas propriedades que o torna um excelente </a:t>
            </a: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fonte de calor</a:t>
            </a: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particularmente às temperaturas de 100 °C (212°F) e acima.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BE4558F-A4BF-7C54-E9E5-1B375EA7726D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12487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" y="0"/>
            <a:ext cx="12101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5660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63352" y="1844824"/>
            <a:ext cx="115932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VAPOR SUPERAQUECIDO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9F42FB2-2684-D178-32E6-F2455E97C446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951537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71208" y="2800096"/>
            <a:ext cx="9173183" cy="914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solidFill>
                  <a:srgbClr val="FF0000"/>
                </a:solidFill>
              </a:rPr>
              <a:t>13.3.3</a:t>
            </a:r>
            <a:r>
              <a:rPr lang="pt-BR" sz="2400" dirty="0"/>
              <a:t> A inspeção de segurança dos equipamentos abrangidos por esta NR deve ser executada sob a </a:t>
            </a:r>
            <a:r>
              <a:rPr lang="pt-BR" sz="2400" dirty="0">
                <a:solidFill>
                  <a:srgbClr val="FF0000"/>
                </a:solidFill>
              </a:rPr>
              <a:t>responsabilidade técnica de PLH.</a:t>
            </a:r>
            <a:endParaRPr lang="pt-BR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2831567" y="730612"/>
            <a:ext cx="5650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MANUTENÇÃO E REPAROS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80216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 txBox="1"/>
          <p:nvPr/>
        </p:nvSpPr>
        <p:spPr>
          <a:xfrm>
            <a:off x="54104" y="1014107"/>
            <a:ext cx="10467900" cy="61871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VAPOR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pt-BR" sz="30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UPERAQUECIDO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69900" marR="12700" lvl="0" indent="-4572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Vapor superaquecido é criado através do aquecimento adicional sobre o vapor </a:t>
            </a: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úmido ou saturado</a:t>
            </a: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acima do ponto de vapor saturado. Isto produz um vapor que tem temperatura mais alta e densidade mais baixa do que um vapor saturado à mesma pressão. Vapor superaquecido é usado principalmente em aplicação de propulsão/movimento tais como turbinas, e não é tipicamente usado para aplicações de transferência de calor.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176120" y="5309759"/>
            <a:ext cx="4752528" cy="1276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504825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lang="pt-BR" sz="2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pt-BR" sz="2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lang="pt-BR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pt-BR" sz="2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Geração de Energia </a:t>
            </a:r>
            <a:r>
              <a:rPr kumimoji="0" lang="pt-BR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15%</a:t>
            </a:r>
            <a:r>
              <a:rPr kumimoji="0" lang="pt-BR" sz="3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</a:t>
            </a:r>
            <a:r>
              <a:rPr kumimoji="0" lang="pt-BR" sz="30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casos</a:t>
            </a: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6" name="object 3"/>
          <p:cNvSpPr/>
          <p:nvPr/>
        </p:nvSpPr>
        <p:spPr>
          <a:xfrm>
            <a:off x="5735960" y="5661248"/>
            <a:ext cx="1076310" cy="836305"/>
          </a:xfrm>
          <a:custGeom>
            <a:avLst/>
            <a:gdLst/>
            <a:ahLst/>
            <a:cxnLst/>
            <a:rect l="l" t="t" r="r" b="b"/>
            <a:pathLst>
              <a:path w="982980" h="684530">
                <a:moveTo>
                  <a:pt x="635000" y="0"/>
                </a:moveTo>
                <a:lnTo>
                  <a:pt x="640080" y="154939"/>
                </a:lnTo>
                <a:lnTo>
                  <a:pt x="600710" y="156210"/>
                </a:lnTo>
                <a:lnTo>
                  <a:pt x="520700" y="156210"/>
                </a:lnTo>
                <a:lnTo>
                  <a:pt x="477519" y="158750"/>
                </a:lnTo>
                <a:lnTo>
                  <a:pt x="434340" y="160020"/>
                </a:lnTo>
                <a:lnTo>
                  <a:pt x="391159" y="160020"/>
                </a:lnTo>
                <a:lnTo>
                  <a:pt x="349250" y="166370"/>
                </a:lnTo>
                <a:lnTo>
                  <a:pt x="307340" y="170180"/>
                </a:lnTo>
                <a:lnTo>
                  <a:pt x="266700" y="179070"/>
                </a:lnTo>
                <a:lnTo>
                  <a:pt x="227330" y="190500"/>
                </a:lnTo>
                <a:lnTo>
                  <a:pt x="189230" y="207010"/>
                </a:lnTo>
                <a:lnTo>
                  <a:pt x="153669" y="224789"/>
                </a:lnTo>
                <a:lnTo>
                  <a:pt x="121919" y="248920"/>
                </a:lnTo>
                <a:lnTo>
                  <a:pt x="91440" y="276860"/>
                </a:lnTo>
                <a:lnTo>
                  <a:pt x="66040" y="313689"/>
                </a:lnTo>
                <a:lnTo>
                  <a:pt x="43180" y="353060"/>
                </a:lnTo>
                <a:lnTo>
                  <a:pt x="27940" y="391160"/>
                </a:lnTo>
                <a:lnTo>
                  <a:pt x="22859" y="408939"/>
                </a:lnTo>
                <a:lnTo>
                  <a:pt x="16509" y="429260"/>
                </a:lnTo>
                <a:lnTo>
                  <a:pt x="12700" y="450850"/>
                </a:lnTo>
                <a:lnTo>
                  <a:pt x="8890" y="471170"/>
                </a:lnTo>
                <a:lnTo>
                  <a:pt x="7619" y="494030"/>
                </a:lnTo>
                <a:lnTo>
                  <a:pt x="5080" y="515620"/>
                </a:lnTo>
                <a:lnTo>
                  <a:pt x="1269" y="537210"/>
                </a:lnTo>
                <a:lnTo>
                  <a:pt x="1269" y="560070"/>
                </a:lnTo>
                <a:lnTo>
                  <a:pt x="0" y="581660"/>
                </a:lnTo>
                <a:lnTo>
                  <a:pt x="0" y="684530"/>
                </a:lnTo>
                <a:lnTo>
                  <a:pt x="20319" y="629920"/>
                </a:lnTo>
                <a:lnTo>
                  <a:pt x="43180" y="581660"/>
                </a:lnTo>
                <a:lnTo>
                  <a:pt x="66040" y="542289"/>
                </a:lnTo>
                <a:lnTo>
                  <a:pt x="90169" y="508000"/>
                </a:lnTo>
                <a:lnTo>
                  <a:pt x="116840" y="480060"/>
                </a:lnTo>
                <a:lnTo>
                  <a:pt x="144780" y="453389"/>
                </a:lnTo>
                <a:lnTo>
                  <a:pt x="208280" y="417830"/>
                </a:lnTo>
                <a:lnTo>
                  <a:pt x="246380" y="405130"/>
                </a:lnTo>
                <a:lnTo>
                  <a:pt x="287019" y="394970"/>
                </a:lnTo>
                <a:lnTo>
                  <a:pt x="332740" y="387350"/>
                </a:lnTo>
                <a:lnTo>
                  <a:pt x="439419" y="379730"/>
                </a:lnTo>
                <a:lnTo>
                  <a:pt x="501650" y="377189"/>
                </a:lnTo>
                <a:lnTo>
                  <a:pt x="568960" y="373380"/>
                </a:lnTo>
                <a:lnTo>
                  <a:pt x="646430" y="370839"/>
                </a:lnTo>
                <a:lnTo>
                  <a:pt x="869420" y="370839"/>
                </a:lnTo>
                <a:lnTo>
                  <a:pt x="982980" y="276860"/>
                </a:lnTo>
                <a:lnTo>
                  <a:pt x="635000" y="0"/>
                </a:lnTo>
                <a:close/>
              </a:path>
              <a:path w="982980" h="684530">
                <a:moveTo>
                  <a:pt x="869420" y="370839"/>
                </a:moveTo>
                <a:lnTo>
                  <a:pt x="646430" y="370839"/>
                </a:lnTo>
                <a:lnTo>
                  <a:pt x="651510" y="551180"/>
                </a:lnTo>
                <a:lnTo>
                  <a:pt x="869420" y="370839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4C8DA82-41CD-96E1-9999-ED19D653C602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59929545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890594"/>
            <a:ext cx="8892988" cy="595135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E839CF4-1966-6F4A-B640-D5E2DC130CBD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42253852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967654"/>
            <a:ext cx="10734334" cy="570170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087B6BC-E946-0863-40B9-416FE7406751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13777763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919536" y="2636912"/>
            <a:ext cx="8496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CALDEIRAS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81A6A5C-0D43-689C-968D-A27C09458531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5404540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07" y="116632"/>
            <a:ext cx="10534253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6396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507" y="1920515"/>
            <a:ext cx="89763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13.4.1.1 Caldeiras a vapor são equipamentos destinados a </a:t>
            </a:r>
            <a:r>
              <a:rPr kumimoji="0" lang="pt-BR" sz="3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produzir e acumular </a:t>
            </a: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vapor sob pressão superior à atmosférica, utilizando qualquer fonte de energia, projetados conforme códigos pertinentes, excetuando-se </a:t>
            </a:r>
            <a:r>
              <a:rPr kumimoji="0" lang="pt-BR" sz="3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refervedores e similares</a:t>
            </a: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947" y="2132856"/>
            <a:ext cx="3094827" cy="382263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929683"/>
            <a:ext cx="12184267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DEFINIÇÃO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BCA2775-607A-C11B-EFFB-C6645CC989A4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2068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0724" y="2132856"/>
            <a:ext cx="2481276" cy="306479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835" y="1028361"/>
            <a:ext cx="12191774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DEFINIÇÃO</a:t>
            </a:r>
          </a:p>
        </p:txBody>
      </p:sp>
      <p:sp>
        <p:nvSpPr>
          <p:cNvPr id="6" name="Retângulo 5"/>
          <p:cNvSpPr/>
          <p:nvPr/>
        </p:nvSpPr>
        <p:spPr>
          <a:xfrm>
            <a:off x="407368" y="1916832"/>
            <a:ext cx="928903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Arial" panose="020B0604020202020204" pitchFamily="34" charset="0"/>
              </a:rPr>
              <a:t>Um </a:t>
            </a:r>
            <a:r>
              <a:rPr kumimoji="0" lang="pt-BR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"/>
                <a:ea typeface="+mn-ea"/>
                <a:cs typeface="Arial" panose="020B0604020202020204" pitchFamily="34" charset="0"/>
              </a:rPr>
              <a:t>refervedor</a:t>
            </a: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Arial" panose="020B0604020202020204" pitchFamily="34" charset="0"/>
              </a:rPr>
              <a:t> é um trocador de calor normalmente utilizado para fornecer calor para a parte inferior da coluna de destilação industrial. Eles fervem o líquido da parte inferior de uma coluna de destilação para produzir os vapores que são retornados para a coluna para a unidade de separação por destilação.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Arial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4DAF490-234B-EE8D-62FA-4D4F1E0D50AC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9570676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939800"/>
            <a:ext cx="6949274" cy="5759759"/>
          </a:xfrm>
          <a:prstGeom prst="rect">
            <a:avLst/>
          </a:prstGeom>
        </p:spPr>
      </p:pic>
      <p:sp>
        <p:nvSpPr>
          <p:cNvPr id="9" name="Seta para Baixo 8"/>
          <p:cNvSpPr/>
          <p:nvPr/>
        </p:nvSpPr>
        <p:spPr>
          <a:xfrm>
            <a:off x="6528048" y="4581128"/>
            <a:ext cx="432048" cy="5760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A2EF92C-DC46-F332-E5D9-F31FEDBE8C7D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46992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143672" y="1136150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REFERVEDORES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511824" y="234888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CALDEIRA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899756" y="3758677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TERMOSSIFÃO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75620" y="5168475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CIRCULAÇÃO FORÇADA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1785578-4EA0-53ED-F8DB-5A485A25A43C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54848925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64804" y="1014107"/>
            <a:ext cx="5324792" cy="3076557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>
          <a:blip r:embed="rId3"/>
          <a:stretch>
            <a:fillRect/>
          </a:stretch>
        </p:blipFill>
        <p:spPr>
          <a:xfrm>
            <a:off x="7680176" y="1268760"/>
            <a:ext cx="4344031" cy="4536504"/>
          </a:xfrm>
          <a:prstGeom prst="rect">
            <a:avLst/>
          </a:prstGeom>
        </p:spPr>
      </p:pic>
      <p:pic>
        <p:nvPicPr>
          <p:cNvPr id="8" name="Imagem 7"/>
          <p:cNvPicPr/>
          <p:nvPr/>
        </p:nvPicPr>
        <p:blipFill>
          <a:blip r:embed="rId4"/>
          <a:stretch>
            <a:fillRect/>
          </a:stretch>
        </p:blipFill>
        <p:spPr>
          <a:xfrm>
            <a:off x="1559496" y="3645024"/>
            <a:ext cx="5904656" cy="302433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FE56D85-B534-5DB9-1FC7-644D64236C01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996323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71208" y="2255347"/>
            <a:ext cx="9173183" cy="3454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13.3.3 -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Todos os reparos ou alterações em equipamentos abrangidos por esta NR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devem respeitar os respectivos códigos de projeto e pós-construção e as prescrições do fabricante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que se refere a: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materiais;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procedimentos de execução;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procedimentos de controle de qualidade;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qualificação e certificação de pessoal.</a:t>
            </a: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2922555" y="730612"/>
            <a:ext cx="5468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REPAROS E ALTERAÇÕES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0365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69627"/>
            <a:ext cx="12122186" cy="608370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35396" y="5182160"/>
            <a:ext cx="10945216" cy="163121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FUNDAMENTOS DE ANÁLISE DE RISCO - FAR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D562453-43BB-45A5-9FA7-0B3AFED6606C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1870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19645" y="1988840"/>
            <a:ext cx="1190590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Acidente de Trabalho?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" y="1545315"/>
            <a:ext cx="3218201" cy="244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9645" y="4040453"/>
            <a:ext cx="1211191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Acidente de trabalho</a:t>
            </a:r>
            <a:r>
              <a:rPr lang="pt-BR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é o que ocorre pelo exercício do </a:t>
            </a:r>
            <a:r>
              <a:rPr lang="pt-BR" sz="23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trabalho a serviço da empresa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, ou ainda pelo exercício do trabalho dos segurados especiais, </a:t>
            </a:r>
            <a:r>
              <a:rPr lang="pt-BR" sz="2300" u="sng" dirty="0">
                <a:latin typeface="Arial" panose="020B0604020202020204" pitchFamily="34" charset="0"/>
                <a:cs typeface="Arial" panose="020B0604020202020204" pitchFamily="34" charset="0"/>
              </a:rPr>
              <a:t>provocando lesão corporal ou perturbação funcional que cause a morte, a perda ou redução da capacidade para o trabalho permanente ou temporária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(Lei 8.213 - Decreto nº 611, de 21/7/92 - Art. 139)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53B1E8-AAE5-8225-AA1E-4B09E0BF4AC9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68247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334220" y="1580472"/>
            <a:ext cx="11521280" cy="3584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O 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Perigo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 pode ser um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químico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uma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máquina rotativa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uma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superfície quente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um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chão escorregadio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uma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ruidosa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uma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com alta temperatura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energizada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entre outros. </a:t>
            </a:r>
          </a:p>
          <a:p>
            <a:pPr algn="just">
              <a:lnSpc>
                <a:spcPct val="150000"/>
              </a:lnSpc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	Note que todos esses casos representam 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situações potenciais para acontecer uma lesão.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F9885F2-846B-FB08-1890-DC02B54D8E0C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86068596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59672" y="1628800"/>
            <a:ext cx="113772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	lesão só acontece se houver </a:t>
            </a:r>
            <a:r>
              <a:rPr lang="pt-BR" sz="3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exposição do trabalhador a esses Perigos</a:t>
            </a: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. Essa exposição tem a ver com a </a:t>
            </a:r>
            <a:r>
              <a:rPr 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proximidade do trabalhador à fonte de perigo.</a:t>
            </a:r>
            <a:endParaRPr lang="pt-BR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61B7278-985B-B824-FA31-62272D3C53CA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94444487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788295" y="85677"/>
            <a:ext cx="10613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0" b="1" dirty="0">
                <a:solidFill>
                  <a:schemeClr val="bg1"/>
                </a:solidFill>
                <a:latin typeface="Leelawadee" panose="020B0502040204020203" pitchFamily="34" charset="-34"/>
                <a:ea typeface="Kozuka Mincho Pro H" panose="02020A00000000000000" pitchFamily="18" charset="-128"/>
                <a:cs typeface="Leelawadee" panose="020B0502040204020203" pitchFamily="34" charset="-34"/>
              </a:rPr>
              <a:t>LEGISLAÇÃO</a:t>
            </a:r>
            <a:endParaRPr lang="pt-BR" sz="8000" b="1" dirty="0">
              <a:solidFill>
                <a:srgbClr val="165A3B"/>
              </a:solidFill>
              <a:latin typeface="Leelawadee" panose="020B0502040204020203" pitchFamily="34" charset="-34"/>
              <a:ea typeface="Kozuka Mincho Pro H" panose="02020A00000000000000" pitchFamily="18" charset="-128"/>
              <a:cs typeface="Leelawadee" panose="020B0502040204020203" pitchFamily="34" charset="-34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89408" y="1329149"/>
            <a:ext cx="113772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	lesão só acontece se houver </a:t>
            </a:r>
            <a:r>
              <a:rPr lang="pt-BR" sz="3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exposição do trabalhador a esses Perigos</a:t>
            </a:r>
            <a:r>
              <a:rPr lang="pt-BR" sz="3500" dirty="0">
                <a:latin typeface="Arial" panose="020B0604020202020204" pitchFamily="34" charset="0"/>
                <a:cs typeface="Arial" panose="020B0604020202020204" pitchFamily="34" charset="0"/>
              </a:rPr>
              <a:t>. Essa exposição tem a ver com a </a:t>
            </a:r>
            <a:r>
              <a:rPr 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proximidade do trabalhador à fonte de perigo.</a:t>
            </a:r>
            <a:endParaRPr lang="pt-BR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2033AEF-BC19-33E2-0F9B-0515B992F8EF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2398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23392" y="1916832"/>
            <a:ext cx="33360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ENTÃO....</a:t>
            </a:r>
          </a:p>
        </p:txBody>
      </p:sp>
      <p:sp>
        <p:nvSpPr>
          <p:cNvPr id="8" name="Retângulo 7"/>
          <p:cNvSpPr/>
          <p:nvPr/>
        </p:nvSpPr>
        <p:spPr>
          <a:xfrm>
            <a:off x="191230" y="3171944"/>
            <a:ext cx="118093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Risco está associado à exposição ao perigo.</a:t>
            </a:r>
            <a:endParaRPr lang="pt-BR" sz="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8D22397-7C73-7EC8-CF3E-0BCEAEF9A2B3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04400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81EE0D4D-4B65-4DF1-A196-B3A99E19C353}"/>
              </a:ext>
            </a:extLst>
          </p:cNvPr>
          <p:cNvSpPr/>
          <p:nvPr/>
        </p:nvSpPr>
        <p:spPr>
          <a:xfrm>
            <a:off x="1039143" y="2304602"/>
            <a:ext cx="2160240" cy="70788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PERIGO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9447871-B736-4A92-A1BC-EA18D8FCBED3}"/>
              </a:ext>
            </a:extLst>
          </p:cNvPr>
          <p:cNvSpPr/>
          <p:nvPr/>
        </p:nvSpPr>
        <p:spPr>
          <a:xfrm>
            <a:off x="5375920" y="2010981"/>
            <a:ext cx="4663666" cy="563870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INERENTE AO PROCESSO! 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A0B71FD8-FD88-4127-A538-162D5D22161B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 flipV="1">
            <a:off x="3199383" y="2292916"/>
            <a:ext cx="2176537" cy="3656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B023601B-B87D-4245-AB8D-57CA99E43A19}"/>
              </a:ext>
            </a:extLst>
          </p:cNvPr>
          <p:cNvSpPr/>
          <p:nvPr/>
        </p:nvSpPr>
        <p:spPr>
          <a:xfrm>
            <a:off x="5375920" y="2856631"/>
            <a:ext cx="5328592" cy="563870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CARACTERÍSTICA INTRÍNSICA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E80824C1-009D-4716-A834-ADD5933F7E59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199383" y="2658545"/>
            <a:ext cx="2160240" cy="6233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8E5C6794-3DD1-4845-957C-72A129459AF5}"/>
              </a:ext>
            </a:extLst>
          </p:cNvPr>
          <p:cNvSpPr/>
          <p:nvPr/>
        </p:nvSpPr>
        <p:spPr>
          <a:xfrm>
            <a:off x="1039143" y="4378307"/>
            <a:ext cx="2160240" cy="70788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RISCO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18664DA5-1CCA-4E3E-BE23-F38A29775E0E}"/>
              </a:ext>
            </a:extLst>
          </p:cNvPr>
          <p:cNvSpPr/>
          <p:nvPr/>
        </p:nvSpPr>
        <p:spPr>
          <a:xfrm>
            <a:off x="5807968" y="4165865"/>
            <a:ext cx="4663666" cy="1063335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PROBABILIDADE DO DANO CAUSADO PELO PERIGO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182E2E7C-22FC-4613-80EA-1C1C589C8B63}"/>
              </a:ext>
            </a:extLst>
          </p:cNvPr>
          <p:cNvCxnSpPr>
            <a:cxnSpLocks/>
          </p:cNvCxnSpPr>
          <p:nvPr/>
        </p:nvCxnSpPr>
        <p:spPr>
          <a:xfrm>
            <a:off x="3199383" y="4699775"/>
            <a:ext cx="260858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C87299D-0A69-1966-B73F-389B5BD4CEE5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8774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9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" y="2060848"/>
            <a:ext cx="4686388" cy="35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49" y="2060848"/>
            <a:ext cx="5276651" cy="350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848269" y="3000138"/>
            <a:ext cx="20162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9E3FFF-05D2-F90F-84A2-6E274D976DC4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5969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59" y="1064767"/>
            <a:ext cx="7226378" cy="51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5C8CEB5-C1AE-4583-953C-67291C731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4653136"/>
            <a:ext cx="1918160" cy="202861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D5AAACC-889E-18FB-294A-1F3636A35897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2467821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29" y="1772816"/>
            <a:ext cx="582624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214" y="1609864"/>
            <a:ext cx="6397560" cy="238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43" y="4162539"/>
            <a:ext cx="5802099" cy="237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1A8C4A0-A3FB-8365-EA1A-0A87F0D3617C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469905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71208" y="2099705"/>
            <a:ext cx="9173183" cy="2802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13.3.3.1 -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Quando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conhecido 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código de projeto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400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 ser respeitada a concepção original do vaso de pressão, caldeira, tubulação ou tanques metálicos de armazenamento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empregando-se os procedimentos de controle prescritos pelos códigos aplicáveis a esses equipamentos.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2922555" y="730612"/>
            <a:ext cx="5468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REPAROS E ALTERAÇÕES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3439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8C8B159-8AB3-4E00-8AF4-DA02E7EE8FA9}"/>
              </a:ext>
            </a:extLst>
          </p:cNvPr>
          <p:cNvSpPr/>
          <p:nvPr/>
        </p:nvSpPr>
        <p:spPr>
          <a:xfrm>
            <a:off x="479376" y="1052736"/>
            <a:ext cx="11089232" cy="70788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000" dirty="0">
                <a:latin typeface="Amasis MT Pro Black" panose="02040A04050005020304" pitchFamily="18" charset="0"/>
              </a:rPr>
              <a:t>PERIGO          X          RISCO</a:t>
            </a:r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E8E1C321-F46B-4F78-A329-64CDF0C3B863}"/>
              </a:ext>
            </a:extLst>
          </p:cNvPr>
          <p:cNvSpPr/>
          <p:nvPr/>
        </p:nvSpPr>
        <p:spPr>
          <a:xfrm>
            <a:off x="2459596" y="1832630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C0F4A46-E2BA-4346-862C-7226C33525D4}"/>
              </a:ext>
            </a:extLst>
          </p:cNvPr>
          <p:cNvSpPr/>
          <p:nvPr/>
        </p:nvSpPr>
        <p:spPr>
          <a:xfrm>
            <a:off x="1127448" y="2348880"/>
            <a:ext cx="3168352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ELETRICIDADE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DCC1056-A760-43D1-8492-7AC1D5719BC9}"/>
              </a:ext>
            </a:extLst>
          </p:cNvPr>
          <p:cNvSpPr/>
          <p:nvPr/>
        </p:nvSpPr>
        <p:spPr>
          <a:xfrm>
            <a:off x="7889877" y="2348880"/>
            <a:ext cx="3384378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CHOQUE ELÉTRICO</a:t>
            </a:r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3435FB97-166A-4892-895C-1D7A6191E92C}"/>
              </a:ext>
            </a:extLst>
          </p:cNvPr>
          <p:cNvSpPr/>
          <p:nvPr/>
        </p:nvSpPr>
        <p:spPr>
          <a:xfrm>
            <a:off x="9336360" y="1827349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7A46144B-E20D-416E-B6FF-9AE9942C21A4}"/>
              </a:ext>
            </a:extLst>
          </p:cNvPr>
          <p:cNvSpPr/>
          <p:nvPr/>
        </p:nvSpPr>
        <p:spPr>
          <a:xfrm rot="16200000">
            <a:off x="5843858" y="2225449"/>
            <a:ext cx="504056" cy="81073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FB72D40F-0962-413E-8571-6BDF92D5B0E3}"/>
              </a:ext>
            </a:extLst>
          </p:cNvPr>
          <p:cNvSpPr/>
          <p:nvPr/>
        </p:nvSpPr>
        <p:spPr>
          <a:xfrm>
            <a:off x="2459596" y="2984757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3393E777-4A0C-4AFE-8B82-C79BD10747A6}"/>
              </a:ext>
            </a:extLst>
          </p:cNvPr>
          <p:cNvSpPr/>
          <p:nvPr/>
        </p:nvSpPr>
        <p:spPr>
          <a:xfrm>
            <a:off x="1127448" y="3501007"/>
            <a:ext cx="3168352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TQ. INFLAMÁVEL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7AF61F15-1802-4A0E-A705-D405E1CDB2CF}"/>
              </a:ext>
            </a:extLst>
          </p:cNvPr>
          <p:cNvSpPr/>
          <p:nvPr/>
        </p:nvSpPr>
        <p:spPr>
          <a:xfrm>
            <a:off x="7889877" y="3501007"/>
            <a:ext cx="3384378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EXPLOSÃO</a:t>
            </a:r>
          </a:p>
        </p:txBody>
      </p:sp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0E0B303A-7D89-484E-B6BA-D5843798948B}"/>
              </a:ext>
            </a:extLst>
          </p:cNvPr>
          <p:cNvSpPr/>
          <p:nvPr/>
        </p:nvSpPr>
        <p:spPr>
          <a:xfrm>
            <a:off x="9336360" y="2979476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DA8DB965-BA79-44CC-85F6-B9BFE2F67AC4}"/>
              </a:ext>
            </a:extLst>
          </p:cNvPr>
          <p:cNvSpPr/>
          <p:nvPr/>
        </p:nvSpPr>
        <p:spPr>
          <a:xfrm rot="16200000">
            <a:off x="5843858" y="3377576"/>
            <a:ext cx="504056" cy="81073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Baixo 20">
            <a:extLst>
              <a:ext uri="{FF2B5EF4-FFF2-40B4-BE49-F238E27FC236}">
                <a16:creationId xmlns:a16="http://schemas.microsoft.com/office/drawing/2014/main" id="{66B7B6B3-D284-4D88-8E81-201C69CF1657}"/>
              </a:ext>
            </a:extLst>
          </p:cNvPr>
          <p:cNvSpPr/>
          <p:nvPr/>
        </p:nvSpPr>
        <p:spPr>
          <a:xfrm>
            <a:off x="2459596" y="4136884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F15A10CE-59CA-4FD9-B7A9-50BB0BFA3301}"/>
              </a:ext>
            </a:extLst>
          </p:cNvPr>
          <p:cNvSpPr/>
          <p:nvPr/>
        </p:nvSpPr>
        <p:spPr>
          <a:xfrm>
            <a:off x="1127448" y="4653134"/>
            <a:ext cx="3168352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 ALTURA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01E59A6E-3DC9-4159-B756-4DE92FB157B8}"/>
              </a:ext>
            </a:extLst>
          </p:cNvPr>
          <p:cNvSpPr/>
          <p:nvPr/>
        </p:nvSpPr>
        <p:spPr>
          <a:xfrm>
            <a:off x="7889877" y="4653134"/>
            <a:ext cx="3384378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QUEDA</a:t>
            </a:r>
          </a:p>
        </p:txBody>
      </p:sp>
      <p:sp>
        <p:nvSpPr>
          <p:cNvPr id="24" name="Seta: para Baixo 23">
            <a:extLst>
              <a:ext uri="{FF2B5EF4-FFF2-40B4-BE49-F238E27FC236}">
                <a16:creationId xmlns:a16="http://schemas.microsoft.com/office/drawing/2014/main" id="{732EBE88-75F7-477F-B7DE-D61ABA7887B8}"/>
              </a:ext>
            </a:extLst>
          </p:cNvPr>
          <p:cNvSpPr/>
          <p:nvPr/>
        </p:nvSpPr>
        <p:spPr>
          <a:xfrm>
            <a:off x="9336360" y="4131603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: para Baixo 24">
            <a:extLst>
              <a:ext uri="{FF2B5EF4-FFF2-40B4-BE49-F238E27FC236}">
                <a16:creationId xmlns:a16="http://schemas.microsoft.com/office/drawing/2014/main" id="{FF412DEE-ACD7-4B9B-BF90-E4037C194490}"/>
              </a:ext>
            </a:extLst>
          </p:cNvPr>
          <p:cNvSpPr/>
          <p:nvPr/>
        </p:nvSpPr>
        <p:spPr>
          <a:xfrm rot="16200000">
            <a:off x="5843858" y="4529703"/>
            <a:ext cx="504056" cy="81073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: para Baixo 25">
            <a:extLst>
              <a:ext uri="{FF2B5EF4-FFF2-40B4-BE49-F238E27FC236}">
                <a16:creationId xmlns:a16="http://schemas.microsoft.com/office/drawing/2014/main" id="{21AB7664-888D-4A6C-AB6E-B461463BC8C3}"/>
              </a:ext>
            </a:extLst>
          </p:cNvPr>
          <p:cNvSpPr/>
          <p:nvPr/>
        </p:nvSpPr>
        <p:spPr>
          <a:xfrm>
            <a:off x="2459596" y="5299096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378A827F-CB08-440A-AF16-25BD6E08DE43}"/>
              </a:ext>
            </a:extLst>
          </p:cNvPr>
          <p:cNvSpPr/>
          <p:nvPr/>
        </p:nvSpPr>
        <p:spPr>
          <a:xfrm>
            <a:off x="1127448" y="5815346"/>
            <a:ext cx="3168352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 EQUIP. ROTATIVO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62A1B113-DE85-428D-94D2-0E1EF1B6C49F}"/>
              </a:ext>
            </a:extLst>
          </p:cNvPr>
          <p:cNvSpPr/>
          <p:nvPr/>
        </p:nvSpPr>
        <p:spPr>
          <a:xfrm>
            <a:off x="7889877" y="5815346"/>
            <a:ext cx="3384378" cy="563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AMPUTAÇÃO</a:t>
            </a:r>
          </a:p>
        </p:txBody>
      </p:sp>
      <p:sp>
        <p:nvSpPr>
          <p:cNvPr id="29" name="Seta: para Baixo 28">
            <a:extLst>
              <a:ext uri="{FF2B5EF4-FFF2-40B4-BE49-F238E27FC236}">
                <a16:creationId xmlns:a16="http://schemas.microsoft.com/office/drawing/2014/main" id="{DE353ACB-4EAD-46F2-BCA3-672FB87B9396}"/>
              </a:ext>
            </a:extLst>
          </p:cNvPr>
          <p:cNvSpPr/>
          <p:nvPr/>
        </p:nvSpPr>
        <p:spPr>
          <a:xfrm>
            <a:off x="9336360" y="5293815"/>
            <a:ext cx="504056" cy="44424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: para Baixo 29">
            <a:extLst>
              <a:ext uri="{FF2B5EF4-FFF2-40B4-BE49-F238E27FC236}">
                <a16:creationId xmlns:a16="http://schemas.microsoft.com/office/drawing/2014/main" id="{CBC51013-1C08-4A11-BB56-EE941966D0CE}"/>
              </a:ext>
            </a:extLst>
          </p:cNvPr>
          <p:cNvSpPr/>
          <p:nvPr/>
        </p:nvSpPr>
        <p:spPr>
          <a:xfrm rot="16200000">
            <a:off x="5843858" y="5691915"/>
            <a:ext cx="504056" cy="81073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1C7F1B0-CA8F-7BEE-8CD9-7F8FF26C556D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83850722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912196"/>
            <a:ext cx="4752528" cy="593246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911042"/>
            <a:ext cx="12192000" cy="8617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</a:rPr>
              <a:t>FERRAMENTAS SEGURANÇA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AE3F2B0-EE42-4B6B-B711-BFAEC38E5F7D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25980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792" y="922389"/>
            <a:ext cx="2981325" cy="32956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88295" y="1057843"/>
            <a:ext cx="6891881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 BRID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986859"/>
            <a:ext cx="823979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Entre 1959 e 1966, Frank Bird dedicava-se a uma avaliação chamada Controle de Danos;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Reuniu mais de 90 intercorrências nas industrias.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1966 saltou para 1,7 milhões de ocorrências;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Cruzou os dados descobrindo uma escala que relacionava a 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Periodicidade da Emergência  x Severidade;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Assim, ele chegou à proporção </a:t>
            </a:r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1:10:30:600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D07E6F6-A488-93EC-23A4-10A934A49DDC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2011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88295" y="865897"/>
            <a:ext cx="6891881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 BRID</a:t>
            </a:r>
          </a:p>
        </p:txBody>
      </p:sp>
      <p:graphicFrame>
        <p:nvGraphicFramePr>
          <p:cNvPr id="5" name="Diagrama 4"/>
          <p:cNvGraphicFramePr/>
          <p:nvPr/>
        </p:nvGraphicFramePr>
        <p:xfrm>
          <a:off x="128240" y="1844824"/>
          <a:ext cx="7551936" cy="4930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6435933" y="5877272"/>
            <a:ext cx="4727848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QUASE ACIDENTE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087888" y="4665331"/>
            <a:ext cx="5472608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PERDAS MATERIAIS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871864" y="3333576"/>
            <a:ext cx="439248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LESÕES LEVES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198320" y="2317467"/>
            <a:ext cx="6848477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MORTE OU LESÃO GRAVE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F50A979-DCF9-231B-5541-CAAA1F2725B2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3060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12" grpId="0" animBg="1"/>
      <p:bldP spid="13" grpId="0" animBg="1"/>
      <p:bldP spid="14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104" y="729152"/>
            <a:ext cx="8423563" cy="602128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4AFDBB6-FAFC-9EFE-3713-0C45A0FE5A1C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87948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/>
        </p:nvGraphicFramePr>
        <p:xfrm>
          <a:off x="953589" y="940386"/>
          <a:ext cx="8559088" cy="5787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eta para a Direita 2"/>
          <p:cNvSpPr/>
          <p:nvPr/>
        </p:nvSpPr>
        <p:spPr>
          <a:xfrm>
            <a:off x="8164513" y="1108075"/>
            <a:ext cx="809625" cy="4175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1191" name="CaixaDeTexto 3"/>
          <p:cNvSpPr txBox="1">
            <a:spLocks noChangeArrowheads="1"/>
          </p:cNvSpPr>
          <p:nvPr/>
        </p:nvSpPr>
        <p:spPr bwMode="auto">
          <a:xfrm>
            <a:off x="9512300" y="939800"/>
            <a:ext cx="2600325" cy="9540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ELIMINAR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AGENTE</a:t>
            </a:r>
          </a:p>
        </p:txBody>
      </p:sp>
      <p:sp>
        <p:nvSpPr>
          <p:cNvPr id="221192" name="CaixaDeTexto 7"/>
          <p:cNvSpPr txBox="1">
            <a:spLocks noChangeArrowheads="1"/>
          </p:cNvSpPr>
          <p:nvPr/>
        </p:nvSpPr>
        <p:spPr bwMode="auto">
          <a:xfrm>
            <a:off x="8724900" y="1893888"/>
            <a:ext cx="3309938" cy="708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SUBSTITUIR A ATIVIDADE</a:t>
            </a:r>
          </a:p>
        </p:txBody>
      </p:sp>
      <p:sp>
        <p:nvSpPr>
          <p:cNvPr id="9" name="Seta para a Direita 8"/>
          <p:cNvSpPr/>
          <p:nvPr/>
        </p:nvSpPr>
        <p:spPr>
          <a:xfrm>
            <a:off x="7637463" y="1990725"/>
            <a:ext cx="809625" cy="4175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8042275" y="2700338"/>
            <a:ext cx="3870325" cy="4000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ISOLAR EQUIPE DOS RISCOS</a:t>
            </a:r>
          </a:p>
        </p:txBody>
      </p:sp>
      <p:sp>
        <p:nvSpPr>
          <p:cNvPr id="11" name="Seta para a Direita 10"/>
          <p:cNvSpPr/>
          <p:nvPr/>
        </p:nvSpPr>
        <p:spPr>
          <a:xfrm>
            <a:off x="7045325" y="2890838"/>
            <a:ext cx="809625" cy="4191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Seta para a Direita 11"/>
          <p:cNvSpPr/>
          <p:nvPr/>
        </p:nvSpPr>
        <p:spPr>
          <a:xfrm>
            <a:off x="6492875" y="3681413"/>
            <a:ext cx="809625" cy="4191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>
            <a:off x="5481638" y="4802188"/>
            <a:ext cx="809625" cy="4191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7377113" y="3813175"/>
            <a:ext cx="3870325" cy="400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PROCEDIMENTOS</a:t>
            </a:r>
          </a:p>
        </p:txBody>
      </p:sp>
      <p:sp>
        <p:nvSpPr>
          <p:cNvPr id="221199" name="CaixaDeTexto 14"/>
          <p:cNvSpPr txBox="1">
            <a:spLocks noChangeArrowheads="1"/>
          </p:cNvSpPr>
          <p:nvPr/>
        </p:nvSpPr>
        <p:spPr bwMode="auto">
          <a:xfrm>
            <a:off x="6510338" y="4921250"/>
            <a:ext cx="3868737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>
                <a:latin typeface="Arial" panose="020B0604020202020204" pitchFamily="34" charset="0"/>
                <a:cs typeface="Arial" panose="020B0604020202020204" pitchFamily="34" charset="0"/>
              </a:rPr>
              <a:t>USO DO EPI</a:t>
            </a:r>
          </a:p>
        </p:txBody>
      </p:sp>
      <p:pic>
        <p:nvPicPr>
          <p:cNvPr id="22120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5925"/>
            <a:ext cx="3690938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0F0701EF-3CCD-FBCE-2CA1-4312880DAC79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92492439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Retângulo 2"/>
          <p:cNvSpPr/>
          <p:nvPr/>
        </p:nvSpPr>
        <p:spPr>
          <a:xfrm>
            <a:off x="0" y="939800"/>
            <a:ext cx="12192000" cy="5918200"/>
          </a:xfrm>
          <a:prstGeom prst="rt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Triângulo Retângulo 7"/>
          <p:cNvSpPr/>
          <p:nvPr/>
        </p:nvSpPr>
        <p:spPr>
          <a:xfrm rot="10800000">
            <a:off x="0" y="939800"/>
            <a:ext cx="12192000" cy="5918200"/>
          </a:xfrm>
          <a:prstGeom prst="rtTriangl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2456" name="CaixaDeTexto 8"/>
          <p:cNvSpPr txBox="1">
            <a:spLocks noChangeArrowheads="1"/>
          </p:cNvSpPr>
          <p:nvPr/>
        </p:nvSpPr>
        <p:spPr bwMode="auto">
          <a:xfrm>
            <a:off x="2028359" y="1766887"/>
            <a:ext cx="83534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7000" b="1" dirty="0">
                <a:solidFill>
                  <a:schemeClr val="bg1"/>
                </a:solidFill>
                <a:latin typeface="Arial Black" panose="020B0A04020102020204" pitchFamily="34" charset="0"/>
              </a:rPr>
              <a:t>ANÁLISE PRELIMINAR DE RISCO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2C093A6-00A9-DBE5-734E-A58FFC30D90C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 - APR</a:t>
            </a:r>
          </a:p>
        </p:txBody>
      </p:sp>
    </p:spTree>
    <p:extLst>
      <p:ext uri="{BB962C8B-B14F-4D97-AF65-F5344CB8AC3E}">
        <p14:creationId xmlns:p14="http://schemas.microsoft.com/office/powerpoint/2010/main" val="317248617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925513"/>
            <a:ext cx="8899525" cy="59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8" name="CaixaDeTexto 7"/>
          <p:cNvSpPr txBox="1">
            <a:spLocks noChangeArrowheads="1"/>
          </p:cNvSpPr>
          <p:nvPr/>
        </p:nvSpPr>
        <p:spPr bwMode="auto">
          <a:xfrm>
            <a:off x="-23813" y="1068388"/>
            <a:ext cx="12192001" cy="7080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ORIGEM DA APR - HISTÓRIA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E348F88-10D3-81F0-360D-03EB8A8231AC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 - APR</a:t>
            </a:r>
          </a:p>
        </p:txBody>
      </p:sp>
    </p:spTree>
    <p:extLst>
      <p:ext uri="{BB962C8B-B14F-4D97-AF65-F5344CB8AC3E}">
        <p14:creationId xmlns:p14="http://schemas.microsoft.com/office/powerpoint/2010/main" val="295061704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1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527175"/>
            <a:ext cx="36258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Arredondado 6"/>
          <p:cNvSpPr/>
          <p:nvPr/>
        </p:nvSpPr>
        <p:spPr>
          <a:xfrm>
            <a:off x="695325" y="4075113"/>
            <a:ext cx="2112963" cy="949325"/>
          </a:xfrm>
          <a:prstGeom prst="roundRect">
            <a:avLst/>
          </a:prstGeom>
          <a:solidFill>
            <a:srgbClr val="257149"/>
          </a:solidFill>
          <a:ln>
            <a:solidFill>
              <a:srgbClr val="05745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1959</a:t>
            </a:r>
          </a:p>
        </p:txBody>
      </p:sp>
      <p:cxnSp>
        <p:nvCxnSpPr>
          <p:cNvPr id="8" name="Conector reto 7"/>
          <p:cNvCxnSpPr>
            <a:stCxn id="7" idx="3"/>
          </p:cNvCxnSpPr>
          <p:nvPr/>
        </p:nvCxnSpPr>
        <p:spPr>
          <a:xfrm flipV="1">
            <a:off x="2808288" y="4549775"/>
            <a:ext cx="1217612" cy="0"/>
          </a:xfrm>
          <a:prstGeom prst="line">
            <a:avLst/>
          </a:prstGeom>
          <a:ln w="28575">
            <a:solidFill>
              <a:srgbClr val="0574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4025900" y="1055688"/>
            <a:ext cx="4763" cy="5473700"/>
          </a:xfrm>
          <a:prstGeom prst="line">
            <a:avLst/>
          </a:prstGeom>
          <a:ln w="28575">
            <a:solidFill>
              <a:srgbClr val="0574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4208463" y="1838325"/>
            <a:ext cx="7794625" cy="410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85800" indent="-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5745D"/>
              </a:buClr>
              <a:buFont typeface="Arial" panose="020B0604020202020204" pitchFamily="34" charset="0"/>
              <a:buChar char="•"/>
              <a:defRPr/>
            </a:pPr>
            <a:r>
              <a:rPr lang="pt-BR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Forças militares;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5745D"/>
              </a:buClr>
              <a:defRPr/>
            </a:pPr>
            <a:endParaRPr lang="pt-BR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5745D"/>
              </a:buClr>
              <a:buFont typeface="Arial" panose="020B0604020202020204" pitchFamily="34" charset="0"/>
              <a:buChar char="•"/>
              <a:defRPr/>
            </a:pPr>
            <a:r>
              <a:rPr lang="pt-BR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mísseis, com objetivo de eliminar situações perigosas;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A2C59EE-5714-455F-B0DB-BF17EAC5C685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 - APR</a:t>
            </a:r>
          </a:p>
        </p:txBody>
      </p:sp>
    </p:spTree>
    <p:extLst>
      <p:ext uri="{BB962C8B-B14F-4D97-AF65-F5344CB8AC3E}">
        <p14:creationId xmlns:p14="http://schemas.microsoft.com/office/powerpoint/2010/main" val="76871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Arredondado 5"/>
          <p:cNvSpPr/>
          <p:nvPr/>
        </p:nvSpPr>
        <p:spPr>
          <a:xfrm>
            <a:off x="833438" y="3533775"/>
            <a:ext cx="2112962" cy="949325"/>
          </a:xfrm>
          <a:prstGeom prst="roundRect">
            <a:avLst/>
          </a:prstGeom>
          <a:solidFill>
            <a:srgbClr val="05745D"/>
          </a:solidFill>
          <a:ln>
            <a:solidFill>
              <a:srgbClr val="05745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1959</a:t>
            </a:r>
          </a:p>
        </p:txBody>
      </p:sp>
      <p:pic>
        <p:nvPicPr>
          <p:cNvPr id="235526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09688"/>
            <a:ext cx="36258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Arredondado 7"/>
          <p:cNvSpPr/>
          <p:nvPr/>
        </p:nvSpPr>
        <p:spPr>
          <a:xfrm>
            <a:off x="4630738" y="1511300"/>
            <a:ext cx="7094537" cy="1001713"/>
          </a:xfrm>
          <a:prstGeom prst="roundRect">
            <a:avLst/>
          </a:prstGeom>
          <a:solidFill>
            <a:srgbClr val="05745D"/>
          </a:solidFill>
          <a:ln>
            <a:solidFill>
              <a:srgbClr val="05745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SILOS DE MÍSSEIS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28900"/>
            <a:ext cx="9334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2628900"/>
            <a:ext cx="9334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975" y="2628900"/>
            <a:ext cx="9334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163" y="2628900"/>
            <a:ext cx="9334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ector reto 12"/>
          <p:cNvCxnSpPr/>
          <p:nvPr/>
        </p:nvCxnSpPr>
        <p:spPr>
          <a:xfrm flipH="1">
            <a:off x="3795713" y="1346200"/>
            <a:ext cx="4762" cy="4051300"/>
          </a:xfrm>
          <a:prstGeom prst="line">
            <a:avLst/>
          </a:prstGeom>
          <a:ln w="28575">
            <a:solidFill>
              <a:srgbClr val="0574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Arredondado 13"/>
          <p:cNvSpPr/>
          <p:nvPr/>
        </p:nvSpPr>
        <p:spPr>
          <a:xfrm>
            <a:off x="4392613" y="4579938"/>
            <a:ext cx="7332662" cy="1001712"/>
          </a:xfrm>
          <a:prstGeom prst="roundRect">
            <a:avLst/>
          </a:prstGeom>
          <a:solidFill>
            <a:srgbClr val="05745D"/>
          </a:solidFill>
          <a:ln>
            <a:solidFill>
              <a:srgbClr val="05745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SILOS EXPLODIRAM</a:t>
            </a:r>
          </a:p>
        </p:txBody>
      </p:sp>
      <p:sp>
        <p:nvSpPr>
          <p:cNvPr id="15" name="Retângulo Arredondado 14"/>
          <p:cNvSpPr/>
          <p:nvPr/>
        </p:nvSpPr>
        <p:spPr>
          <a:xfrm>
            <a:off x="128588" y="5803900"/>
            <a:ext cx="5668962" cy="1001713"/>
          </a:xfrm>
          <a:prstGeom prst="roundRect">
            <a:avLst/>
          </a:prstGeom>
          <a:solidFill>
            <a:srgbClr val="05745D"/>
          </a:solidFill>
          <a:ln>
            <a:solidFill>
              <a:srgbClr val="05745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US$ 12 MILHÕES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C72E6F9-3E5E-4158-7121-CD5225C8F475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 - APR</a:t>
            </a:r>
          </a:p>
        </p:txBody>
      </p:sp>
    </p:spTree>
    <p:extLst>
      <p:ext uri="{BB962C8B-B14F-4D97-AF65-F5344CB8AC3E}">
        <p14:creationId xmlns:p14="http://schemas.microsoft.com/office/powerpoint/2010/main" val="34442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80936" y="2255347"/>
            <a:ext cx="9173183" cy="169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13.3.3.2 -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critério do PH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podem ser utilizadas </a:t>
            </a:r>
            <a:r>
              <a:rPr lang="pt-BR" sz="24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tecnologias de cálculo ou procedimentos mais avançados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em substituição aos previstos pelos códigos de projeto.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2922555" y="730612"/>
            <a:ext cx="5468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REPAROS E ALTERAÇÕES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17705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9" name="Retângulo 5"/>
          <p:cNvSpPr>
            <a:spLocks noChangeArrowheads="1"/>
          </p:cNvSpPr>
          <p:nvPr/>
        </p:nvSpPr>
        <p:spPr bwMode="auto">
          <a:xfrm>
            <a:off x="0" y="1057275"/>
            <a:ext cx="12192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Clr>
                <a:srgbClr val="05745D"/>
              </a:buClr>
            </a:pPr>
            <a:r>
              <a:rPr lang="pt-BR" altLang="pt-BR" sz="3000" b="1">
                <a:solidFill>
                  <a:srgbClr val="0574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</a:t>
            </a: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 é uma técnica de avaliação prévia dos riscos presentes na realização de um determinada atividade/trabalho. </a:t>
            </a:r>
          </a:p>
        </p:txBody>
      </p:sp>
      <p:sp>
        <p:nvSpPr>
          <p:cNvPr id="236550" name="CaixaDeTexto 6"/>
          <p:cNvSpPr txBox="1">
            <a:spLocks noChangeArrowheads="1"/>
          </p:cNvSpPr>
          <p:nvPr/>
        </p:nvSpPr>
        <p:spPr bwMode="auto">
          <a:xfrm>
            <a:off x="0" y="2205038"/>
            <a:ext cx="12192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altLang="pt-BR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 de risco </a:t>
            </a: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é uma ferramenta para tratar dos riscos em atividades onde haja:</a:t>
            </a:r>
            <a:endParaRPr lang="pt-BR" altLang="pt-BR" sz="3000" i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555625" y="3798888"/>
            <a:ext cx="6013450" cy="7080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pt-BR" altLang="pt-BR" sz="4000" i="1">
                <a:latin typeface="Arial" panose="020B0604020202020204" pitchFamily="34" charset="0"/>
                <a:cs typeface="Arial" panose="020B0604020202020204" pitchFamily="34" charset="0"/>
              </a:rPr>
              <a:t>IMPACTO AO HOMEM</a:t>
            </a:r>
            <a:endParaRPr lang="pt-BR" altLang="pt-BR" sz="4000" i="1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555625" y="4506913"/>
            <a:ext cx="4806950" cy="7080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pt-BR" altLang="pt-BR" sz="4000" i="1">
                <a:latin typeface="Arial" panose="020B0604020202020204" pitchFamily="34" charset="0"/>
                <a:cs typeface="Arial" panose="020B0604020202020204" pitchFamily="34" charset="0"/>
              </a:rPr>
              <a:t>MEIO AMBIENTE</a:t>
            </a:r>
            <a:endParaRPr lang="pt-BR" altLang="pt-BR" sz="4000" i="1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555625" y="5214938"/>
            <a:ext cx="3381375" cy="7080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pt-BR" altLang="pt-BR" sz="4000" i="1">
                <a:latin typeface="Arial" panose="020B0604020202020204" pitchFamily="34" charset="0"/>
                <a:cs typeface="Arial" panose="020B0604020202020204" pitchFamily="34" charset="0"/>
              </a:rPr>
              <a:t>EMPRESA </a:t>
            </a:r>
            <a:endParaRPr lang="pt-BR" altLang="pt-BR" sz="4000" i="1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C51DD60-DF31-D612-725B-749DAB95F3C7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 - APR</a:t>
            </a:r>
          </a:p>
        </p:txBody>
      </p:sp>
    </p:spTree>
    <p:extLst>
      <p:ext uri="{BB962C8B-B14F-4D97-AF65-F5344CB8AC3E}">
        <p14:creationId xmlns:p14="http://schemas.microsoft.com/office/powerpoint/2010/main" val="15521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3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939800"/>
            <a:ext cx="673417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Arredondado 6"/>
          <p:cNvSpPr/>
          <p:nvPr/>
        </p:nvSpPr>
        <p:spPr>
          <a:xfrm>
            <a:off x="4429125" y="3278188"/>
            <a:ext cx="2333625" cy="782637"/>
          </a:xfrm>
          <a:prstGeom prst="roundRect">
            <a:avLst/>
          </a:prstGeom>
          <a:solidFill>
            <a:srgbClr val="165A3B"/>
          </a:solidFill>
          <a:ln>
            <a:solidFill>
              <a:srgbClr val="0574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4800" b="1" dirty="0">
                <a:latin typeface="Latha"/>
              </a:rPr>
              <a:t>APR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02CE38B-3035-8836-8416-921F2D3F994C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 - APR</a:t>
            </a:r>
          </a:p>
        </p:txBody>
      </p:sp>
    </p:spTree>
    <p:extLst>
      <p:ext uri="{BB962C8B-B14F-4D97-AF65-F5344CB8AC3E}">
        <p14:creationId xmlns:p14="http://schemas.microsoft.com/office/powerpoint/2010/main" val="3575790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7" name="Retângulo 5"/>
          <p:cNvSpPr>
            <a:spLocks noChangeArrowheads="1"/>
          </p:cNvSpPr>
          <p:nvPr/>
        </p:nvSpPr>
        <p:spPr bwMode="auto">
          <a:xfrm>
            <a:off x="0" y="1189038"/>
            <a:ext cx="1219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Clr>
                <a:srgbClr val="05745D"/>
              </a:buClr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Consiste no detalhamento minucioso de cada etapa do trabalho, e dos riscos envolvido nesta tarefa.</a:t>
            </a:r>
          </a:p>
        </p:txBody>
      </p:sp>
      <p:sp>
        <p:nvSpPr>
          <p:cNvPr id="238598" name="Retângulo 6"/>
          <p:cNvSpPr>
            <a:spLocks noChangeArrowheads="1"/>
          </p:cNvSpPr>
          <p:nvPr/>
        </p:nvSpPr>
        <p:spPr bwMode="auto">
          <a:xfrm>
            <a:off x="0" y="2452688"/>
            <a:ext cx="121681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Clr>
                <a:srgbClr val="05745D"/>
              </a:buClr>
            </a:pPr>
            <a:r>
              <a:rPr lang="pt-BR" altLang="pt-BR" sz="3000">
                <a:latin typeface="Latha"/>
                <a:cs typeface="Arial" panose="020B0604020202020204" pitchFamily="34" charset="0"/>
              </a:rPr>
              <a:t>Estes riscos podem ser materializados na forma de:</a:t>
            </a:r>
          </a:p>
        </p:txBody>
      </p:sp>
      <p:sp>
        <p:nvSpPr>
          <p:cNvPr id="238599" name="Retângulo 7"/>
          <p:cNvSpPr>
            <a:spLocks noChangeArrowheads="1"/>
          </p:cNvSpPr>
          <p:nvPr/>
        </p:nvSpPr>
        <p:spPr bwMode="auto">
          <a:xfrm>
            <a:off x="438150" y="3219450"/>
            <a:ext cx="113157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600">
              <a:latin typeface="Latha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Radiação Térmica................</a:t>
            </a:r>
            <a:r>
              <a:rPr lang="pt-BR" altLang="pt-BR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Incêndio;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3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Sobre Pressão......................</a:t>
            </a:r>
            <a:r>
              <a:rPr lang="pt-BR" altLang="pt-BR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Explosão;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3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Dispersão Tóxica................</a:t>
            </a:r>
            <a:r>
              <a:rPr lang="pt-BR" altLang="pt-BR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Vazamento.</a:t>
            </a:r>
            <a:endParaRPr lang="pt-BR" altLang="pt-BR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3861465-C4B7-9E9C-D051-0AB8C3F5BEC1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 - APR</a:t>
            </a:r>
          </a:p>
        </p:txBody>
      </p:sp>
    </p:spTree>
    <p:extLst>
      <p:ext uri="{BB962C8B-B14F-4D97-AF65-F5344CB8AC3E}">
        <p14:creationId xmlns:p14="http://schemas.microsoft.com/office/powerpoint/2010/main" val="140935639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1" name="CaixaDeTexto 2"/>
          <p:cNvSpPr txBox="1">
            <a:spLocks noChangeArrowheads="1"/>
          </p:cNvSpPr>
          <p:nvPr/>
        </p:nvSpPr>
        <p:spPr bwMode="auto">
          <a:xfrm>
            <a:off x="4330700" y="1057275"/>
            <a:ext cx="2873375" cy="3683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PORCESSO BÁSICO</a:t>
            </a:r>
          </a:p>
        </p:txBody>
      </p:sp>
      <p:sp>
        <p:nvSpPr>
          <p:cNvPr id="239622" name="CaixaDeTexto 5"/>
          <p:cNvSpPr txBox="1">
            <a:spLocks noChangeArrowheads="1"/>
          </p:cNvSpPr>
          <p:nvPr/>
        </p:nvSpPr>
        <p:spPr bwMode="auto">
          <a:xfrm>
            <a:off x="4330700" y="1543050"/>
            <a:ext cx="2873375" cy="646113"/>
          </a:xfrm>
          <a:prstGeom prst="rect">
            <a:avLst/>
          </a:prstGeom>
          <a:solidFill>
            <a:srgbClr val="25714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IDENTIFICAÇÃO DOS RISCOS</a:t>
            </a:r>
          </a:p>
        </p:txBody>
      </p:sp>
      <p:sp>
        <p:nvSpPr>
          <p:cNvPr id="239623" name="CaixaDeTexto 6"/>
          <p:cNvSpPr txBox="1">
            <a:spLocks noChangeArrowheads="1"/>
          </p:cNvSpPr>
          <p:nvPr/>
        </p:nvSpPr>
        <p:spPr bwMode="auto">
          <a:xfrm>
            <a:off x="1004888" y="3060700"/>
            <a:ext cx="2874962" cy="646113"/>
          </a:xfrm>
          <a:prstGeom prst="rect">
            <a:avLst/>
          </a:prstGeom>
          <a:solidFill>
            <a:srgbClr val="25714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ESTIMATIVA DA PROBABILIDADE</a:t>
            </a:r>
          </a:p>
        </p:txBody>
      </p:sp>
      <p:sp>
        <p:nvSpPr>
          <p:cNvPr id="239624" name="CaixaDeTexto 7"/>
          <p:cNvSpPr txBox="1">
            <a:spLocks noChangeArrowheads="1"/>
          </p:cNvSpPr>
          <p:nvPr/>
        </p:nvSpPr>
        <p:spPr bwMode="auto">
          <a:xfrm>
            <a:off x="4330700" y="4498975"/>
            <a:ext cx="2873375" cy="646113"/>
          </a:xfrm>
          <a:prstGeom prst="rect">
            <a:avLst/>
          </a:prstGeom>
          <a:solidFill>
            <a:srgbClr val="25714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ESTIMATIVA DA VULNERABILIDADE</a:t>
            </a:r>
          </a:p>
        </p:txBody>
      </p:sp>
      <p:sp>
        <p:nvSpPr>
          <p:cNvPr id="239625" name="CaixaDeTexto 8"/>
          <p:cNvSpPr txBox="1">
            <a:spLocks noChangeArrowheads="1"/>
          </p:cNvSpPr>
          <p:nvPr/>
        </p:nvSpPr>
        <p:spPr bwMode="auto">
          <a:xfrm>
            <a:off x="8105775" y="3054350"/>
            <a:ext cx="2873375" cy="646113"/>
          </a:xfrm>
          <a:prstGeom prst="rect">
            <a:avLst/>
          </a:prstGeom>
          <a:solidFill>
            <a:srgbClr val="25714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ESTIMATIVA DAS CONSEQUÊNCIAS</a:t>
            </a:r>
          </a:p>
        </p:txBody>
      </p:sp>
      <p:sp>
        <p:nvSpPr>
          <p:cNvPr id="239626" name="CaixaDeTexto 9"/>
          <p:cNvSpPr txBox="1">
            <a:spLocks noChangeArrowheads="1"/>
          </p:cNvSpPr>
          <p:nvPr/>
        </p:nvSpPr>
        <p:spPr bwMode="auto">
          <a:xfrm>
            <a:off x="4349750" y="5292725"/>
            <a:ext cx="2873375" cy="647700"/>
          </a:xfrm>
          <a:prstGeom prst="rect">
            <a:avLst/>
          </a:prstGeom>
          <a:solidFill>
            <a:srgbClr val="25714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MEDIDAS DE REDUÇÃO DOS RISCOS</a:t>
            </a:r>
          </a:p>
        </p:txBody>
      </p:sp>
      <p:sp>
        <p:nvSpPr>
          <p:cNvPr id="239627" name="CaixaDeTexto 10"/>
          <p:cNvSpPr txBox="1">
            <a:spLocks noChangeArrowheads="1"/>
          </p:cNvSpPr>
          <p:nvPr/>
        </p:nvSpPr>
        <p:spPr bwMode="auto">
          <a:xfrm>
            <a:off x="3509963" y="6235700"/>
            <a:ext cx="4513262" cy="369888"/>
          </a:xfrm>
          <a:prstGeom prst="rect">
            <a:avLst/>
          </a:prstGeom>
          <a:solidFill>
            <a:srgbClr val="25714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AÇÃO E EMERGÊNCIA</a:t>
            </a:r>
          </a:p>
        </p:txBody>
      </p:sp>
      <p:cxnSp>
        <p:nvCxnSpPr>
          <p:cNvPr id="12" name="Conector reto 11"/>
          <p:cNvCxnSpPr>
            <a:stCxn id="239622" idx="2"/>
          </p:cNvCxnSpPr>
          <p:nvPr/>
        </p:nvCxnSpPr>
        <p:spPr>
          <a:xfrm flipH="1">
            <a:off x="5767388" y="2189163"/>
            <a:ext cx="0" cy="431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H="1">
            <a:off x="2443163" y="2620963"/>
            <a:ext cx="70135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H="1">
            <a:off x="2443163" y="2603500"/>
            <a:ext cx="0" cy="433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H="1">
            <a:off x="9455150" y="2620963"/>
            <a:ext cx="0" cy="433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flipH="1">
            <a:off x="2443163" y="3686175"/>
            <a:ext cx="0" cy="433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flipH="1">
            <a:off x="9542463" y="3706813"/>
            <a:ext cx="0" cy="433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2439988" y="4119563"/>
            <a:ext cx="7102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5767388" y="4092575"/>
            <a:ext cx="0" cy="3968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C849DA7-79A0-C7F2-3109-E1A2413D0179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 - APR</a:t>
            </a:r>
          </a:p>
        </p:txBody>
      </p:sp>
    </p:spTree>
    <p:extLst>
      <p:ext uri="{BB962C8B-B14F-4D97-AF65-F5344CB8AC3E}">
        <p14:creationId xmlns:p14="http://schemas.microsoft.com/office/powerpoint/2010/main" val="354745817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5" name="CaixaDeTexto 6"/>
          <p:cNvSpPr txBox="1">
            <a:spLocks noChangeArrowheads="1"/>
          </p:cNvSpPr>
          <p:nvPr/>
        </p:nvSpPr>
        <p:spPr bwMode="auto">
          <a:xfrm>
            <a:off x="57150" y="1055688"/>
            <a:ext cx="120300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Clr>
                <a:srgbClr val="165A3B"/>
              </a:buClr>
            </a:pPr>
            <a:r>
              <a:rPr lang="pt-BR" altLang="pt-BR" sz="30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 </a:t>
            </a:r>
            <a:r>
              <a:rPr lang="pt-BR" altLang="pt-BR" sz="3000" b="1">
                <a:solidFill>
                  <a:srgbClr val="165A3B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Análise Preliminar de Risco</a:t>
            </a:r>
            <a:r>
              <a:rPr lang="pt-BR" altLang="pt-BR" sz="3000">
                <a:solidFill>
                  <a:srgbClr val="165A3B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altLang="pt-BR" sz="30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tem por objetivo responder as seguintes perguntas:</a:t>
            </a:r>
            <a:endParaRPr lang="pt-BR" altLang="pt-BR" sz="3000">
              <a:latin typeface="Latha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9050" y="2139950"/>
            <a:ext cx="6983413" cy="7842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rgbClr val="05745D"/>
              </a:buClr>
              <a:defRPr/>
            </a:pPr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1 - O que pode acontecer de Errado?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3141663"/>
            <a:ext cx="8501063" cy="7000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05745D"/>
              </a:buClr>
              <a:defRPr/>
            </a:pPr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2 - Com que frequência isso pode acontecer?</a:t>
            </a:r>
          </a:p>
        </p:txBody>
      </p:sp>
      <p:sp>
        <p:nvSpPr>
          <p:cNvPr id="9" name="Retângulo 8"/>
          <p:cNvSpPr/>
          <p:nvPr/>
        </p:nvSpPr>
        <p:spPr>
          <a:xfrm>
            <a:off x="19050" y="4059238"/>
            <a:ext cx="6448425" cy="5540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buClr>
                <a:srgbClr val="05745D"/>
              </a:buClr>
              <a:defRPr/>
            </a:pPr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3 - Quais as suas consequências?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4895850"/>
            <a:ext cx="5337175" cy="5540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buClr>
                <a:srgbClr val="05745D"/>
              </a:buClr>
              <a:defRPr/>
            </a:pPr>
            <a:r>
              <a:rPr lang="pt-BR" alt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4 – Como reduzir os riscos?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4CE7251-1AF7-E687-AA13-FDC2A7E5E648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 - APR</a:t>
            </a:r>
          </a:p>
        </p:txBody>
      </p:sp>
    </p:spTree>
    <p:extLst>
      <p:ext uri="{BB962C8B-B14F-4D97-AF65-F5344CB8AC3E}">
        <p14:creationId xmlns:p14="http://schemas.microsoft.com/office/powerpoint/2010/main" val="137045055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627063"/>
            <a:ext cx="5688012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33363" y="1057275"/>
            <a:ext cx="4730750" cy="708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buClr>
                <a:srgbClr val="05745D"/>
              </a:buClr>
              <a:defRPr/>
            </a:pP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OBJETIVO APR</a:t>
            </a:r>
          </a:p>
        </p:txBody>
      </p:sp>
      <p:sp>
        <p:nvSpPr>
          <p:cNvPr id="241672" name="Retângulo 2"/>
          <p:cNvSpPr>
            <a:spLocks noChangeArrowheads="1"/>
          </p:cNvSpPr>
          <p:nvPr/>
        </p:nvSpPr>
        <p:spPr bwMode="auto">
          <a:xfrm>
            <a:off x="233363" y="1936750"/>
            <a:ext cx="40433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Clr>
                <a:srgbClr val="05745D"/>
              </a:buClr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Identificar os riscos;</a:t>
            </a:r>
          </a:p>
        </p:txBody>
      </p:sp>
      <p:sp>
        <p:nvSpPr>
          <p:cNvPr id="241673" name="Retângulo 3"/>
          <p:cNvSpPr>
            <a:spLocks noChangeArrowheads="1"/>
          </p:cNvSpPr>
          <p:nvPr/>
        </p:nvSpPr>
        <p:spPr bwMode="auto">
          <a:xfrm>
            <a:off x="204788" y="2662238"/>
            <a:ext cx="71501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Clr>
                <a:srgbClr val="05745D"/>
              </a:buClr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Orientar os colaboradores dos riscos existentes em suas atividades no trabalho;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04788" y="4384675"/>
            <a:ext cx="71501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Clr>
                <a:srgbClr val="05745D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3000" dirty="0">
                <a:latin typeface="Arial" panose="020B0604020202020204" pitchFamily="34" charset="0"/>
                <a:cs typeface="Arial" panose="020B0604020202020204" pitchFamily="34" charset="0"/>
              </a:rPr>
              <a:t>Organizar a execução da atividade;</a:t>
            </a:r>
          </a:p>
          <a:p>
            <a:pPr algn="just">
              <a:buClr>
                <a:srgbClr val="05745D"/>
              </a:buClr>
              <a:defRPr/>
            </a:pPr>
            <a:endParaRPr lang="pt-BR" alt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Clr>
                <a:srgbClr val="05745D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3000" dirty="0">
                <a:latin typeface="Arial" panose="020B0604020202020204" pitchFamily="34" charset="0"/>
                <a:cs typeface="Arial" panose="020B0604020202020204" pitchFamily="34" charset="0"/>
              </a:rPr>
              <a:t>Estabelecer procedimentos seguros;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EB621C0-D6F9-A797-82BB-6D9D744D5E9D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 - APR</a:t>
            </a:r>
          </a:p>
        </p:txBody>
      </p:sp>
    </p:spTree>
    <p:extLst>
      <p:ext uri="{BB962C8B-B14F-4D97-AF65-F5344CB8AC3E}">
        <p14:creationId xmlns:p14="http://schemas.microsoft.com/office/powerpoint/2010/main" val="155182347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627063"/>
            <a:ext cx="4881562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33363" y="1057275"/>
            <a:ext cx="4730750" cy="708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buClr>
                <a:srgbClr val="05745D"/>
              </a:buClr>
              <a:defRPr/>
            </a:pP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OBJETIVO APR</a:t>
            </a:r>
          </a:p>
        </p:txBody>
      </p:sp>
      <p:sp>
        <p:nvSpPr>
          <p:cNvPr id="242696" name="Retângulo 6"/>
          <p:cNvSpPr>
            <a:spLocks noChangeArrowheads="1"/>
          </p:cNvSpPr>
          <p:nvPr/>
        </p:nvSpPr>
        <p:spPr bwMode="auto">
          <a:xfrm>
            <a:off x="0" y="1881188"/>
            <a:ext cx="77152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05745D"/>
              </a:buClr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Trabalhar de maneira planejada e segura; </a:t>
            </a:r>
          </a:p>
        </p:txBody>
      </p:sp>
      <p:sp>
        <p:nvSpPr>
          <p:cNvPr id="242697" name="Retângulo 9"/>
          <p:cNvSpPr>
            <a:spLocks noChangeArrowheads="1"/>
          </p:cNvSpPr>
          <p:nvPr/>
        </p:nvSpPr>
        <p:spPr bwMode="auto">
          <a:xfrm>
            <a:off x="53975" y="2684463"/>
            <a:ext cx="72009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05745D"/>
              </a:buClr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Prevenção dos acidentes de trabalho;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9050" y="3455988"/>
            <a:ext cx="12168188" cy="13922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Sensibilizar e instruir </a:t>
            </a:r>
            <a:r>
              <a:rPr lang="pt-BR" altLang="pt-BR" sz="3000" dirty="0">
                <a:latin typeface="Arial" panose="020B0604020202020204" pitchFamily="34" charset="0"/>
                <a:cs typeface="Arial" panose="020B0604020202020204" pitchFamily="34" charset="0"/>
              </a:rPr>
              <a:t>os trabalhadores sobre os 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defRPr/>
            </a:pPr>
            <a:r>
              <a:rPr lang="pt-BR" altLang="pt-BR" sz="3000" dirty="0">
                <a:latin typeface="Arial" panose="020B0604020202020204" pitchFamily="34" charset="0"/>
                <a:cs typeface="Arial" panose="020B0604020202020204" pitchFamily="34" charset="0"/>
              </a:rPr>
              <a:t>riscos evolvidos na execução do trabalho.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D5EAC84-676E-B77D-5613-D468E0E3809F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 - APR</a:t>
            </a:r>
          </a:p>
        </p:txBody>
      </p:sp>
    </p:spTree>
    <p:extLst>
      <p:ext uri="{BB962C8B-B14F-4D97-AF65-F5344CB8AC3E}">
        <p14:creationId xmlns:p14="http://schemas.microsoft.com/office/powerpoint/2010/main" val="145740854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Image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66559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199456" y="2708920"/>
            <a:ext cx="988155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463" algn="ctr">
              <a:buNone/>
            </a:pPr>
            <a:r>
              <a:rPr lang="pt-BR" sz="7000" b="1" dirty="0">
                <a:latin typeface="Arial" pitchFamily="34" charset="0"/>
                <a:cs typeface="Arial" pitchFamily="34" charset="0"/>
              </a:rPr>
              <a:t>TIPOS DE CALDEIRAS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F5FDD7C-DA6E-B7D5-4F84-F20BF31A0D60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89636110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4804" y="1268760"/>
            <a:ext cx="1212697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Caldeiras Flamotubular – Horizontal</a:t>
            </a:r>
          </a:p>
          <a:p>
            <a:endParaRPr lang="pt-BR" sz="3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Caldeiras Aquatubular;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3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Caldeira Mista;</a:t>
            </a:r>
          </a:p>
          <a:p>
            <a:endParaRPr lang="pt-BR" sz="3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000" dirty="0">
                <a:latin typeface="Arial" pitchFamily="34" charset="0"/>
                <a:cs typeface="Arial" pitchFamily="34" charset="0"/>
              </a:rPr>
              <a:t>Caldeiras Elétricas.</a:t>
            </a:r>
            <a:endParaRPr lang="pt-BR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7E91230-A134-7914-09EA-7287B55558D5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092687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10E55490-20DE-E5E5-06FD-CF0B0E83CE39}"/>
              </a:ext>
            </a:extLst>
          </p:cNvPr>
          <p:cNvSpPr txBox="1">
            <a:spLocks/>
          </p:cNvSpPr>
          <p:nvPr/>
        </p:nvSpPr>
        <p:spPr>
          <a:xfrm>
            <a:off x="2911530" y="551811"/>
            <a:ext cx="3657600" cy="1525597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304815">
              <a:defRPr>
                <a:latin typeface="+mn-lt"/>
                <a:ea typeface="+mn-ea"/>
                <a:cs typeface="+mn-cs"/>
              </a:defRPr>
            </a:lvl2pPr>
            <a:lvl3pPr marL="609630">
              <a:defRPr>
                <a:latin typeface="+mn-lt"/>
                <a:ea typeface="+mn-ea"/>
                <a:cs typeface="+mn-cs"/>
              </a:defRPr>
            </a:lvl3pPr>
            <a:lvl4pPr marL="914446">
              <a:defRPr>
                <a:latin typeface="+mn-lt"/>
                <a:ea typeface="+mn-ea"/>
                <a:cs typeface="+mn-cs"/>
              </a:defRPr>
            </a:lvl4pPr>
            <a:lvl5pPr marL="1219261">
              <a:defRPr>
                <a:latin typeface="+mn-lt"/>
                <a:ea typeface="+mn-ea"/>
                <a:cs typeface="+mn-cs"/>
              </a:defRPr>
            </a:lvl5pPr>
            <a:lvl6pPr marL="1524076">
              <a:defRPr>
                <a:latin typeface="+mn-lt"/>
                <a:ea typeface="+mn-ea"/>
                <a:cs typeface="+mn-cs"/>
              </a:defRPr>
            </a:lvl6pPr>
            <a:lvl7pPr marL="1828891">
              <a:defRPr>
                <a:latin typeface="+mn-lt"/>
                <a:ea typeface="+mn-ea"/>
                <a:cs typeface="+mn-cs"/>
              </a:defRPr>
            </a:lvl7pPr>
            <a:lvl8pPr marL="2133707">
              <a:defRPr>
                <a:latin typeface="+mn-lt"/>
                <a:ea typeface="+mn-ea"/>
                <a:cs typeface="+mn-cs"/>
              </a:defRPr>
            </a:lvl8pPr>
            <a:lvl9pPr marL="2438522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APOSTILA DIGITAL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2707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APONTE A CAMERA DO SEU CELULAR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42707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1C9E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32AA5FB-EE6F-28A2-0BC2-46D52449D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132" y="2149813"/>
            <a:ext cx="4544568" cy="454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29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EBD9480-10D8-B947-4477-62E69154DD41}"/>
              </a:ext>
            </a:extLst>
          </p:cNvPr>
          <p:cNvSpPr/>
          <p:nvPr/>
        </p:nvSpPr>
        <p:spPr>
          <a:xfrm>
            <a:off x="680936" y="2255347"/>
            <a:ext cx="9173183" cy="224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13.3.5 -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empregador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 garantir que os exames e testes em caldeiras, vasos de pressão, tubulações e tanques metálicos de armazenamento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sejam executados em condições de segurança para seus executantes e demais trabalhadores envolvidos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2922555" y="730612"/>
            <a:ext cx="5468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REPAROS E ALTERAÇÕES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8849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-27384"/>
            <a:ext cx="12221308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17463" algn="ctr">
              <a:buNone/>
            </a:pPr>
            <a:r>
              <a:rPr lang="pt-BR" sz="3000" dirty="0">
                <a:latin typeface="Arial Black" panose="020B0A04020102020204" pitchFamily="34" charset="0"/>
                <a:cs typeface="Arial" pitchFamily="34" charset="0"/>
              </a:rPr>
              <a:t>CALDEIRA FLAMOTUBULAR</a:t>
            </a:r>
            <a:endParaRPr lang="pt-BR" sz="3000" b="1" dirty="0"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09736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1" y="992746"/>
            <a:ext cx="12178533" cy="55399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indent="17463" algn="ctr">
              <a:buNone/>
            </a:pPr>
            <a:r>
              <a:rPr lang="pt-BR" sz="3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CALDEIRA FLAMOTUBULAR – HORIZONTAL</a:t>
            </a:r>
            <a:endParaRPr lang="pt-BR" sz="3000" b="1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4" name="Picture 2" descr="C:\Users\User\Desktop\Imagem Caldeiras\Fuel-Gas-Oil-Electricity-Steam-Boil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692285"/>
            <a:ext cx="5434461" cy="513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22" y="1916968"/>
            <a:ext cx="6487350" cy="46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8043990-2A4C-7B77-DF5D-CBA023E86FD8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60144119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912" y="0"/>
            <a:ext cx="5011890" cy="3023666"/>
          </a:xfrm>
          <a:prstGeom prst="rect">
            <a:avLst/>
          </a:prstGeom>
          <a:noFill/>
        </p:spPr>
      </p:pic>
      <p:pic>
        <p:nvPicPr>
          <p:cNvPr id="4" name="Picture 4" descr="Digitalizar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400" y="3100490"/>
            <a:ext cx="7598144" cy="3775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297069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6247473" y="116632"/>
            <a:ext cx="4654624" cy="6552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/>
        </p:nvSpPr>
        <p:spPr>
          <a:xfrm>
            <a:off x="263352" y="1687792"/>
            <a:ext cx="5954358" cy="3901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1090483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6" y="0"/>
            <a:ext cx="1198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9053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12413" y="1268760"/>
            <a:ext cx="12191999" cy="163121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indent="17463" algn="ctr">
              <a:buNone/>
            </a:pPr>
            <a:r>
              <a:rPr lang="pt-BR" sz="5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Caldeira Flamotubular </a:t>
            </a:r>
          </a:p>
          <a:p>
            <a:pPr indent="17463" algn="ctr">
              <a:buNone/>
            </a:pPr>
            <a:r>
              <a:rPr lang="pt-BR" sz="5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Vertical</a:t>
            </a:r>
            <a:endParaRPr lang="pt-BR" sz="5000" b="1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065B436-AE32-C41B-48B3-A4D4513140C8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54805974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13676" y="958873"/>
            <a:ext cx="12192000" cy="630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indent="17463" algn="ctr">
              <a:buNone/>
            </a:pPr>
            <a:r>
              <a:rPr lang="pt-BR" sz="3500" b="1" dirty="0">
                <a:latin typeface="Arial" pitchFamily="34" charset="0"/>
                <a:cs typeface="Arial" pitchFamily="34" charset="0"/>
              </a:rPr>
              <a:t>Caldeiras Flamotubular – Vertical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754330"/>
            <a:ext cx="3971772" cy="496883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120" y="1772816"/>
            <a:ext cx="2484143" cy="49503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EA746BF-6AC5-7856-76E7-65C5F1CFF066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39149273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/>
          <p:cNvSpPr/>
          <p:nvPr/>
        </p:nvSpPr>
        <p:spPr>
          <a:xfrm>
            <a:off x="839416" y="259780"/>
            <a:ext cx="9847833" cy="6481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75705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98155"/>
            <a:ext cx="4249644" cy="656426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60648"/>
            <a:ext cx="3212483" cy="640177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339244" y="2261204"/>
            <a:ext cx="13681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45482519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6" y="1449124"/>
            <a:ext cx="3490746" cy="539202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532" y="1434356"/>
            <a:ext cx="1800200" cy="320035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449124"/>
            <a:ext cx="1808956" cy="321592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1459946"/>
            <a:ext cx="2911276" cy="51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4FB236E-7F1E-3736-C367-5CAC8170F55A}"/>
              </a:ext>
            </a:extLst>
          </p:cNvPr>
          <p:cNvSpPr txBox="1"/>
          <p:nvPr/>
        </p:nvSpPr>
        <p:spPr>
          <a:xfrm>
            <a:off x="3699595" y="730612"/>
            <a:ext cx="3914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rgbClr val="1C9E99"/>
                </a:solidFill>
                <a:latin typeface="Arial Rounded MT Bold" panose="020F0704030504030204" pitchFamily="34" charset="0"/>
              </a:rPr>
              <a:t>ESTUDO DE CASO</a:t>
            </a:r>
            <a:endParaRPr lang="pt-BR" sz="3200" b="1" dirty="0">
              <a:solidFill>
                <a:srgbClr val="1C9E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Uma imagem contendo comida, frutas, atletismo&#10;&#10;Descrição gerada automaticamente">
            <a:extLst>
              <a:ext uri="{FF2B5EF4-FFF2-40B4-BE49-F238E27FC236}">
                <a16:creationId xmlns:a16="http://schemas.microsoft.com/office/drawing/2014/main" id="{9542867E-7B61-AC04-A1A2-6D3697CE2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7" y="2533831"/>
            <a:ext cx="7811311" cy="2880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609261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9" y="1052736"/>
            <a:ext cx="5917595" cy="428646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7" b="96296" l="1626" r="978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6822" y="939800"/>
            <a:ext cx="4757769" cy="59182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DF0DD9E-C3D4-607B-F195-459CCAEFC985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024973890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81"/>
            <a:ext cx="12192000" cy="685578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476672"/>
            <a:ext cx="121920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17463" algn="ctr">
              <a:buNone/>
            </a:pPr>
            <a:r>
              <a:rPr lang="pt-BR" sz="4000" dirty="0">
                <a:latin typeface="Arial Black" panose="020B0A04020102020204" pitchFamily="34" charset="0"/>
                <a:cs typeface="Arial" pitchFamily="34" charset="0"/>
              </a:rPr>
              <a:t>CALDEIRA AQUATUBULAR</a:t>
            </a:r>
            <a:endParaRPr lang="pt-BR" sz="4000" b="1" dirty="0"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95041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8" y="997356"/>
            <a:ext cx="5184576" cy="566397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5EDF1CC-3EBA-51F9-E583-0ED89EB01B43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56555872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918527"/>
            <a:ext cx="7707853" cy="58948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B5ADE75-F8A5-3052-D507-13189038C5CC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74236800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User\Desktop\Imagem Caldeiras\caldeir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90"/>
            <a:ext cx="12192000" cy="68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86954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67608" y="1772816"/>
            <a:ext cx="7127592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463" algn="ctr">
              <a:buNone/>
            </a:pPr>
            <a:r>
              <a:rPr lang="pt-BR" sz="9000" dirty="0">
                <a:latin typeface="Arial Black" panose="020B0A04020102020204" pitchFamily="34" charset="0"/>
                <a:cs typeface="Arial" pitchFamily="34" charset="0"/>
              </a:rPr>
              <a:t>CALDEIRA </a:t>
            </a:r>
          </a:p>
          <a:p>
            <a:pPr indent="17463" algn="ctr">
              <a:buNone/>
            </a:pPr>
            <a:r>
              <a:rPr lang="pt-BR" sz="9000" dirty="0">
                <a:latin typeface="Arial Black" panose="020B0A04020102020204" pitchFamily="34" charset="0"/>
                <a:cs typeface="Arial" pitchFamily="34" charset="0"/>
              </a:rPr>
              <a:t>MISTA</a:t>
            </a:r>
            <a:endParaRPr lang="pt-BR" sz="9000" b="1" dirty="0"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915C14B-9D6F-C5BA-A64F-A49C2DA85F5A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5874905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939799"/>
            <a:ext cx="9831581" cy="586600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597BA89-3BE1-7F41-D82B-C9A80EEB72D2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93919742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79795" y="1478601"/>
            <a:ext cx="10208565" cy="4093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463" algn="ctr">
              <a:buNone/>
            </a:pPr>
            <a:r>
              <a:rPr lang="pt-BR" sz="13000" dirty="0">
                <a:latin typeface="Arial Black" panose="020B0A04020102020204" pitchFamily="34" charset="0"/>
                <a:cs typeface="Arial" pitchFamily="34" charset="0"/>
              </a:rPr>
              <a:t>CALDEIRA </a:t>
            </a:r>
          </a:p>
          <a:p>
            <a:pPr indent="17463" algn="ctr">
              <a:buNone/>
            </a:pPr>
            <a:r>
              <a:rPr lang="pt-BR" sz="13000" dirty="0">
                <a:latin typeface="Arial Black" panose="020B0A04020102020204" pitchFamily="34" charset="0"/>
                <a:cs typeface="Arial" pitchFamily="34" charset="0"/>
              </a:rPr>
              <a:t>ELÉTRICA</a:t>
            </a:r>
            <a:endParaRPr lang="pt-BR" sz="13000" b="1" dirty="0"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28EF2E-2502-A343-9FC6-F2F591019FE1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201587381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/>
          <p:nvPr/>
        </p:nvSpPr>
        <p:spPr>
          <a:xfrm>
            <a:off x="32402" y="2564904"/>
            <a:ext cx="12126970" cy="200535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985" algn="just">
              <a:lnSpc>
                <a:spcPct val="150000"/>
              </a:lnSpc>
              <a:spcBef>
                <a:spcPts val="105"/>
              </a:spcBef>
              <a:buClr>
                <a:srgbClr val="DDDDDD"/>
              </a:buClr>
              <a:tabLst>
                <a:tab pos="355600" algn="l"/>
              </a:tabLst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3000" spc="-10" dirty="0">
                <a:latin typeface="Arial" panose="020B0604020202020204" pitchFamily="34" charset="0"/>
                <a:cs typeface="Arial" panose="020B0604020202020204" pitchFamily="34" charset="0"/>
              </a:rPr>
              <a:t>produção 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sz="3000" spc="-5" dirty="0">
                <a:latin typeface="Arial" panose="020B0604020202020204" pitchFamily="34" charset="0"/>
                <a:cs typeface="Arial" panose="020B0604020202020204" pitchFamily="34" charset="0"/>
              </a:rPr>
              <a:t>vapor 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sz="3000" spc="-5" dirty="0">
                <a:latin typeface="Arial" panose="020B0604020202020204" pitchFamily="34" charset="0"/>
                <a:cs typeface="Arial" panose="020B0604020202020204" pitchFamily="34" charset="0"/>
              </a:rPr>
              <a:t>uma caldeira elétrica baseia-se  em 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sz="3000" spc="-5" dirty="0">
                <a:latin typeface="Arial" panose="020B0604020202020204" pitchFamily="34" charset="0"/>
                <a:cs typeface="Arial" panose="020B0604020202020204" pitchFamily="34" charset="0"/>
              </a:rPr>
              <a:t>princípio 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pelo qual a </a:t>
            </a:r>
            <a:r>
              <a:rPr sz="3000" spc="-10" dirty="0">
                <a:latin typeface="Arial" panose="020B0604020202020204" pitchFamily="34" charset="0"/>
                <a:cs typeface="Arial" panose="020B0604020202020204" pitchFamily="34" charset="0"/>
              </a:rPr>
              <a:t>corrente </a:t>
            </a:r>
            <a:r>
              <a:rPr sz="3000" spc="-5" dirty="0">
                <a:latin typeface="Arial" panose="020B0604020202020204" pitchFamily="34" charset="0"/>
                <a:cs typeface="Arial" panose="020B0604020202020204" pitchFamily="34" charset="0"/>
              </a:rPr>
              <a:t>elétrica, 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ao  </a:t>
            </a:r>
            <a:r>
              <a:rPr sz="3000" spc="-5" dirty="0">
                <a:latin typeface="Arial" panose="020B0604020202020204" pitchFamily="34" charset="0"/>
                <a:cs typeface="Arial" panose="020B0604020202020204" pitchFamily="34" charset="0"/>
              </a:rPr>
              <a:t>atravessar 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qualquer </a:t>
            </a:r>
            <a:r>
              <a:rPr sz="3000" spc="-30" dirty="0">
                <a:latin typeface="Arial" panose="020B0604020202020204" pitchFamily="34" charset="0"/>
                <a:cs typeface="Arial" panose="020B0604020202020204" pitchFamily="34" charset="0"/>
              </a:rPr>
              <a:t>condutor, </a:t>
            </a:r>
            <a:r>
              <a:rPr sz="3000" spc="-5" dirty="0">
                <a:latin typeface="Arial" panose="020B0604020202020204" pitchFamily="34" charset="0"/>
                <a:cs typeface="Arial" panose="020B0604020202020204" pitchFamily="34" charset="0"/>
              </a:rPr>
              <a:t>encontra </a:t>
            </a:r>
            <a:r>
              <a:rPr sz="3000" spc="-10" dirty="0">
                <a:latin typeface="Arial" panose="020B0604020202020204" pitchFamily="34" charset="0"/>
                <a:cs typeface="Arial" panose="020B0604020202020204" pitchFamily="34" charset="0"/>
              </a:rPr>
              <a:t>resistência 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à sua  </a:t>
            </a:r>
            <a:r>
              <a:rPr sz="3000" spc="-15" dirty="0">
                <a:latin typeface="Arial" panose="020B0604020202020204" pitchFamily="34" charset="0"/>
                <a:cs typeface="Arial" panose="020B0604020202020204" pitchFamily="34" charset="0"/>
              </a:rPr>
              <a:t>livre </a:t>
            </a:r>
            <a:r>
              <a:rPr sz="3000" spc="-5" dirty="0">
                <a:latin typeface="Arial" panose="020B0604020202020204" pitchFamily="34" charset="0"/>
                <a:cs typeface="Arial" panose="020B0604020202020204" pitchFamily="34" charset="0"/>
              </a:rPr>
              <a:t>circulação 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sz="3000" spc="-5" dirty="0">
                <a:latin typeface="Arial" panose="020B0604020202020204" pitchFamily="34" charset="0"/>
                <a:cs typeface="Arial" panose="020B0604020202020204" pitchFamily="34" charset="0"/>
              </a:rPr>
              <a:t>desprende </a:t>
            </a:r>
            <a:r>
              <a:rPr sz="3000" dirty="0" err="1">
                <a:latin typeface="Arial" panose="020B0604020202020204" pitchFamily="34" charset="0"/>
                <a:cs typeface="Arial" panose="020B0604020202020204" pitchFamily="34" charset="0"/>
              </a:rPr>
              <a:t>calor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1268760"/>
            <a:ext cx="12191774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A93D632-3E34-6DA4-E623-879F44861D83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51867145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6981"/>
            <a:ext cx="6456040" cy="547101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0096" y="1322173"/>
            <a:ext cx="3515048" cy="54190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41BBB6E-A65E-CF8F-4DCA-3090609E070A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794138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5C5981A-D66C-409B-4DCF-959D1D487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307514"/>
            <a:ext cx="2920820" cy="301504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8774570-CAF9-3968-C188-3FDE49D5B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64" y="3165015"/>
            <a:ext cx="3484638" cy="342774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0F7926C-4D4F-F116-4999-2D4ED895A2DF}"/>
              </a:ext>
            </a:extLst>
          </p:cNvPr>
          <p:cNvSpPr txBox="1"/>
          <p:nvPr/>
        </p:nvSpPr>
        <p:spPr>
          <a:xfrm>
            <a:off x="0" y="1332690"/>
            <a:ext cx="9056450" cy="954107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RESULTADO DA PERÍCIA TÉCNICA DA </a:t>
            </a:r>
            <a:r>
              <a:rPr lang="pt-BR" sz="2800" dirty="0">
                <a:solidFill>
                  <a:srgbClr val="FFC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EXPLOSÃO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4686859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939800"/>
            <a:ext cx="10513168" cy="584850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49B58C3-55C6-3661-ACFE-AE11136792D9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428604084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616606"/>
            <a:ext cx="3209561" cy="381735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1105056"/>
            <a:ext cx="12192000" cy="70788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 DE CASO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75520" y="5728042"/>
            <a:ext cx="4752528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02 – VÍTIMAS FATAIS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553044" y="3248283"/>
            <a:ext cx="4752528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EXPLOSÃO EM ACADEMIA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8DF746D-BDAD-F80C-F33E-94B7343D4555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7232724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9697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12192000" cy="6741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453339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86"/>
            <a:ext cx="12144672" cy="67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5119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711624" y="2708920"/>
            <a:ext cx="71287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000" b="1" dirty="0">
                <a:latin typeface="Arial" panose="020B0604020202020204" pitchFamily="34" charset="0"/>
                <a:cs typeface="Arial" panose="020B0604020202020204" pitchFamily="34" charset="0"/>
              </a:rPr>
              <a:t>MOTO BOMBAS</a:t>
            </a:r>
          </a:p>
        </p:txBody>
      </p:sp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605305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07368" y="1097593"/>
            <a:ext cx="11593288" cy="4032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algn="ctr">
              <a:lnSpc>
                <a:spcPct val="150000"/>
              </a:lnSpc>
              <a:spcAft>
                <a:spcPts val="0"/>
              </a:spcAft>
            </a:pPr>
            <a:r>
              <a:rPr lang="pt-BR" sz="3500" b="1" dirty="0">
                <a:latin typeface="Arial" panose="020B0604020202020204" pitchFamily="34" charset="0"/>
                <a:ea typeface="Times New Roman" panose="02020603050405020304" pitchFamily="18" charset="0"/>
              </a:rPr>
              <a:t>Definição de Bombas:</a:t>
            </a:r>
            <a:endParaRPr lang="pt-BR" sz="35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18034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pt-BR" sz="3500" dirty="0">
                <a:latin typeface="Arial" panose="020B0604020202020204" pitchFamily="34" charset="0"/>
                <a:ea typeface="Times New Roman" panose="02020603050405020304" pitchFamily="18" charset="0"/>
              </a:rPr>
              <a:t>Bombas são máquinas destinadas a fornecer Energia Cinética a Fluidos.</a:t>
            </a:r>
            <a:endParaRPr lang="pt-BR" sz="35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18034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pt-BR" sz="3500" dirty="0">
                <a:latin typeface="Arial" panose="020B0604020202020204" pitchFamily="34" charset="0"/>
                <a:ea typeface="Times New Roman" panose="02020603050405020304" pitchFamily="18" charset="0"/>
              </a:rPr>
              <a:t>Os Fluidos são conduzidos às Bombas através de tubulações, que são denominadas de:</a:t>
            </a:r>
            <a:endParaRPr lang="pt-BR" sz="35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163414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07368" y="1097593"/>
            <a:ext cx="11593288" cy="4839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8034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pt-BR" sz="3500" dirty="0">
                <a:latin typeface="Arial" panose="020B0604020202020204" pitchFamily="34" charset="0"/>
                <a:ea typeface="Times New Roman" panose="02020603050405020304" pitchFamily="18" charset="0"/>
              </a:rPr>
              <a:t>Aspiração ou Admissão: (Tubulação de entrada do fluido na Bomba);</a:t>
            </a:r>
            <a:endParaRPr lang="pt-BR" sz="35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18034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pt-BR" sz="3500" dirty="0">
                <a:latin typeface="Arial" panose="020B0604020202020204" pitchFamily="34" charset="0"/>
                <a:ea typeface="Times New Roman" panose="02020603050405020304" pitchFamily="18" charset="0"/>
              </a:rPr>
              <a:t>Recalque ou Descarga: (Tubulação de saída do Fluido da Bomba);</a:t>
            </a:r>
            <a:endParaRPr lang="pt-BR" sz="35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18034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pt-BR" sz="3500" dirty="0">
                <a:latin typeface="Arial" panose="020B0604020202020204" pitchFamily="34" charset="0"/>
                <a:ea typeface="Times New Roman" panose="02020603050405020304" pitchFamily="18" charset="0"/>
              </a:rPr>
              <a:t>As Bombas são classificadas quanto à necessidade operacional e a instalação da tubulação.</a:t>
            </a:r>
            <a:endParaRPr lang="pt-BR" sz="35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03967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459946"/>
            <a:ext cx="8636377" cy="466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46508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Trabalhos da AMG Consultoria\Treinamentos\Sistema de Hidrantes\20141215-bomba-auto-aspirante-po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090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9056450" cy="954107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RESULTADO DA PERÍCIA TÉCNICA DA </a:t>
            </a:r>
            <a:r>
              <a:rPr lang="pt-B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EXPLOSÃO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D423905-D2EB-FA70-A648-8960FA5DABAA}"/>
              </a:ext>
            </a:extLst>
          </p:cNvPr>
          <p:cNvSpPr txBox="1"/>
          <p:nvPr/>
        </p:nvSpPr>
        <p:spPr>
          <a:xfrm>
            <a:off x="404111" y="2863076"/>
            <a:ext cx="808393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comissão interna de investigação de acidente CIPA apontou três prováveis causa dos acidente: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C6C330C-E02E-7F13-1493-D6678461C4E4}"/>
              </a:ext>
            </a:extLst>
          </p:cNvPr>
          <p:cNvSpPr txBox="1"/>
          <p:nvPr/>
        </p:nvSpPr>
        <p:spPr>
          <a:xfrm>
            <a:off x="404111" y="4487834"/>
            <a:ext cx="7183463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Sensor de nível d’água Jampiado!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Sensor de determinava o acionamento da bomba d’água quando estivesse em nível baixo!   </a:t>
            </a:r>
          </a:p>
        </p:txBody>
      </p:sp>
    </p:spTree>
    <p:extLst>
      <p:ext uri="{BB962C8B-B14F-4D97-AF65-F5344CB8AC3E}">
        <p14:creationId xmlns:p14="http://schemas.microsoft.com/office/powerpoint/2010/main" val="490405075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Trabalhos da AMG Consultoria\Treinamentos\Sistema de Hidrantes\bomba-d-agua-auto-aspirante-ferrari-370wjetp-60-1-2cv-087708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196752"/>
            <a:ext cx="5400600" cy="405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Trabalhos da AMG Consultoria\Treinamentos\Sistema de Hidrantes\bombasp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420888"/>
            <a:ext cx="5612853" cy="373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686347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921443"/>
            <a:ext cx="992453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2101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Trabalhos da AMG Consultoria\Treinamentos\Sistema de Hidrantes\img_phpDqqya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1772816"/>
            <a:ext cx="427847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944192" y="1005514"/>
            <a:ext cx="454964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500" dirty="0">
                <a:latin typeface="Arial" pitchFamily="34" charset="0"/>
                <a:cs typeface="Arial" pitchFamily="34" charset="0"/>
              </a:rPr>
              <a:t>Exemplo de Bomba Premente:</a:t>
            </a:r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760262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Trabalhos da AMG Consultoria\Treinamentos\Sistema de Hidrantes\i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980728"/>
            <a:ext cx="7997164" cy="554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12516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1014107"/>
            <a:ext cx="9000851" cy="526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252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Trabalhos da AMG Consultoria\Treinamentos\Sistema de Hidrantes\centrifugal-pump-magnetic-drive-single-stage-close-coupled-13341-78274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916832"/>
            <a:ext cx="5076843" cy="439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198824" y="973744"/>
            <a:ext cx="597464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500" dirty="0">
                <a:latin typeface="Arial" pitchFamily="34" charset="0"/>
                <a:cs typeface="Arial" pitchFamily="34" charset="0"/>
              </a:rPr>
              <a:t>Exemplo de Bomba Aspirante/Premente:</a:t>
            </a:r>
            <a:endParaRPr lang="pt-BR" sz="2500" dirty="0"/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659714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63352" y="889844"/>
            <a:ext cx="11737304" cy="5747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indent="352425" algn="ctr" eaLnBrk="0" hangingPunct="0">
              <a:lnSpc>
                <a:spcPct val="150000"/>
              </a:lnSpc>
              <a:spcAft>
                <a:spcPts val="0"/>
              </a:spcAft>
            </a:pPr>
            <a:r>
              <a:rPr lang="pt-BR" sz="2500" b="1" dirty="0">
                <a:solidFill>
                  <a:srgbClr val="1F1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pt-BR" sz="3500" b="1" dirty="0">
                <a:solidFill>
                  <a:srgbClr val="1F1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PRINCIPAIS CARACTERISTICAS:</a:t>
            </a:r>
            <a:endParaRPr lang="pt-BR" sz="35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8034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pt-BR" sz="3500" b="1" dirty="0">
                <a:latin typeface="Arial" panose="020B0604020202020204" pitchFamily="34" charset="0"/>
                <a:ea typeface="Times New Roman" panose="02020603050405020304" pitchFamily="18" charset="0"/>
              </a:rPr>
              <a:t>Fluxo de vazão:</a:t>
            </a:r>
            <a:r>
              <a:rPr lang="pt-BR" sz="3500" dirty="0">
                <a:latin typeface="Arial" panose="020B0604020202020204" pitchFamily="34" charset="0"/>
                <a:ea typeface="Times New Roman" panose="02020603050405020304" pitchFamily="18" charset="0"/>
              </a:rPr>
              <a:t> é a quantidade de fluido que a bomba movimenta na unidade de tempo.</a:t>
            </a:r>
          </a:p>
          <a:p>
            <a:pPr marR="180340" lvl="0" algn="just">
              <a:lnSpc>
                <a:spcPct val="150000"/>
              </a:lnSpc>
              <a:spcAft>
                <a:spcPts val="0"/>
              </a:spcAft>
            </a:pPr>
            <a:endParaRPr lang="pt-BR" sz="35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18034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pt-BR" sz="3500" b="1" dirty="0">
                <a:latin typeface="Arial" panose="020B0604020202020204" pitchFamily="34" charset="0"/>
                <a:ea typeface="Times New Roman" panose="02020603050405020304" pitchFamily="18" charset="0"/>
              </a:rPr>
              <a:t>Altura Geométrica de Aspiração (</a:t>
            </a:r>
            <a:r>
              <a:rPr lang="pt-BR" sz="35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Hga</a:t>
            </a:r>
            <a:r>
              <a:rPr lang="pt-BR" sz="3500" b="1" dirty="0">
                <a:latin typeface="Arial" panose="020B0604020202020204" pitchFamily="34" charset="0"/>
                <a:ea typeface="Times New Roman" panose="02020603050405020304" pitchFamily="18" charset="0"/>
              </a:rPr>
              <a:t>): </a:t>
            </a:r>
            <a:r>
              <a:rPr lang="pt-BR" sz="3500" dirty="0">
                <a:latin typeface="Arial" panose="020B0604020202020204" pitchFamily="34" charset="0"/>
                <a:ea typeface="Times New Roman" panose="02020603050405020304" pitchFamily="18" charset="0"/>
              </a:rPr>
              <a:t>É a distância vertical entre e o nível de fluido na tubulação de aspiração.</a:t>
            </a:r>
            <a:endParaRPr lang="pt-BR" sz="35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099696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1344" y="711278"/>
            <a:ext cx="11737304" cy="5516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indent="352425" algn="just" eaLnBrk="0" hangingPunct="0">
              <a:lnSpc>
                <a:spcPct val="150000"/>
              </a:lnSpc>
              <a:spcAft>
                <a:spcPts val="0"/>
              </a:spcAft>
            </a:pPr>
            <a:r>
              <a:rPr lang="pt-BR" sz="2500" b="1" dirty="0">
                <a:solidFill>
                  <a:srgbClr val="1F1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pt-BR" sz="25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8034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pt-BR" sz="3500" b="1" dirty="0">
                <a:latin typeface="Arial" panose="020B0604020202020204" pitchFamily="34" charset="0"/>
                <a:ea typeface="Times New Roman" panose="02020603050405020304" pitchFamily="18" charset="0"/>
              </a:rPr>
              <a:t>Altura Geométrica de Descarga (</a:t>
            </a:r>
            <a:r>
              <a:rPr lang="pt-BR" sz="35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Hgd</a:t>
            </a:r>
            <a:r>
              <a:rPr lang="pt-BR" sz="3500" b="1" dirty="0">
                <a:latin typeface="Arial" panose="020B0604020202020204" pitchFamily="34" charset="0"/>
                <a:ea typeface="Times New Roman" panose="02020603050405020304" pitchFamily="18" charset="0"/>
              </a:rPr>
              <a:t>):</a:t>
            </a:r>
            <a:r>
              <a:rPr lang="pt-BR" sz="3500" dirty="0">
                <a:latin typeface="Arial" panose="020B0604020202020204" pitchFamily="34" charset="0"/>
                <a:ea typeface="Times New Roman" panose="02020603050405020304" pitchFamily="18" charset="0"/>
              </a:rPr>
              <a:t> É a distância vertical entre a bomba e o ponto mais alto da tubulação de descarga.</a:t>
            </a:r>
          </a:p>
          <a:p>
            <a:pPr marR="180340" lvl="0" algn="just">
              <a:lnSpc>
                <a:spcPct val="150000"/>
              </a:lnSpc>
              <a:spcAft>
                <a:spcPts val="0"/>
              </a:spcAft>
            </a:pPr>
            <a:endParaRPr lang="pt-BR" sz="35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18034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pt-BR" sz="3500" b="1" dirty="0">
                <a:latin typeface="Arial" panose="020B0604020202020204" pitchFamily="34" charset="0"/>
                <a:ea typeface="Times New Roman" panose="02020603050405020304" pitchFamily="18" charset="0"/>
              </a:rPr>
              <a:t>Altura Geométrica Total (</a:t>
            </a:r>
            <a:r>
              <a:rPr lang="pt-BR" sz="35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Hmáx</a:t>
            </a:r>
            <a:r>
              <a:rPr lang="pt-BR" sz="3500" b="1" dirty="0">
                <a:latin typeface="Arial" panose="020B0604020202020204" pitchFamily="34" charset="0"/>
                <a:ea typeface="Times New Roman" panose="02020603050405020304" pitchFamily="18" charset="0"/>
              </a:rPr>
              <a:t>.): </a:t>
            </a:r>
            <a:r>
              <a:rPr lang="pt-BR" sz="3500" dirty="0">
                <a:latin typeface="Arial" panose="020B0604020202020204" pitchFamily="34" charset="0"/>
                <a:ea typeface="Times New Roman" panose="02020603050405020304" pitchFamily="18" charset="0"/>
              </a:rPr>
              <a:t>definida pela relação: </a:t>
            </a:r>
            <a:endParaRPr lang="pt-BR" sz="35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57431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348880"/>
            <a:ext cx="11440176" cy="1944216"/>
          </a:xfrm>
          <a:prstGeom prst="rect">
            <a:avLst/>
          </a:prstGeom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40266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199456" y="908720"/>
            <a:ext cx="9577064" cy="5142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algn="just">
              <a:lnSpc>
                <a:spcPct val="150000"/>
              </a:lnSpc>
              <a:spcAft>
                <a:spcPts val="0"/>
              </a:spcAft>
            </a:pPr>
            <a:r>
              <a:rPr lang="pt-BR" sz="3000" b="1" dirty="0">
                <a:latin typeface="Arial" panose="020B0604020202020204" pitchFamily="34" charset="0"/>
                <a:ea typeface="Times New Roman" panose="02020603050405020304" pitchFamily="18" charset="0"/>
              </a:rPr>
              <a:t>EXEMPLOS:</a:t>
            </a:r>
            <a:endParaRPr lang="pt-BR" sz="3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180340" algn="just">
              <a:lnSpc>
                <a:spcPct val="150000"/>
              </a:lnSpc>
              <a:spcAft>
                <a:spcPts val="0"/>
              </a:spcAft>
            </a:pPr>
            <a:r>
              <a:rPr lang="pt-BR" sz="3000" dirty="0">
                <a:latin typeface="Arial" panose="020B0604020202020204" pitchFamily="34" charset="0"/>
                <a:ea typeface="Times New Roman" panose="02020603050405020304" pitchFamily="18" charset="0"/>
              </a:rPr>
              <a:t>		1 – Pressão atmosférica de 750 mmHg = 1019 g/cm²</a:t>
            </a:r>
            <a:endParaRPr lang="pt-BR" sz="3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180340" algn="just">
              <a:lnSpc>
                <a:spcPct val="150000"/>
              </a:lnSpc>
              <a:spcAft>
                <a:spcPts val="0"/>
              </a:spcAft>
            </a:pPr>
            <a:r>
              <a:rPr lang="pt-BR" sz="3000" dirty="0">
                <a:latin typeface="Arial" panose="020B0604020202020204" pitchFamily="34" charset="0"/>
                <a:ea typeface="Times New Roman" panose="02020603050405020304" pitchFamily="18" charset="0"/>
              </a:rPr>
              <a:t>		      Água Fria (10ºC) – Peso Específico = 1,0 g/cm³</a:t>
            </a:r>
            <a:endParaRPr lang="pt-BR" sz="3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180340" algn="just">
              <a:lnSpc>
                <a:spcPct val="150000"/>
              </a:lnSpc>
              <a:spcAft>
                <a:spcPts val="0"/>
              </a:spcAft>
            </a:pPr>
            <a:r>
              <a:rPr lang="pt-BR" sz="3000" dirty="0">
                <a:latin typeface="Arial" panose="020B0604020202020204" pitchFamily="34" charset="0"/>
                <a:ea typeface="Times New Roman" panose="02020603050405020304" pitchFamily="18" charset="0"/>
              </a:rPr>
              <a:t>	                 Tensão de Vapor = 12,5 g/cm².</a:t>
            </a:r>
            <a:endParaRPr lang="pt-BR" sz="3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180340" algn="just">
              <a:lnSpc>
                <a:spcPct val="150000"/>
              </a:lnSpc>
              <a:spcAft>
                <a:spcPts val="0"/>
              </a:spcAft>
            </a:pPr>
            <a:r>
              <a:rPr lang="pt-BR" sz="3000" dirty="0">
                <a:latin typeface="Arial" panose="020B0604020202020204" pitchFamily="34" charset="0"/>
                <a:ea typeface="Times New Roman" panose="02020603050405020304" pitchFamily="18" charset="0"/>
              </a:rPr>
              <a:t>              </a:t>
            </a:r>
            <a:endParaRPr lang="pt-BR" sz="3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180340" algn="just">
              <a:lnSpc>
                <a:spcPts val="1200"/>
              </a:lnSpc>
              <a:spcAft>
                <a:spcPts val="0"/>
              </a:spcAft>
            </a:pPr>
            <a:r>
              <a:rPr lang="pt-BR" sz="3000" dirty="0"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</a:t>
            </a:r>
            <a:r>
              <a:rPr lang="pt-BR" sz="3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Hmáx</a:t>
            </a:r>
            <a:r>
              <a:rPr lang="pt-BR" sz="3000" dirty="0">
                <a:latin typeface="Arial" panose="020B0604020202020204" pitchFamily="34" charset="0"/>
                <a:ea typeface="Times New Roman" panose="02020603050405020304" pitchFamily="18" charset="0"/>
              </a:rPr>
              <a:t> = 1019 – 12,5 / 1,0 = 10 m </a:t>
            </a:r>
            <a:endParaRPr lang="pt-BR" sz="30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10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9056450" cy="954107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RESULTADO DA PERÍCIA TÉCNICA DA </a:t>
            </a:r>
            <a:r>
              <a:rPr lang="pt-B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EXPLOSÃO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5E6DA85-CC69-F461-50CC-4C4C7791A4DA}"/>
              </a:ext>
            </a:extLst>
          </p:cNvPr>
          <p:cNvSpPr txBox="1"/>
          <p:nvPr/>
        </p:nvSpPr>
        <p:spPr>
          <a:xfrm>
            <a:off x="615611" y="2538919"/>
            <a:ext cx="7964185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Válvula de Alimentação d’água fechada!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caldeira entrou em operação com a válvula de alimentação fechada.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53DD167-AE28-75EE-0AD2-34256EAA8014}"/>
              </a:ext>
            </a:extLst>
          </p:cNvPr>
          <p:cNvSpPr txBox="1"/>
          <p:nvPr/>
        </p:nvSpPr>
        <p:spPr>
          <a:xfrm>
            <a:off x="615611" y="4224765"/>
            <a:ext cx="9056450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Válvula de saída de vapor fechada!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Devido a manutenção a válvula de saída de vapor estava fechada ocasionando um excesso de pressão interna resultando na explosão.</a:t>
            </a:r>
          </a:p>
        </p:txBody>
      </p:sp>
    </p:spTree>
    <p:extLst>
      <p:ext uri="{BB962C8B-B14F-4D97-AF65-F5344CB8AC3E}">
        <p14:creationId xmlns:p14="http://schemas.microsoft.com/office/powerpoint/2010/main" val="1376663173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51384" y="1916832"/>
            <a:ext cx="11305256" cy="3050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algn="just">
              <a:lnSpc>
                <a:spcPct val="150000"/>
              </a:lnSpc>
              <a:spcAft>
                <a:spcPts val="0"/>
              </a:spcAft>
            </a:pPr>
            <a:r>
              <a:rPr lang="pt-BR" sz="2500" dirty="0">
                <a:latin typeface="Arial" panose="020B0604020202020204" pitchFamily="34" charset="0"/>
                <a:ea typeface="Times New Roman" panose="02020603050405020304" pitchFamily="18" charset="0"/>
              </a:rPr>
              <a:t>Pressão atmosférica de 750 mmHg = 1019 g/cm²</a:t>
            </a:r>
            <a:endParaRPr lang="pt-BR" sz="25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180340" algn="just">
              <a:lnSpc>
                <a:spcPct val="150000"/>
              </a:lnSpc>
              <a:spcAft>
                <a:spcPts val="0"/>
              </a:spcAft>
            </a:pPr>
            <a:r>
              <a:rPr lang="pt-BR" sz="2500" dirty="0">
                <a:latin typeface="Arial" panose="020B0604020202020204" pitchFamily="34" charset="0"/>
                <a:ea typeface="Times New Roman" panose="02020603050405020304" pitchFamily="18" charset="0"/>
              </a:rPr>
              <a:t>		      Água Quente (100ºC) – Peso Específico = 1,0 g/cm³</a:t>
            </a:r>
            <a:endParaRPr lang="pt-BR" sz="25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180340" algn="just">
              <a:lnSpc>
                <a:spcPct val="150000"/>
              </a:lnSpc>
              <a:spcAft>
                <a:spcPts val="0"/>
              </a:spcAft>
            </a:pPr>
            <a:r>
              <a:rPr lang="pt-BR" sz="2500" dirty="0">
                <a:latin typeface="Arial" panose="020B0604020202020204" pitchFamily="34" charset="0"/>
                <a:ea typeface="Times New Roman" panose="02020603050405020304" pitchFamily="18" charset="0"/>
              </a:rPr>
              <a:t>	                 Tensão de Vapor = 1033 g/cm².</a:t>
            </a:r>
            <a:endParaRPr lang="pt-BR" sz="25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180340" algn="just">
              <a:lnSpc>
                <a:spcPct val="150000"/>
              </a:lnSpc>
              <a:spcAft>
                <a:spcPts val="0"/>
              </a:spcAft>
            </a:pPr>
            <a:r>
              <a:rPr lang="pt-BR" sz="2500" dirty="0">
                <a:latin typeface="Arial" panose="020B0604020202020204" pitchFamily="34" charset="0"/>
                <a:ea typeface="Times New Roman" panose="02020603050405020304" pitchFamily="18" charset="0"/>
              </a:rPr>
              <a:t>              </a:t>
            </a:r>
            <a:endParaRPr lang="pt-BR" sz="25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180340" algn="just">
              <a:lnSpc>
                <a:spcPts val="1200"/>
              </a:lnSpc>
              <a:spcAft>
                <a:spcPts val="0"/>
              </a:spcAft>
            </a:pPr>
            <a:r>
              <a:rPr lang="pt-BR" sz="2500" dirty="0"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</a:t>
            </a:r>
            <a:r>
              <a:rPr lang="pt-BR" sz="2500" dirty="0" err="1">
                <a:latin typeface="Arial" panose="020B0604020202020204" pitchFamily="34" charset="0"/>
                <a:ea typeface="Times New Roman" panose="02020603050405020304" pitchFamily="18" charset="0"/>
              </a:rPr>
              <a:t>Hmáx</a:t>
            </a:r>
            <a:r>
              <a:rPr lang="pt-BR" sz="2500" dirty="0">
                <a:latin typeface="Arial" panose="020B0604020202020204" pitchFamily="34" charset="0"/>
                <a:ea typeface="Times New Roman" panose="02020603050405020304" pitchFamily="18" charset="0"/>
              </a:rPr>
              <a:t> = 1019 – 1033 / 1,0 =  </a:t>
            </a:r>
            <a:r>
              <a:rPr lang="pt-BR" sz="2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- 14 cm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500" dirty="0">
                <a:latin typeface="Arial" panose="020B0604020202020204" pitchFamily="34" charset="0"/>
                <a:ea typeface="Times New Roman" panose="02020603050405020304" pitchFamily="18" charset="0"/>
              </a:rPr>
              <a:t>e/ou  </a:t>
            </a:r>
            <a:r>
              <a:rPr lang="pt-BR" sz="25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- 0,14m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500" dirty="0">
                <a:latin typeface="Arial" panose="020B0604020202020204" pitchFamily="34" charset="0"/>
                <a:ea typeface="Times New Roman" panose="02020603050405020304" pitchFamily="18" charset="0"/>
              </a:rPr>
              <a:t>(Cavitação).</a:t>
            </a:r>
            <a:endParaRPr lang="pt-BR" sz="25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180340" algn="just">
              <a:lnSpc>
                <a:spcPts val="1200"/>
              </a:lnSpc>
              <a:spcAft>
                <a:spcPts val="0"/>
              </a:spcAft>
            </a:pPr>
            <a:r>
              <a:rPr lang="pt-BR" sz="2500" dirty="0">
                <a:latin typeface="Arial" panose="020B0604020202020204" pitchFamily="34" charset="0"/>
                <a:ea typeface="Times New Roman" panose="02020603050405020304" pitchFamily="18" charset="0"/>
              </a:rPr>
              <a:t> 		     </a:t>
            </a:r>
            <a:endParaRPr lang="pt-BR" sz="25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180340" algn="just">
              <a:lnSpc>
                <a:spcPts val="1200"/>
              </a:lnSpc>
              <a:spcAft>
                <a:spcPts val="0"/>
              </a:spcAft>
            </a:pPr>
            <a:r>
              <a:rPr lang="pt-BR" sz="2500" dirty="0"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</a:t>
            </a:r>
            <a:r>
              <a:rPr lang="pt-BR" sz="2500" dirty="0" err="1">
                <a:latin typeface="Arial" panose="020B0604020202020204" pitchFamily="34" charset="0"/>
                <a:ea typeface="Times New Roman" panose="02020603050405020304" pitchFamily="18" charset="0"/>
              </a:rPr>
              <a:t>Hmáx</a:t>
            </a:r>
            <a:r>
              <a:rPr lang="pt-BR" sz="2500" dirty="0">
                <a:latin typeface="Arial" panose="020B0604020202020204" pitchFamily="34" charset="0"/>
                <a:ea typeface="Times New Roman" panose="02020603050405020304" pitchFamily="18" charset="0"/>
              </a:rPr>
              <a:t> &lt; 0 = Cavitação. </a:t>
            </a:r>
            <a:endParaRPr lang="pt-BR" sz="25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47926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79376" y="2344088"/>
            <a:ext cx="11521280" cy="2776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8034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pt-BR" sz="3000" b="1" dirty="0">
                <a:latin typeface="Arial" panose="020B0604020202020204" pitchFamily="34" charset="0"/>
                <a:ea typeface="Times New Roman" panose="02020603050405020304" pitchFamily="18" charset="0"/>
              </a:rPr>
              <a:t>CAVITAÇÃO:</a:t>
            </a:r>
            <a:r>
              <a:rPr lang="pt-BR" sz="3000" dirty="0">
                <a:latin typeface="Arial" panose="020B0604020202020204" pitchFamily="34" charset="0"/>
                <a:ea typeface="Times New Roman" panose="02020603050405020304" pitchFamily="18" charset="0"/>
              </a:rPr>
              <a:t> É o fenômeno ocasionado pela </a:t>
            </a: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vaporização do líquido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3000" dirty="0">
                <a:latin typeface="Arial" panose="020B0604020202020204" pitchFamily="34" charset="0"/>
                <a:ea typeface="Times New Roman" panose="02020603050405020304" pitchFamily="18" charset="0"/>
              </a:rPr>
              <a:t>no interior da bomba quando sua temperatura está próxima do ponto de ebulição, isso pode ser evitado resfriando-se o produto a ser bombeado.  </a:t>
            </a:r>
            <a:endParaRPr lang="pt-BR" sz="30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94250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51384" y="1124744"/>
            <a:ext cx="11233248" cy="4854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80340" lvl="0" indent="-342900" algn="just" eaLnBrk="0" hangingPunct="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pt-BR" sz="3000" b="1" dirty="0">
                <a:solidFill>
                  <a:srgbClr val="1F1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BOMBAS CENTRÍFUGAS:</a:t>
            </a:r>
            <a:endParaRPr lang="pt-BR" sz="3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marR="180340" indent="410210" algn="just" eaLnBrk="0" hangingPunct="0">
              <a:lnSpc>
                <a:spcPct val="150000"/>
              </a:lnSpc>
              <a:spcAft>
                <a:spcPts val="0"/>
              </a:spcAft>
            </a:pPr>
            <a:r>
              <a:rPr lang="pt-BR" sz="3000" dirty="0">
                <a:solidFill>
                  <a:srgbClr val="1F1F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 rotor gira em alta velocidade e imprime ao fluido um movimento de rotação. A força centrífuga desenvolvida, empurra o fluido contra as paredes do corpo da bomba (Voluta) e o faz mudar progressivamente de direção, transformando, assim, a energia cinética transmitida pelo rotor em aumento da velocidade e pressão.</a:t>
            </a:r>
            <a:endParaRPr lang="pt-BR" sz="3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58861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780928"/>
            <a:ext cx="8286305" cy="329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215680" y="1182947"/>
            <a:ext cx="60628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000" b="1" dirty="0">
                <a:latin typeface="Arial" pitchFamily="34" charset="0"/>
                <a:cs typeface="Arial" pitchFamily="34" charset="0"/>
              </a:rPr>
              <a:t>Bombas Centrífugas Horizontal:</a:t>
            </a:r>
            <a:endParaRPr lang="pt-BR" sz="3000" dirty="0"/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021505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033960"/>
            <a:ext cx="2880320" cy="559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7110" y="3382980"/>
            <a:ext cx="46569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500" b="1" dirty="0">
                <a:latin typeface="Arial" pitchFamily="34" charset="0"/>
                <a:cs typeface="Arial" pitchFamily="34" charset="0"/>
              </a:rPr>
              <a:t>Bombas Centrífugas Vertical:</a:t>
            </a:r>
            <a:endParaRPr lang="pt-BR" sz="2500" dirty="0"/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268213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42283" y="856500"/>
            <a:ext cx="11244854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latin typeface="Arial" pitchFamily="34" charset="0"/>
                <a:cs typeface="Arial" pitchFamily="34" charset="0"/>
              </a:rPr>
              <a:t>Bombas</a:t>
            </a:r>
          </a:p>
          <a:p>
            <a:endParaRPr lang="pt-BR" sz="3500" b="1" u="sng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Bombas Volumétricas ou Deslocamento Positivo</a:t>
            </a:r>
          </a:p>
          <a:p>
            <a:endParaRPr lang="pt-BR" sz="35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500" dirty="0">
                <a:latin typeface="Arial" pitchFamily="34" charset="0"/>
                <a:cs typeface="Arial" pitchFamily="34" charset="0"/>
              </a:rPr>
              <a:t>Bombas de deslocamento positivo se dividem em dois grupos: </a:t>
            </a:r>
          </a:p>
          <a:p>
            <a:endParaRPr lang="pt-BR" sz="35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500" dirty="0">
                <a:latin typeface="Arial" pitchFamily="34" charset="0"/>
                <a:cs typeface="Arial" pitchFamily="34" charset="0"/>
              </a:rPr>
              <a:t>Bombas alternativas;</a:t>
            </a:r>
          </a:p>
          <a:p>
            <a:endParaRPr lang="pt-BR" sz="35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500" dirty="0">
                <a:latin typeface="Arial" pitchFamily="34" charset="0"/>
                <a:cs typeface="Arial" pitchFamily="34" charset="0"/>
              </a:rPr>
              <a:t>Bombas rotativas.</a:t>
            </a:r>
            <a:endParaRPr lang="pt-BR" sz="2500" dirty="0"/>
          </a:p>
        </p:txBody>
      </p:sp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477999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51384" y="908720"/>
            <a:ext cx="10513168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500" dirty="0">
                <a:latin typeface="Arial" pitchFamily="34" charset="0"/>
                <a:cs typeface="Arial" pitchFamily="34" charset="0"/>
              </a:rPr>
              <a:t>          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Bomba Alternativa</a:t>
            </a:r>
            <a:r>
              <a:rPr lang="pt-BR" sz="3400" dirty="0">
                <a:latin typeface="Arial" pitchFamily="34" charset="0"/>
                <a:cs typeface="Arial" pitchFamily="34" charset="0"/>
              </a:rPr>
              <a:t>  São bombas que não admitem recirculação interna, ou seja, sempre deslocam fluido da entrada para a saída. Essas bombas caracterizam-se por trabalhar com baixas vazões e altas pressões e podem ser utilizadas com fluidos mais espessos (maior viscosidade).</a:t>
            </a:r>
            <a:endParaRPr lang="pt-BR" sz="3400" dirty="0"/>
          </a:p>
        </p:txBody>
      </p:sp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7670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23754" y="521227"/>
            <a:ext cx="11868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Bombas Volumétricas ou Deslocamento Positivo:</a:t>
            </a:r>
          </a:p>
          <a:p>
            <a:r>
              <a:rPr lang="pt-BR" sz="30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BR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Bomba Alternativa ou Fluxo Descontínuo: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 Bomba de Pistão</a:t>
            </a:r>
            <a:endParaRPr lang="pt-BR" sz="3000" dirty="0"/>
          </a:p>
        </p:txBody>
      </p:sp>
      <p:pic>
        <p:nvPicPr>
          <p:cNvPr id="4" name="Picture 2" descr="H:\Trabalhos da AMG Consultoria\Treinamentos\Sistema de Hidrantes\cross-section-zpm-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960" y="2398664"/>
            <a:ext cx="7123833" cy="423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20595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23528" y="521227"/>
            <a:ext cx="11868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Bombas Volumétricas ou Deslocamento Positivo:</a:t>
            </a:r>
          </a:p>
          <a:p>
            <a:r>
              <a:rPr lang="pt-BR" sz="30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BR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Bomba Rotativa ou Fluxo Continuo:</a:t>
            </a:r>
            <a:r>
              <a:rPr lang="pt-BR" sz="3000" dirty="0">
                <a:latin typeface="Arial" pitchFamily="34" charset="0"/>
                <a:cs typeface="Arial" pitchFamily="34" charset="0"/>
              </a:rPr>
              <a:t> Bomba Engrenagem:</a:t>
            </a:r>
            <a:endParaRPr lang="pt-BR" sz="3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747775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:\Trabalhos da AMG Consultoria\Treinamentos\Sistema de Hidrantes\Heat_transfer_pump_oil_heat_pump.jpg_220x2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2805477"/>
            <a:ext cx="3911342" cy="39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62562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19794" y="521227"/>
            <a:ext cx="11868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Bombas Volumétricas ou Deslocamento Positivo:</a:t>
            </a:r>
          </a:p>
          <a:p>
            <a:r>
              <a:rPr lang="pt-BR" sz="30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BR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Bomba Rotativa Anel Líquido:</a:t>
            </a:r>
            <a:endParaRPr lang="pt-BR" sz="3000" b="1" dirty="0">
              <a:solidFill>
                <a:srgbClr val="0000FF"/>
              </a:solidFill>
            </a:endParaRPr>
          </a:p>
        </p:txBody>
      </p:sp>
      <p:pic>
        <p:nvPicPr>
          <p:cNvPr id="4" name="Picture 2" descr="H:\Trabalhos da AMG Consultoria\Treinamentos\Sistema de Hidrantes\bom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00566"/>
            <a:ext cx="4044280" cy="36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 para a esquerda 1"/>
          <p:cNvSpPr/>
          <p:nvPr/>
        </p:nvSpPr>
        <p:spPr>
          <a:xfrm>
            <a:off x="4583832" y="4941168"/>
            <a:ext cx="526813" cy="3162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cima 2"/>
          <p:cNvSpPr/>
          <p:nvPr/>
        </p:nvSpPr>
        <p:spPr>
          <a:xfrm>
            <a:off x="1487488" y="2398664"/>
            <a:ext cx="415326" cy="5502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373" y="2974119"/>
            <a:ext cx="5254469" cy="308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8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905645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DEFINIÇÃO DE CALDEIRA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B9BDC7C-38E2-C92D-357C-ACC57B535A3E}"/>
              </a:ext>
            </a:extLst>
          </p:cNvPr>
          <p:cNvSpPr/>
          <p:nvPr/>
        </p:nvSpPr>
        <p:spPr>
          <a:xfrm>
            <a:off x="373267" y="2926355"/>
            <a:ext cx="8976320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13.4.1.1 Caldeiras a vapor são equipamentos destinados a </a:t>
            </a:r>
            <a:r>
              <a:rPr lang="pt-BR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produzir e acumular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vapor sob pressão superior à atmosférica, utilizando qualquer fonte de energia, projetados conforme códigos pertinentes, excetuando-se </a:t>
            </a:r>
            <a:r>
              <a:rPr lang="pt-BR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refervedores e similares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681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19336" y="521227"/>
            <a:ext cx="11868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Bombas Volumétricas ou Deslocamento Positivo:</a:t>
            </a:r>
          </a:p>
          <a:p>
            <a:r>
              <a:rPr lang="pt-BR" sz="30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BR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Bomba Rotativa </a:t>
            </a:r>
            <a:r>
              <a:rPr lang="pt-BR" sz="3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Moyno</a:t>
            </a:r>
            <a:r>
              <a:rPr lang="pt-BR" sz="3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  <a:endParaRPr lang="pt-BR" sz="3000" b="1" dirty="0">
              <a:solidFill>
                <a:srgbClr val="0000FF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5" y="3339815"/>
            <a:ext cx="4042431" cy="253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:\Trabalhos da AMG Consultoria\Treinamentos\Sistema de Hidrantes\positive-displacement-pump-27223-47235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822" y="2780928"/>
            <a:ext cx="5148064" cy="241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Trabalhos da AMG Consultoria\Treinamentos\Sistema de Hidrantes\direct_coupled_single_screw_pump_634435115524011140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828" y="5062040"/>
            <a:ext cx="6318050" cy="163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981005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2708920"/>
            <a:ext cx="121917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0" b="1" dirty="0">
                <a:latin typeface="Arial" panose="020B0604020202020204" pitchFamily="34" charset="0"/>
                <a:cs typeface="Arial" panose="020B0604020202020204" pitchFamily="34" charset="0"/>
              </a:rPr>
              <a:t>VÁLVULA GAVETA</a:t>
            </a:r>
          </a:p>
        </p:txBody>
      </p:sp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43871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51384" y="908720"/>
            <a:ext cx="10634852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VÁLVULAS – TIPOS E FUNÇÕES</a:t>
            </a:r>
          </a:p>
          <a:p>
            <a:pPr algn="just">
              <a:lnSpc>
                <a:spcPct val="150000"/>
              </a:lnSpc>
            </a:pPr>
            <a:endParaRPr lang="pt-BR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Gaveta: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 usada em líquidos, para bloqueio, ou seja, fechamento total ou</a:t>
            </a:r>
          </a:p>
          <a:p>
            <a:pPr algn="just">
              <a:lnSpc>
                <a:spcPct val="150000"/>
              </a:lnSpc>
            </a:pP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abertura total. Não é adequada para controlar vazão, apresenta grande perda de carga.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19336" y="4437112"/>
            <a:ext cx="1193099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altLang="pt-BR" sz="2200" dirty="0"/>
              <a:t>Quando estão totalmente abertas, a trajetória de circulação do fluido fica reta e desimpedida, havendo pouca perda de carga. 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altLang="pt-BR" sz="2200" dirty="0"/>
              <a:t>Quando estão parcialmente abertas causam perdas de carga muito elevadas, cavitação e violenta corrosão e erosão.</a:t>
            </a:r>
          </a:p>
        </p:txBody>
      </p:sp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118855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80"/>
            <a:ext cx="12191999" cy="685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9105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607158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346" y="-18159"/>
            <a:ext cx="12263347" cy="687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01392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325" y="0"/>
            <a:ext cx="122263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18726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2708920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0" b="1" dirty="0">
                <a:latin typeface="Arial" panose="020B0604020202020204" pitchFamily="34" charset="0"/>
                <a:cs typeface="Arial" panose="020B0604020202020204" pitchFamily="34" charset="0"/>
              </a:rPr>
              <a:t>VÁLVULA GLOBO</a:t>
            </a:r>
          </a:p>
        </p:txBody>
      </p:sp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576716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2708920"/>
            <a:ext cx="12191774" cy="1752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altLang="pt-BR" sz="2500" dirty="0">
                <a:latin typeface="Arial" panose="020B0604020202020204" pitchFamily="34" charset="0"/>
                <a:cs typeface="Arial" panose="020B0604020202020204" pitchFamily="34" charset="0"/>
              </a:rPr>
              <a:t>Destina-se a serviços de regulagem e de fechamento estanque em linhas de água, óleos industriais, que não sejam muito corrosivos, e para o bloqueio e regulagem em linhas de vapor e de gases.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730753" y="1700808"/>
            <a:ext cx="4730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GLOBO</a:t>
            </a:r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50848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8" y="2132856"/>
            <a:ext cx="6124156" cy="396044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453965" y="376029"/>
            <a:ext cx="4730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GLOBO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944" y="1109075"/>
            <a:ext cx="4320480" cy="56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197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905645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DEFINIÇÃO DE CALDEIRA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69256A4-A749-9D1B-99C3-6A509D1D6321}"/>
              </a:ext>
            </a:extLst>
          </p:cNvPr>
          <p:cNvSpPr/>
          <p:nvPr/>
        </p:nvSpPr>
        <p:spPr>
          <a:xfrm>
            <a:off x="680720" y="2863076"/>
            <a:ext cx="8135734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5900" algn="just">
              <a:lnSpc>
                <a:spcPct val="150000"/>
              </a:lnSpc>
              <a:spcAft>
                <a:spcPts val="1200"/>
              </a:spcAft>
            </a:pPr>
            <a:r>
              <a:rPr lang="pt-BR" sz="24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13.4.1.2. Para os propósitos desta NR, as caldeiras são classificadas em </a:t>
            </a:r>
            <a:r>
              <a:rPr lang="pt-BR" sz="2400" b="1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2 (DUAS) categorias</a:t>
            </a:r>
            <a:r>
              <a:rPr lang="pt-BR" sz="24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, conforme segue:</a:t>
            </a:r>
            <a:endParaRPr lang="pt-BR" sz="24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006694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453965" y="376029"/>
            <a:ext cx="4730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GLOBO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7328" y="2132856"/>
            <a:ext cx="12191774" cy="336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500" b="1" dirty="0"/>
              <a:t>As variantes da válvula globo são: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500" b="1" dirty="0">
                <a:solidFill>
                  <a:srgbClr val="0066FF"/>
                </a:solidFill>
              </a:rPr>
              <a:t>Válvulas em "Y":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500" dirty="0"/>
              <a:t>Nessas válvulas, a haste fica em um ângulo de 45 com o corpo, o de modo que a trajetória da corrente de líquido fica quase retilínea, com um mínimo de perda de carga. </a:t>
            </a:r>
          </a:p>
        </p:txBody>
      </p:sp>
    </p:spTree>
    <p:extLst>
      <p:ext uri="{BB962C8B-B14F-4D97-AF65-F5344CB8AC3E}">
        <p14:creationId xmlns:p14="http://schemas.microsoft.com/office/powerpoint/2010/main" val="115756676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6" y="1628800"/>
            <a:ext cx="12191774" cy="117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altLang="pt-BR" sz="2500" dirty="0"/>
              <a:t>São usadas para bloqueio e regulagem de vapor e são preferidas para uso com produtos corrosivos.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453965" y="376029"/>
            <a:ext cx="4730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GLOBO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2612344"/>
            <a:ext cx="7433074" cy="398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896200" y="2492896"/>
            <a:ext cx="3312368" cy="436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7477684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453965" y="376029"/>
            <a:ext cx="4730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GLOBO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6" y="1916832"/>
            <a:ext cx="12191774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300" b="1" dirty="0">
                <a:solidFill>
                  <a:srgbClr val="0066FF"/>
                </a:solidFill>
              </a:rPr>
              <a:t>B) Válvulas agulha: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300" dirty="0"/>
              <a:t>O tampão é substituído por uma peça cônica, a agulha, que permite um controle preciso do escoamento.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300" dirty="0"/>
              <a:t>São válvulas para regulagem fina de líquidos e gases, em diâmetros de até 2".</a:t>
            </a:r>
          </a:p>
        </p:txBody>
      </p:sp>
    </p:spTree>
    <p:extLst>
      <p:ext uri="{BB962C8B-B14F-4D97-AF65-F5344CB8AC3E}">
        <p14:creationId xmlns:p14="http://schemas.microsoft.com/office/powerpoint/2010/main" val="1181231619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90191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603499" y="482544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 DE DIAFRAGMA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628800"/>
            <a:ext cx="12191774" cy="41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500" dirty="0">
                <a:solidFill>
                  <a:srgbClr val="0066FF"/>
                </a:solidFill>
              </a:rPr>
              <a:t>São válvulas muito usadas para regulagem ou bloqueio de fluidos corrosivos (alimentos ácidos)</a:t>
            </a:r>
            <a:r>
              <a:rPr lang="pt-BR" altLang="pt-BR" sz="2500" dirty="0"/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500" dirty="0"/>
              <a:t> A válvula se fecha por meio de um diafragma flexível que é aperta do contra a sede.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500" dirty="0"/>
              <a:t>O mecanismo que controla o diafragma não tem contato com o fluido e, por isso, são recomendadas para processamentos estéreis.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500" dirty="0"/>
              <a:t> Não possuem fendas e asseguram que não há retenção de partículas.</a:t>
            </a:r>
          </a:p>
        </p:txBody>
      </p:sp>
    </p:spTree>
    <p:extLst>
      <p:ext uri="{BB962C8B-B14F-4D97-AF65-F5344CB8AC3E}">
        <p14:creationId xmlns:p14="http://schemas.microsoft.com/office/powerpoint/2010/main" val="93787875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0409"/>
            <a:ext cx="5349903" cy="66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36895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66"/>
            <a:ext cx="12192000" cy="681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75049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431704" y="376029"/>
            <a:ext cx="5148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 ESFERA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420888"/>
            <a:ext cx="121920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Esfera: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usada em líquidos e gases, é indicada para abertura e fechamento</a:t>
            </a:r>
          </a:p>
          <a:p>
            <a:pPr algn="just">
              <a:lnSpc>
                <a:spcPct val="150000"/>
              </a:lnSpc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rápidos, não sendo adequada para regulagem de fluxo, também para líquidos </a:t>
            </a:r>
            <a:r>
              <a:rPr lang="pt-BR" sz="2300" dirty="0" err="1">
                <a:latin typeface="Arial" panose="020B0604020202020204" pitchFamily="34" charset="0"/>
                <a:cs typeface="Arial" panose="020B0604020202020204" pitchFamily="34" charset="0"/>
              </a:rPr>
              <a:t>comsólidos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em suspensão.</a:t>
            </a:r>
          </a:p>
        </p:txBody>
      </p:sp>
    </p:spTree>
    <p:extLst>
      <p:ext uri="{BB962C8B-B14F-4D97-AF65-F5344CB8AC3E}">
        <p14:creationId xmlns:p14="http://schemas.microsoft.com/office/powerpoint/2010/main" val="2419144966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988840"/>
            <a:ext cx="8619942" cy="427541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431704" y="376029"/>
            <a:ext cx="5148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 ESFERA</a:t>
            </a:r>
          </a:p>
        </p:txBody>
      </p:sp>
    </p:spTree>
    <p:extLst>
      <p:ext uri="{BB962C8B-B14F-4D97-AF65-F5344CB8AC3E}">
        <p14:creationId xmlns:p14="http://schemas.microsoft.com/office/powerpoint/2010/main" val="3516712177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27648" y="376029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BORBOLETA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318880"/>
            <a:ext cx="12191774" cy="551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300" dirty="0"/>
              <a:t>São basicamente válvulas de regulagem, mas também podem trabalhar como válvulas de bloqueio.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300" dirty="0"/>
              <a:t>O emprego dessas válvulas tem aumentado por serem leves, baratas e facilmente adaptáveis a comando remoto.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300" dirty="0"/>
              <a:t>O fechamento da válvula é feito por meio de uma peça circular que gira em torno de um eixo perpendicular ao sentido de escoamento do fluido.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300" dirty="0"/>
              <a:t>Podem ser manuais ou com controle pneumático.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300" dirty="0"/>
              <a:t>A válvula borboleta, além de ser barata, provoca pequena perda de carga e pode ser usada com líquidos de alta e baixa viscosidade.</a:t>
            </a:r>
          </a:p>
        </p:txBody>
      </p:sp>
    </p:spTree>
    <p:extLst>
      <p:ext uri="{BB962C8B-B14F-4D97-AF65-F5344CB8AC3E}">
        <p14:creationId xmlns:p14="http://schemas.microsoft.com/office/powerpoint/2010/main" val="805594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905645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DEFINIÇÃO DE CALDEIRA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75D812E-8175-0078-F5B3-B5F19C058804}"/>
              </a:ext>
            </a:extLst>
          </p:cNvPr>
          <p:cNvSpPr/>
          <p:nvPr/>
        </p:nvSpPr>
        <p:spPr>
          <a:xfrm>
            <a:off x="518160" y="2454732"/>
            <a:ext cx="845701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  <a:tabLst>
                <a:tab pos="457200" algn="l"/>
              </a:tabLst>
            </a:pPr>
            <a:r>
              <a:rPr lang="pt-BR" sz="2400" b="1" dirty="0">
                <a:solidFill>
                  <a:srgbClr val="0066FF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a) Caldeiras da Categoria A</a:t>
            </a:r>
            <a:r>
              <a:rPr lang="pt-BR" sz="2400" dirty="0">
                <a:solidFill>
                  <a:srgbClr val="0066FF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4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são aquelas cuja pressão de operação é igual ou superior a </a:t>
            </a:r>
            <a:r>
              <a:rPr lang="pt-BR" sz="2400" b="1" i="1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1.960 kPa </a:t>
            </a:r>
            <a:r>
              <a:rPr lang="pt-BR" sz="24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(19,98 kgf/cm²), com volume superior a </a:t>
            </a:r>
            <a:r>
              <a:rPr lang="pt-BR" sz="2400" b="1" i="1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100 L</a:t>
            </a:r>
            <a:r>
              <a:rPr lang="pt-BR" sz="24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 (cem litros);</a:t>
            </a:r>
          </a:p>
        </p:txBody>
      </p:sp>
    </p:spTree>
    <p:extLst>
      <p:ext uri="{BB962C8B-B14F-4D97-AF65-F5344CB8AC3E}">
        <p14:creationId xmlns:p14="http://schemas.microsoft.com/office/powerpoint/2010/main" val="1906829825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27648" y="376029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BORBOLETA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556792"/>
            <a:ext cx="4638253" cy="492650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083915"/>
            <a:ext cx="3442973" cy="573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75049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44" y="125450"/>
            <a:ext cx="3972470" cy="656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79150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11624" y="376029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DE RETENÇÃO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556792"/>
            <a:ext cx="1219177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200" dirty="0"/>
              <a:t>Essas válvulas permitem a passagem do fluido em apenas um sentido, fechando-se automaticamente por diferença de pressões, exercidas pelo fluido em consequência do escoamento, no caso      de haver a tendência à inversão no sentido do fluxo.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200" dirty="0"/>
              <a:t>São, portanto, válvulas de operação automática. Costumam provocar elevada perda de carga, como todas as válvulas, e só devem ser usadas quando for imprescindível.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endParaRPr lang="pt-BR" altLang="pt-BR" sz="2200" dirty="0"/>
          </a:p>
        </p:txBody>
      </p:sp>
    </p:spTree>
    <p:extLst>
      <p:ext uri="{BB962C8B-B14F-4D97-AF65-F5344CB8AC3E}">
        <p14:creationId xmlns:p14="http://schemas.microsoft.com/office/powerpoint/2010/main" val="4215633816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11624" y="376029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DE RETENÇÃO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1412776"/>
            <a:ext cx="1219177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spcBef>
                <a:spcPct val="50000"/>
              </a:spcBef>
              <a:buAutoNum type="alphaUcParenR"/>
            </a:pPr>
            <a:r>
              <a:rPr lang="pt-BR" altLang="pt-BR" sz="2200" b="1" dirty="0">
                <a:solidFill>
                  <a:srgbClr val="0066FF"/>
                </a:solidFill>
              </a:rPr>
              <a:t>Válvula de retenção de levantamento:</a:t>
            </a:r>
            <a:r>
              <a:rPr lang="pt-BR" altLang="pt-BR" sz="2200" dirty="0">
                <a:solidFill>
                  <a:srgbClr val="0066FF"/>
                </a:solidFill>
              </a:rPr>
              <a:t>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200" dirty="0"/>
              <a:t>O fechamento é feito por um tampão semelhante aos das válvulas globo. Esse tampão é mantido suspenso, afastado da sede, por efeito da pressão do fluido sobre a face inferior. Caso haja tendência à inversão do sentido do fluxo, a pressão do fluido sobre a face superior do tampão, aperta-o contra a sede, interrompendo o escoamento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176" y="4365104"/>
            <a:ext cx="6588728" cy="22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53940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11624" y="376029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DE RETENÇÃO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556792"/>
            <a:ext cx="1219177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400" b="1" dirty="0">
                <a:solidFill>
                  <a:srgbClr val="0066FF"/>
                </a:solidFill>
              </a:rPr>
              <a:t>B</a:t>
            </a:r>
            <a:r>
              <a:rPr lang="pt-BR" altLang="pt-BR" sz="2500" b="1" dirty="0">
                <a:solidFill>
                  <a:srgbClr val="0066FF"/>
                </a:solidFill>
              </a:rPr>
              <a:t>) Válvula de retenção de portinhola:</a:t>
            </a:r>
            <a:r>
              <a:rPr lang="pt-BR" altLang="pt-BR" sz="2500" dirty="0">
                <a:solidFill>
                  <a:srgbClr val="0066FF"/>
                </a:solidFill>
              </a:rPr>
              <a:t>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500" dirty="0"/>
              <a:t>É o tipo mais usual. O fechamento é feito por uma portinhola que se assenta no orifício da válvula. Embora, a perda de carga seja </a:t>
            </a:r>
            <a:r>
              <a:rPr lang="pt-BR" altLang="pt-BR" sz="2500" dirty="0" err="1"/>
              <a:t>elevada,costuma</a:t>
            </a:r>
            <a:r>
              <a:rPr lang="pt-BR" altLang="pt-BR" sz="2500" dirty="0"/>
              <a:t> ser menor que a introduzida por válvulas de retenção de levantamento, porque a trajetória do fluido é retilínea.</a:t>
            </a:r>
          </a:p>
        </p:txBody>
      </p:sp>
    </p:spTree>
    <p:extLst>
      <p:ext uri="{BB962C8B-B14F-4D97-AF65-F5344CB8AC3E}">
        <p14:creationId xmlns:p14="http://schemas.microsoft.com/office/powerpoint/2010/main" val="2881544357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11624" y="376029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DE RETENÇÃO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92" y="1628800"/>
            <a:ext cx="6058143" cy="50677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572690"/>
            <a:ext cx="4896544" cy="484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20408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11624" y="376029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DE RETENÇÃO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1772816"/>
            <a:ext cx="12192000" cy="259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400" b="1" dirty="0">
                <a:solidFill>
                  <a:srgbClr val="0066FF"/>
                </a:solidFill>
              </a:rPr>
              <a:t>C) </a:t>
            </a:r>
            <a:r>
              <a:rPr lang="pt-BR" altLang="pt-BR" sz="2500" b="1" dirty="0">
                <a:solidFill>
                  <a:srgbClr val="0066FF"/>
                </a:solidFill>
              </a:rPr>
              <a:t>Válvula de retenção de esfera:</a:t>
            </a:r>
            <a:r>
              <a:rPr lang="pt-BR" altLang="pt-BR" sz="2500" dirty="0"/>
              <a:t>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t-BR" altLang="pt-BR" sz="2500" dirty="0"/>
              <a:t>São semelhantes às válvulas de retenção de levantamento, porém, neste caso, o tampão é substituído por uma esfera. É a válvula de retenção de fechamento mais rápido.</a:t>
            </a:r>
          </a:p>
        </p:txBody>
      </p:sp>
    </p:spTree>
    <p:extLst>
      <p:ext uri="{BB962C8B-B14F-4D97-AF65-F5344CB8AC3E}">
        <p14:creationId xmlns:p14="http://schemas.microsoft.com/office/powerpoint/2010/main" val="3298417440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11624" y="376029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DE RETENÇÃO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1631626"/>
            <a:ext cx="5833120" cy="46207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459946"/>
            <a:ext cx="3600400" cy="520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31984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864611"/>
            <a:ext cx="12147309" cy="242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500" dirty="0">
                <a:latin typeface="Arial" panose="020B0604020202020204" pitchFamily="34" charset="0"/>
                <a:ea typeface="Calibri" panose="020F0502020204030204" pitchFamily="34" charset="0"/>
              </a:rPr>
              <a:t>Existem basicamente dois tipos de válvulas de retenção tipo disco, também conhecido por dupla portinhola e a de disco integral.</a:t>
            </a:r>
            <a:endParaRPr lang="pt-BR" sz="35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814291" y="404664"/>
            <a:ext cx="10153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DE RETENÇÃO TIPO DISCO</a:t>
            </a:r>
          </a:p>
        </p:txBody>
      </p:sp>
    </p:spTree>
    <p:extLst>
      <p:ext uri="{BB962C8B-B14F-4D97-AF65-F5344CB8AC3E}">
        <p14:creationId xmlns:p14="http://schemas.microsoft.com/office/powerpoint/2010/main" val="1926708695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80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905645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DEFINIÇÃO DE CALDEIRA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75D812E-8175-0078-F5B3-B5F19C058804}"/>
              </a:ext>
            </a:extLst>
          </p:cNvPr>
          <p:cNvSpPr/>
          <p:nvPr/>
        </p:nvSpPr>
        <p:spPr>
          <a:xfrm>
            <a:off x="508000" y="2373452"/>
            <a:ext cx="845701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  <a:tabLst>
                <a:tab pos="457200" algn="l"/>
              </a:tabLst>
            </a:pPr>
            <a:r>
              <a:rPr lang="pt-BR" sz="2400" b="1" dirty="0">
                <a:solidFill>
                  <a:srgbClr val="0066FF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b) Caldeiras da categoria B</a:t>
            </a:r>
            <a:r>
              <a:rPr lang="pt-BR" sz="24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: são aquelas cuja a pressão de operação seja </a:t>
            </a:r>
            <a:r>
              <a:rPr lang="pt-BR" sz="2400" b="1" u="sng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superior</a:t>
            </a:r>
            <a:r>
              <a:rPr lang="pt-BR" sz="24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pt-BR" sz="2400" b="1" i="1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60 kPa</a:t>
            </a:r>
            <a:r>
              <a:rPr lang="pt-BR" sz="24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 (0,61 kgf/cm²) e </a:t>
            </a:r>
            <a:r>
              <a:rPr lang="pt-BR" sz="2400" b="1" u="sng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inferior</a:t>
            </a:r>
            <a:r>
              <a:rPr lang="pt-BR" sz="24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pt-BR" sz="2400" b="1" i="1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1.960 kPa </a:t>
            </a:r>
            <a:r>
              <a:rPr lang="pt-BR" sz="24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(19,98 kgf/cm2), volume interno superior a </a:t>
            </a:r>
            <a:r>
              <a:rPr lang="pt-BR" sz="2400" b="1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100 L</a:t>
            </a:r>
            <a:r>
              <a:rPr lang="pt-BR" sz="24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00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(cem litros) e o produto entre a pressão de operação em kPa e o volume interno em m³ seja superior a </a:t>
            </a:r>
            <a:r>
              <a:rPr lang="pt-BR" sz="2400" b="1" i="1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6 (seis)</a:t>
            </a:r>
            <a:r>
              <a:rPr lang="pt-BR" sz="24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solidFill>
                <a:srgbClr val="FF0000"/>
              </a:solidFill>
              <a:effectLst/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35823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554161"/>
            <a:ext cx="12192000" cy="69923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indent="215900" algn="ctr">
              <a:lnSpc>
                <a:spcPct val="150000"/>
              </a:lnSpc>
              <a:spcAft>
                <a:spcPts val="1200"/>
              </a:spcAft>
            </a:pPr>
            <a:r>
              <a:rPr lang="pt-BR" sz="3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Válvula de Retenção Fundo de Poço</a:t>
            </a:r>
            <a:endParaRPr lang="pt-BR" sz="3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1484784"/>
            <a:ext cx="12072664" cy="5008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5900" algn="just">
              <a:lnSpc>
                <a:spcPct val="150000"/>
              </a:lnSpc>
              <a:spcAft>
                <a:spcPts val="1200"/>
              </a:spcAft>
            </a:pPr>
            <a:r>
              <a:rPr lang="pt-BR" sz="3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Também são conhecidas como válvulas de pé. Te funcionamento idêntico a válvula de retenção tipo vertical, a diferença esta na parte inferior que é constituída de uma grande camada de crivos, eu é por onde a água passa para entrar na válvula. </a:t>
            </a:r>
            <a:endParaRPr lang="pt-BR" sz="3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215900" algn="just">
              <a:lnSpc>
                <a:spcPct val="150000"/>
              </a:lnSpc>
              <a:spcAft>
                <a:spcPts val="1200"/>
              </a:spcAft>
            </a:pPr>
            <a:r>
              <a:rPr lang="pt-BR" sz="3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Durante o funcionamento das bombas de Sucção, o obturador se levanta permitindo a passagem do fluido. Se a bomba for deligada o obturador fecha.</a:t>
            </a:r>
            <a:endParaRPr lang="pt-BR" sz="30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25705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1745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226812"/>
            <a:ext cx="7776863" cy="654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86596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1055440" y="1843770"/>
            <a:ext cx="5184576" cy="4393541"/>
            <a:chOff x="1519" y="2341"/>
            <a:chExt cx="1996" cy="1679"/>
          </a:xfrm>
        </p:grpSpPr>
        <p:sp>
          <p:nvSpPr>
            <p:cNvPr id="4" name="Rectangle 23"/>
            <p:cNvSpPr>
              <a:spLocks noChangeArrowheads="1"/>
            </p:cNvSpPr>
            <p:nvPr/>
          </p:nvSpPr>
          <p:spPr bwMode="auto">
            <a:xfrm>
              <a:off x="1519" y="3385"/>
              <a:ext cx="1361" cy="63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pt-BR"/>
            </a:p>
          </p:txBody>
        </p:sp>
        <p:sp>
          <p:nvSpPr>
            <p:cNvPr id="5" name="Oval 8"/>
            <p:cNvSpPr>
              <a:spLocks noChangeArrowheads="1"/>
            </p:cNvSpPr>
            <p:nvPr/>
          </p:nvSpPr>
          <p:spPr bwMode="auto">
            <a:xfrm>
              <a:off x="2290" y="3657"/>
              <a:ext cx="272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pt-BR"/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2971" y="2432"/>
              <a:ext cx="45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pt-BR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flipV="1">
              <a:off x="2290" y="2704"/>
              <a:ext cx="0" cy="9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 flipV="1">
              <a:off x="2562" y="2750"/>
              <a:ext cx="0" cy="9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2653" y="2432"/>
              <a:ext cx="3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>
              <a:off x="2653" y="2659"/>
              <a:ext cx="3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2285" y="2432"/>
              <a:ext cx="368" cy="272"/>
            </a:xfrm>
            <a:custGeom>
              <a:avLst/>
              <a:gdLst>
                <a:gd name="T0" fmla="*/ 21 w 277"/>
                <a:gd name="T1" fmla="*/ 469 h 227"/>
                <a:gd name="T2" fmla="*/ 21 w 277"/>
                <a:gd name="T3" fmla="*/ 280 h 227"/>
                <a:gd name="T4" fmla="*/ 150 w 277"/>
                <a:gd name="T5" fmla="*/ 143 h 227"/>
                <a:gd name="T6" fmla="*/ 445 w 277"/>
                <a:gd name="T7" fmla="*/ 37 h 227"/>
                <a:gd name="T8" fmla="*/ 864 w 277"/>
                <a:gd name="T9" fmla="*/ 0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"/>
                <a:gd name="T16" fmla="*/ 0 h 227"/>
                <a:gd name="T17" fmla="*/ 277 w 277"/>
                <a:gd name="T18" fmla="*/ 227 h 2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" h="227">
                  <a:moveTo>
                    <a:pt x="7" y="227"/>
                  </a:moveTo>
                  <a:cubicBezTo>
                    <a:pt x="2" y="193"/>
                    <a:pt x="0" y="162"/>
                    <a:pt x="7" y="136"/>
                  </a:cubicBezTo>
                  <a:cubicBezTo>
                    <a:pt x="14" y="110"/>
                    <a:pt x="25" y="89"/>
                    <a:pt x="48" y="69"/>
                  </a:cubicBezTo>
                  <a:cubicBezTo>
                    <a:pt x="71" y="49"/>
                    <a:pt x="105" y="29"/>
                    <a:pt x="143" y="18"/>
                  </a:cubicBezTo>
                  <a:cubicBezTo>
                    <a:pt x="181" y="7"/>
                    <a:pt x="249" y="4"/>
                    <a:pt x="27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2562" y="2659"/>
              <a:ext cx="136" cy="136"/>
            </a:xfrm>
            <a:custGeom>
              <a:avLst/>
              <a:gdLst>
                <a:gd name="T0" fmla="*/ 0 w 277"/>
                <a:gd name="T1" fmla="*/ 29 h 227"/>
                <a:gd name="T2" fmla="*/ 0 w 277"/>
                <a:gd name="T3" fmla="*/ 17 h 227"/>
                <a:gd name="T4" fmla="*/ 3 w 277"/>
                <a:gd name="T5" fmla="*/ 9 h 227"/>
                <a:gd name="T6" fmla="*/ 8 w 277"/>
                <a:gd name="T7" fmla="*/ 2 h 227"/>
                <a:gd name="T8" fmla="*/ 16 w 277"/>
                <a:gd name="T9" fmla="*/ 0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"/>
                <a:gd name="T16" fmla="*/ 0 h 227"/>
                <a:gd name="T17" fmla="*/ 277 w 277"/>
                <a:gd name="T18" fmla="*/ 227 h 2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" h="227">
                  <a:moveTo>
                    <a:pt x="7" y="227"/>
                  </a:moveTo>
                  <a:cubicBezTo>
                    <a:pt x="2" y="193"/>
                    <a:pt x="0" y="162"/>
                    <a:pt x="7" y="136"/>
                  </a:cubicBezTo>
                  <a:cubicBezTo>
                    <a:pt x="14" y="110"/>
                    <a:pt x="25" y="89"/>
                    <a:pt x="48" y="69"/>
                  </a:cubicBezTo>
                  <a:cubicBezTo>
                    <a:pt x="71" y="49"/>
                    <a:pt x="105" y="29"/>
                    <a:pt x="143" y="18"/>
                  </a:cubicBezTo>
                  <a:cubicBezTo>
                    <a:pt x="181" y="7"/>
                    <a:pt x="249" y="4"/>
                    <a:pt x="27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2290" y="3430"/>
              <a:ext cx="272" cy="18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pt-BR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2290" y="3430"/>
              <a:ext cx="272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V="1">
              <a:off x="2290" y="3430"/>
              <a:ext cx="272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V="1">
              <a:off x="2245" y="3430"/>
              <a:ext cx="0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1519" y="3113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2880" y="3113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>
              <a:off x="1519" y="4020"/>
              <a:ext cx="13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Oval 24"/>
            <p:cNvSpPr>
              <a:spLocks noChangeArrowheads="1"/>
            </p:cNvSpPr>
            <p:nvPr/>
          </p:nvSpPr>
          <p:spPr bwMode="auto">
            <a:xfrm>
              <a:off x="2971" y="2341"/>
              <a:ext cx="91" cy="4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pt-BR"/>
            </a:p>
          </p:txBody>
        </p:sp>
        <p:sp>
          <p:nvSpPr>
            <p:cNvPr id="21" name="Rectangle 26"/>
            <p:cNvSpPr>
              <a:spLocks noChangeArrowheads="1"/>
            </p:cNvSpPr>
            <p:nvPr/>
          </p:nvSpPr>
          <p:spPr bwMode="auto">
            <a:xfrm>
              <a:off x="3016" y="2341"/>
              <a:ext cx="136" cy="4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pt-BR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3107" y="2341"/>
              <a:ext cx="91" cy="4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pt-BR"/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>
              <a:off x="3152" y="2432"/>
              <a:ext cx="3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>
              <a:off x="3152" y="2659"/>
              <a:ext cx="3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>
              <a:off x="3016" y="2341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Line 30"/>
            <p:cNvSpPr>
              <a:spLocks noChangeShapeType="1"/>
            </p:cNvSpPr>
            <p:nvPr/>
          </p:nvSpPr>
          <p:spPr bwMode="auto">
            <a:xfrm>
              <a:off x="3016" y="2750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Oval 31"/>
            <p:cNvSpPr>
              <a:spLocks noChangeArrowheads="1"/>
            </p:cNvSpPr>
            <p:nvPr/>
          </p:nvSpPr>
          <p:spPr bwMode="auto">
            <a:xfrm>
              <a:off x="3137" y="2432"/>
              <a:ext cx="45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pt-BR"/>
            </a:p>
          </p:txBody>
        </p:sp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3470" y="2432"/>
              <a:ext cx="45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pt-BR"/>
            </a:p>
          </p:txBody>
        </p:sp>
      </p:grpSp>
      <p:pic>
        <p:nvPicPr>
          <p:cNvPr id="29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3" r="6844"/>
          <a:stretch>
            <a:fillRect/>
          </a:stretch>
        </p:blipFill>
        <p:spPr bwMode="auto">
          <a:xfrm>
            <a:off x="7392144" y="1843771"/>
            <a:ext cx="3960440" cy="450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aixaDeTexto 29"/>
          <p:cNvSpPr txBox="1"/>
          <p:nvPr/>
        </p:nvSpPr>
        <p:spPr>
          <a:xfrm>
            <a:off x="3791744" y="260648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VÁLVULA DE PÉ</a:t>
            </a:r>
          </a:p>
        </p:txBody>
      </p:sp>
    </p:spTree>
    <p:extLst>
      <p:ext uri="{BB962C8B-B14F-4D97-AF65-F5344CB8AC3E}">
        <p14:creationId xmlns:p14="http://schemas.microsoft.com/office/powerpoint/2010/main" val="81495325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1344" y="1260140"/>
            <a:ext cx="118093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5900" algn="ctr">
              <a:lnSpc>
                <a:spcPct val="150000"/>
              </a:lnSpc>
              <a:spcAft>
                <a:spcPts val="1200"/>
              </a:spcAft>
            </a:pPr>
            <a:r>
              <a:rPr lang="pt-BR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Válvula de Retenção Vertical</a:t>
            </a:r>
            <a:endParaRPr lang="pt-BR" sz="4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215900">
              <a:lnSpc>
                <a:spcPct val="150000"/>
              </a:lnSpc>
              <a:spcAft>
                <a:spcPts val="1200"/>
              </a:spcAft>
            </a:pP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As válvulas de retenção vertical têm característica parecida com as válvulas de retenção tipo horizontal. Ela só deve ser instalada verticalmente depende da pressão do fluido para empurrar o obturador para cima e assim permitir a passagem do fluido, fechando – se por gravidade.</a:t>
            </a:r>
            <a:endParaRPr lang="pt-BR" sz="25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45079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98991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1464310" y="1981200"/>
            <a:ext cx="2933700" cy="419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4648200" y="1981200"/>
            <a:ext cx="2934970" cy="419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2132856"/>
            <a:ext cx="4083694" cy="367083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3182201830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2"/>
          <p:cNvSpPr txBox="1"/>
          <p:nvPr/>
        </p:nvSpPr>
        <p:spPr>
          <a:xfrm>
            <a:off x="3503712" y="1208631"/>
            <a:ext cx="3289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Tipos </a:t>
            </a:r>
            <a:r>
              <a:rPr sz="2400" b="1" dirty="0">
                <a:solidFill>
                  <a:srgbClr val="002E7A"/>
                </a:solidFill>
                <a:latin typeface="Arial"/>
                <a:cs typeface="Arial"/>
              </a:rPr>
              <a:t>de</a:t>
            </a:r>
            <a:r>
              <a:rPr sz="2400" b="1" spc="-7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2E7A"/>
                </a:solidFill>
                <a:latin typeface="Arial"/>
                <a:cs typeface="Arial"/>
              </a:rPr>
              <a:t>Acionamento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1428607" y="1988840"/>
            <a:ext cx="2514600" cy="4531360"/>
          </a:xfrm>
          <a:prstGeom prst="rect">
            <a:avLst/>
          </a:prstGeom>
          <a:ln w="12579">
            <a:solidFill>
              <a:srgbClr val="0000FF"/>
            </a:solidFill>
          </a:ln>
        </p:spPr>
        <p:txBody>
          <a:bodyPr vert="horz" wrap="square" lIns="0" tIns="189230" rIns="0" bIns="0" rtlCol="0">
            <a:spAutoFit/>
          </a:bodyPr>
          <a:lstStyle/>
          <a:p>
            <a:pPr marL="282575">
              <a:lnSpc>
                <a:spcPct val="100000"/>
              </a:lnSpc>
              <a:spcBef>
                <a:spcPts val="1490"/>
              </a:spcBef>
            </a:pP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1- </a:t>
            </a:r>
            <a:r>
              <a:rPr sz="22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Mecânicos</a:t>
            </a: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: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 dirty="0">
              <a:latin typeface="Times New Roman"/>
              <a:cs typeface="Times New Roman"/>
            </a:endParaRPr>
          </a:p>
          <a:p>
            <a:pPr marL="385445" indent="-266065">
              <a:lnSpc>
                <a:spcPct val="100000"/>
              </a:lnSpc>
              <a:buAutoNum type="alphaLcParenR"/>
              <a:tabLst>
                <a:tab pos="386080" algn="l"/>
              </a:tabLst>
            </a:pPr>
            <a:r>
              <a:rPr sz="1800" spc="-5" dirty="0">
                <a:solidFill>
                  <a:srgbClr val="002E7A"/>
                </a:solidFill>
                <a:latin typeface="Arial"/>
                <a:cs typeface="Arial"/>
              </a:rPr>
              <a:t>De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 Bóia;</a:t>
            </a:r>
            <a:endParaRPr sz="1800" dirty="0">
              <a:latin typeface="Arial"/>
              <a:cs typeface="Arial"/>
            </a:endParaRPr>
          </a:p>
          <a:p>
            <a:pPr marL="385445" indent="-266065">
              <a:lnSpc>
                <a:spcPct val="100000"/>
              </a:lnSpc>
              <a:buAutoNum type="alphaLcParenR"/>
              <a:tabLst>
                <a:tab pos="386080" algn="l"/>
              </a:tabLst>
            </a:pPr>
            <a:r>
              <a:rPr sz="1800" spc="-5" dirty="0">
                <a:solidFill>
                  <a:srgbClr val="002E7A"/>
                </a:solidFill>
                <a:latin typeface="Arial"/>
                <a:cs typeface="Arial"/>
              </a:rPr>
              <a:t>De 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Balde</a:t>
            </a:r>
            <a:r>
              <a:rPr sz="1800" spc="-3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2E7A"/>
                </a:solidFill>
                <a:latin typeface="Arial"/>
                <a:cs typeface="Arial"/>
              </a:rPr>
              <a:t>Invertido.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4119736" y="1988840"/>
            <a:ext cx="2971800" cy="4535170"/>
          </a:xfrm>
          <a:prstGeom prst="rect">
            <a:avLst/>
          </a:prstGeom>
          <a:ln w="12579">
            <a:solidFill>
              <a:srgbClr val="FF0000"/>
            </a:solidFill>
          </a:ln>
        </p:spPr>
        <p:txBody>
          <a:bodyPr vert="horz" wrap="square" lIns="0" tIns="19431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530"/>
              </a:spcBef>
            </a:pPr>
            <a:r>
              <a:rPr sz="2200" dirty="0">
                <a:solidFill>
                  <a:srgbClr val="FF0000"/>
                </a:solidFill>
                <a:latin typeface="Arial"/>
                <a:cs typeface="Arial"/>
              </a:rPr>
              <a:t>2 –</a:t>
            </a:r>
            <a:r>
              <a:rPr sz="22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Termodinâmicos</a:t>
            </a:r>
            <a:r>
              <a:rPr sz="2200" spc="-5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Times New Roman"/>
              <a:cs typeface="Times New Roman"/>
            </a:endParaRPr>
          </a:p>
          <a:p>
            <a:pPr marL="504825" indent="-266065">
              <a:lnSpc>
                <a:spcPct val="100000"/>
              </a:lnSpc>
              <a:buAutoNum type="alphaLcParenR"/>
              <a:tabLst>
                <a:tab pos="505459" algn="l"/>
              </a:tabLst>
            </a:pPr>
            <a:r>
              <a:rPr sz="1800" spc="-5" dirty="0">
                <a:solidFill>
                  <a:srgbClr val="002E7A"/>
                </a:solidFill>
                <a:latin typeface="Arial"/>
                <a:cs typeface="Arial"/>
              </a:rPr>
              <a:t>De 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Fluxo</a:t>
            </a:r>
            <a:r>
              <a:rPr sz="1800" spc="-5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Simples;</a:t>
            </a:r>
            <a:endParaRPr sz="1800">
              <a:latin typeface="Arial"/>
              <a:cs typeface="Arial"/>
            </a:endParaRPr>
          </a:p>
          <a:p>
            <a:pPr marL="504825" indent="-266065">
              <a:lnSpc>
                <a:spcPct val="100000"/>
              </a:lnSpc>
              <a:buAutoNum type="alphaLcParenR"/>
              <a:tabLst>
                <a:tab pos="505459" algn="l"/>
              </a:tabLst>
            </a:pPr>
            <a:r>
              <a:rPr sz="1800" spc="-5" dirty="0">
                <a:solidFill>
                  <a:srgbClr val="002E7A"/>
                </a:solidFill>
                <a:latin typeface="Arial"/>
                <a:cs typeface="Arial"/>
              </a:rPr>
              <a:t>De 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Fluxo</a:t>
            </a:r>
            <a:r>
              <a:rPr sz="1800" spc="-2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Distribuído.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5"/>
          <p:cNvSpPr txBox="1"/>
          <p:nvPr/>
        </p:nvSpPr>
        <p:spPr>
          <a:xfrm>
            <a:off x="7320136" y="1988840"/>
            <a:ext cx="2894330" cy="4535170"/>
          </a:xfrm>
          <a:prstGeom prst="rect">
            <a:avLst/>
          </a:prstGeom>
          <a:ln w="12579">
            <a:solidFill>
              <a:srgbClr val="007F00"/>
            </a:solidFill>
          </a:ln>
        </p:spPr>
        <p:txBody>
          <a:bodyPr vert="horz" wrap="square" lIns="0" tIns="194310" rIns="0" bIns="0" rtlCol="0">
            <a:spAutoFit/>
          </a:bodyPr>
          <a:lstStyle/>
          <a:p>
            <a:pPr marL="312420">
              <a:lnSpc>
                <a:spcPct val="100000"/>
              </a:lnSpc>
              <a:spcBef>
                <a:spcPts val="1530"/>
              </a:spcBef>
            </a:pPr>
            <a:r>
              <a:rPr sz="2200" dirty="0">
                <a:solidFill>
                  <a:srgbClr val="007F00"/>
                </a:solidFill>
                <a:latin typeface="Arial"/>
                <a:cs typeface="Arial"/>
              </a:rPr>
              <a:t>3 –</a:t>
            </a:r>
            <a:r>
              <a:rPr sz="2200" spc="-30" dirty="0">
                <a:solidFill>
                  <a:srgbClr val="007F00"/>
                </a:solidFill>
                <a:latin typeface="Arial"/>
                <a:cs typeface="Arial"/>
              </a:rPr>
              <a:t> </a:t>
            </a:r>
            <a:r>
              <a:rPr sz="2200" u="heavy" spc="-5" dirty="0">
                <a:solidFill>
                  <a:srgbClr val="007F00"/>
                </a:solidFill>
                <a:uFill>
                  <a:solidFill>
                    <a:srgbClr val="007F00"/>
                  </a:solidFill>
                </a:uFill>
                <a:latin typeface="Arial"/>
                <a:cs typeface="Arial"/>
              </a:rPr>
              <a:t>Termostáticos</a:t>
            </a:r>
            <a:r>
              <a:rPr sz="2200" spc="-5" dirty="0">
                <a:solidFill>
                  <a:srgbClr val="007F00"/>
                </a:solidFill>
                <a:latin typeface="Arial"/>
                <a:cs typeface="Arial"/>
              </a:rPr>
              <a:t>: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00" dirty="0">
              <a:latin typeface="Times New Roman"/>
              <a:cs typeface="Times New Roman"/>
            </a:endParaRPr>
          </a:p>
          <a:p>
            <a:pPr marL="579755" indent="-266065">
              <a:lnSpc>
                <a:spcPct val="100000"/>
              </a:lnSpc>
              <a:buAutoNum type="alphaLcParenR"/>
              <a:tabLst>
                <a:tab pos="580390" algn="l"/>
              </a:tabLst>
            </a:pP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Bimetálico;</a:t>
            </a:r>
            <a:endParaRPr sz="1800" dirty="0">
              <a:latin typeface="Arial"/>
              <a:cs typeface="Arial"/>
            </a:endParaRPr>
          </a:p>
          <a:p>
            <a:pPr marL="579755" indent="-266065">
              <a:lnSpc>
                <a:spcPct val="100000"/>
              </a:lnSpc>
              <a:buAutoNum type="alphaLcParenR"/>
              <a:tabLst>
                <a:tab pos="580390" algn="l"/>
              </a:tabLst>
            </a:pP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Expansão</a:t>
            </a:r>
            <a:r>
              <a:rPr sz="1800" spc="-1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Líquida;</a:t>
            </a:r>
            <a:endParaRPr sz="1800" dirty="0">
              <a:latin typeface="Arial"/>
              <a:cs typeface="Arial"/>
            </a:endParaRPr>
          </a:p>
          <a:p>
            <a:pPr marL="567055" indent="-253365">
              <a:lnSpc>
                <a:spcPct val="100000"/>
              </a:lnSpc>
              <a:buAutoNum type="alphaLcParenR"/>
              <a:tabLst>
                <a:tab pos="567690" algn="l"/>
              </a:tabLst>
            </a:pPr>
            <a:r>
              <a:rPr sz="1800" spc="-5" dirty="0">
                <a:solidFill>
                  <a:srgbClr val="002E7A"/>
                </a:solidFill>
                <a:latin typeface="Arial"/>
                <a:cs typeface="Arial"/>
              </a:rPr>
              <a:t>Pressão</a:t>
            </a:r>
            <a:r>
              <a:rPr sz="1800" spc="-3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Balanceada.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2040747" y="4789190"/>
            <a:ext cx="1142999" cy="1663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4994766" y="3591580"/>
            <a:ext cx="1354983" cy="1276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/>
          <p:cNvSpPr/>
          <p:nvPr/>
        </p:nvSpPr>
        <p:spPr>
          <a:xfrm>
            <a:off x="2033126" y="3390919"/>
            <a:ext cx="1366520" cy="14058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/>
          <p:cNvSpPr/>
          <p:nvPr/>
        </p:nvSpPr>
        <p:spPr>
          <a:xfrm>
            <a:off x="8357726" y="3803669"/>
            <a:ext cx="1090929" cy="1348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/>
          <p:cNvSpPr/>
          <p:nvPr/>
        </p:nvSpPr>
        <p:spPr>
          <a:xfrm>
            <a:off x="8281526" y="5166380"/>
            <a:ext cx="1383029" cy="12865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1"/>
          <p:cNvSpPr/>
          <p:nvPr/>
        </p:nvSpPr>
        <p:spPr>
          <a:xfrm>
            <a:off x="4971907" y="4867930"/>
            <a:ext cx="1308100" cy="15849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CaixaDeTexto 14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1513927994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837" y="1916832"/>
            <a:ext cx="4083694" cy="367083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3886683596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3071664" y="1844824"/>
            <a:ext cx="4683760" cy="4446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/>
          <p:cNvSpPr txBox="1"/>
          <p:nvPr/>
        </p:nvSpPr>
        <p:spPr>
          <a:xfrm>
            <a:off x="1354625" y="2154704"/>
            <a:ext cx="1513205" cy="1729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05790" algn="r">
              <a:lnSpc>
                <a:spcPct val="99800"/>
              </a:lnSpc>
              <a:spcBef>
                <a:spcPts val="100"/>
              </a:spcBef>
            </a:pP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pressão</a:t>
            </a:r>
            <a:r>
              <a:rPr sz="1400" spc="-7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de  entrada</a:t>
            </a:r>
            <a:r>
              <a:rPr sz="1400" spc="-3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atua</a:t>
            </a:r>
            <a:r>
              <a:rPr sz="1400" spc="-3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na  parte</a:t>
            </a:r>
            <a:r>
              <a:rPr sz="1400" spc="-3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inferior</a:t>
            </a:r>
            <a:r>
              <a:rPr sz="1400" spc="-2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do  disco,</a:t>
            </a:r>
            <a:r>
              <a:rPr sz="1400" spc="-2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2E7A"/>
                </a:solidFill>
                <a:latin typeface="Arial"/>
                <a:cs typeface="Arial"/>
              </a:rPr>
              <a:t>elevando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este</a:t>
            </a:r>
            <a:r>
              <a:rPr sz="1400" spc="-4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e</a:t>
            </a:r>
            <a:r>
              <a:rPr sz="1400" spc="-3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permitindo 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a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descarga do</a:t>
            </a:r>
            <a:r>
              <a:rPr sz="1400" spc="-4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ar</a:t>
            </a:r>
            <a:r>
              <a:rPr sz="1400" spc="-1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e 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do</a:t>
            </a:r>
            <a:r>
              <a:rPr sz="1400" spc="-8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condensado  que</a:t>
            </a:r>
            <a:r>
              <a:rPr sz="1400" spc="-9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chegam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8"/>
          <p:cNvSpPr txBox="1"/>
          <p:nvPr/>
        </p:nvSpPr>
        <p:spPr>
          <a:xfrm>
            <a:off x="1429554" y="4105424"/>
            <a:ext cx="1454785" cy="2156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640" algn="r">
              <a:lnSpc>
                <a:spcPct val="99900"/>
              </a:lnSpc>
              <a:spcBef>
                <a:spcPts val="100"/>
              </a:spcBef>
            </a:pP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S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i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m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u</a:t>
            </a:r>
            <a:r>
              <a:rPr sz="1400" spc="0" dirty="0">
                <a:solidFill>
                  <a:srgbClr val="002E7A"/>
                </a:solidFill>
                <a:latin typeface="Arial"/>
                <a:cs typeface="Arial"/>
              </a:rPr>
              <a:t>l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t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anea</a:t>
            </a:r>
            <a:r>
              <a:rPr sz="1400" spc="5" dirty="0">
                <a:solidFill>
                  <a:srgbClr val="002E7A"/>
                </a:solidFill>
                <a:latin typeface="Arial"/>
                <a:cs typeface="Arial"/>
              </a:rPr>
              <a:t>m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en</a:t>
            </a:r>
            <a:r>
              <a:rPr sz="1400" spc="5" dirty="0">
                <a:solidFill>
                  <a:srgbClr val="002E7A"/>
                </a:solidFill>
                <a:latin typeface="Arial"/>
                <a:cs typeface="Arial"/>
              </a:rPr>
              <a:t>t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e  o</a:t>
            </a:r>
            <a:r>
              <a:rPr sz="1400" spc="-4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vapor</a:t>
            </a:r>
            <a:r>
              <a:rPr sz="1400" spc="-4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flash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pressuriza</a:t>
            </a:r>
            <a:r>
              <a:rPr sz="1400" spc="-1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a</a:t>
            </a:r>
            <a:r>
              <a:rPr sz="1400" spc="-2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parte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superior</a:t>
            </a:r>
            <a:r>
              <a:rPr sz="1400" spc="-3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do</a:t>
            </a:r>
            <a:r>
              <a:rPr sz="1400" spc="-3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disco,  empurrando</a:t>
            </a:r>
            <a:r>
              <a:rPr sz="1400" spc="-6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este 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para</a:t>
            </a:r>
            <a:r>
              <a:rPr sz="1400" spc="-3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2E7A"/>
                </a:solidFill>
                <a:latin typeface="Arial"/>
                <a:cs typeface="Arial"/>
              </a:rPr>
              <a:t>baixo.</a:t>
            </a:r>
            <a:r>
              <a:rPr sz="1400" spc="-2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O 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disco</a:t>
            </a:r>
            <a:r>
              <a:rPr sz="1400" spc="-3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assenta</a:t>
            </a:r>
            <a:r>
              <a:rPr sz="1400" spc="-4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na  sede,</a:t>
            </a:r>
            <a:r>
              <a:rPr sz="1400" spc="-2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mantendo</a:t>
            </a:r>
            <a:r>
              <a:rPr sz="1400" spc="-2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a 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câmara</a:t>
            </a:r>
            <a:r>
              <a:rPr sz="1400" spc="-5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superior  p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r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e</a:t>
            </a:r>
            <a:r>
              <a:rPr sz="1400" spc="0" dirty="0">
                <a:solidFill>
                  <a:srgbClr val="002E7A"/>
                </a:solidFill>
                <a:latin typeface="Arial"/>
                <a:cs typeface="Arial"/>
              </a:rPr>
              <a:t>ss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u</a:t>
            </a:r>
            <a:r>
              <a:rPr sz="1400" spc="-10" dirty="0">
                <a:solidFill>
                  <a:srgbClr val="002E7A"/>
                </a:solidFill>
                <a:latin typeface="Arial"/>
                <a:cs typeface="Arial"/>
              </a:rPr>
              <a:t>r</a:t>
            </a:r>
            <a:r>
              <a:rPr sz="1400" spc="0" dirty="0">
                <a:solidFill>
                  <a:srgbClr val="002E7A"/>
                </a:solidFill>
                <a:latin typeface="Arial"/>
                <a:cs typeface="Arial"/>
              </a:rPr>
              <a:t>i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zada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9"/>
          <p:cNvSpPr txBox="1"/>
          <p:nvPr/>
        </p:nvSpPr>
        <p:spPr>
          <a:xfrm>
            <a:off x="7958625" y="1787674"/>
            <a:ext cx="2118360" cy="424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Quando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o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fluxo de  condensado quente passa  pela câmara de controle 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sua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pressão cai,  produzindo </a:t>
            </a:r>
            <a:r>
              <a:rPr sz="1400" spc="-10" dirty="0">
                <a:solidFill>
                  <a:srgbClr val="002E7A"/>
                </a:solidFill>
                <a:latin typeface="Arial"/>
                <a:cs typeface="Arial"/>
              </a:rPr>
              <a:t>vapor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flash.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A 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alta velocidade do </a:t>
            </a:r>
            <a:r>
              <a:rPr sz="1400" spc="-10" dirty="0">
                <a:solidFill>
                  <a:srgbClr val="002E7A"/>
                </a:solidFill>
                <a:latin typeface="Arial"/>
                <a:cs typeface="Arial"/>
              </a:rPr>
              <a:t>vapor 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flash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cria uma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zona de  </a:t>
            </a:r>
            <a:r>
              <a:rPr sz="1400" spc="-10" dirty="0">
                <a:solidFill>
                  <a:srgbClr val="002E7A"/>
                </a:solidFill>
                <a:latin typeface="Arial"/>
                <a:cs typeface="Arial"/>
              </a:rPr>
              <a:t>baixa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pressão na parte  inferior do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disco,</a:t>
            </a:r>
            <a:endParaRPr sz="1400" dirty="0">
              <a:latin typeface="Arial"/>
              <a:cs typeface="Arial"/>
            </a:endParaRPr>
          </a:p>
          <a:p>
            <a:pPr marL="13335" marR="177165">
              <a:lnSpc>
                <a:spcPts val="1680"/>
              </a:lnSpc>
              <a:spcBef>
                <a:spcPts val="35"/>
              </a:spcBef>
            </a:pP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puxando-o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e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fechando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a  sede.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310"/>
              </a:lnSpc>
            </a:pP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O </a:t>
            </a:r>
            <a:r>
              <a:rPr sz="1400" spc="-10" dirty="0">
                <a:solidFill>
                  <a:srgbClr val="002E7A"/>
                </a:solidFill>
                <a:latin typeface="Arial"/>
                <a:cs typeface="Arial"/>
              </a:rPr>
              <a:t>vapor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flash acima</a:t>
            </a:r>
            <a:r>
              <a:rPr sz="1400" spc="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do</a:t>
            </a:r>
            <a:endParaRPr sz="1400" dirty="0">
              <a:latin typeface="Arial"/>
              <a:cs typeface="Arial"/>
            </a:endParaRPr>
          </a:p>
          <a:p>
            <a:pPr marL="12700" marR="193675">
              <a:lnSpc>
                <a:spcPts val="1680"/>
              </a:lnSpc>
              <a:spcBef>
                <a:spcPts val="50"/>
              </a:spcBef>
            </a:pP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disco condensa, </a:t>
            </a:r>
            <a:r>
              <a:rPr sz="1400" spc="-10" dirty="0">
                <a:solidFill>
                  <a:srgbClr val="002E7A"/>
                </a:solidFill>
                <a:latin typeface="Arial"/>
                <a:cs typeface="Arial"/>
              </a:rPr>
              <a:t>devido 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à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troca térmica com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a  tampa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do purgador,  liberando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o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disco para</a:t>
            </a:r>
            <a:r>
              <a:rPr sz="1400" spc="-3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a</a:t>
            </a:r>
            <a:endParaRPr sz="1400" dirty="0">
              <a:latin typeface="Arial"/>
              <a:cs typeface="Arial"/>
            </a:endParaRPr>
          </a:p>
          <a:p>
            <a:pPr marL="12700" marR="194945">
              <a:lnSpc>
                <a:spcPts val="1670"/>
              </a:lnSpc>
              <a:spcBef>
                <a:spcPts val="10"/>
              </a:spcBef>
            </a:pP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passagem do  condensado que</a:t>
            </a:r>
            <a:r>
              <a:rPr sz="1400" spc="-5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chega,</a:t>
            </a:r>
            <a:endParaRPr sz="1400" dirty="0">
              <a:latin typeface="Arial"/>
              <a:cs typeface="Arial"/>
            </a:endParaRPr>
          </a:p>
          <a:p>
            <a:pPr marL="12700" marR="431800">
              <a:lnSpc>
                <a:spcPts val="1680"/>
              </a:lnSpc>
            </a:pP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reiniciando 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o ciclo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de  funcionamento.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10"/>
          <p:cNvSpPr txBox="1"/>
          <p:nvPr/>
        </p:nvSpPr>
        <p:spPr>
          <a:xfrm>
            <a:off x="1950254" y="1426995"/>
            <a:ext cx="4064000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9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Purgador</a:t>
            </a:r>
            <a:r>
              <a:rPr sz="2400" b="1" spc="-5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2E7A"/>
                </a:solidFill>
                <a:latin typeface="Arial"/>
                <a:cs typeface="Arial"/>
              </a:rPr>
              <a:t>Termodinâmico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No </a:t>
            </a:r>
            <a:r>
              <a:rPr sz="1400" spc="-5" dirty="0">
                <a:solidFill>
                  <a:srgbClr val="002E7A"/>
                </a:solidFill>
                <a:latin typeface="Arial"/>
                <a:cs typeface="Arial"/>
              </a:rPr>
              <a:t>início,</a:t>
            </a:r>
            <a:r>
              <a:rPr sz="1400" dirty="0">
                <a:solidFill>
                  <a:srgbClr val="002E7A"/>
                </a:solidFill>
                <a:latin typeface="Arial"/>
                <a:cs typeface="Arial"/>
              </a:rPr>
              <a:t> a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203913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905645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DEFINIÇÃO DE CALDEIRA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4FABA96-9219-3F95-06F3-31865551D3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63552" y="2479040"/>
            <a:ext cx="6003488" cy="41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37384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3359696" y="1229183"/>
            <a:ext cx="52565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PRINCIPAIS CARACTERISTICAS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1966886"/>
            <a:ext cx="12000656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t-BR" sz="2300" spc="-5" dirty="0">
                <a:latin typeface="Arial"/>
                <a:cs typeface="Arial"/>
              </a:rPr>
              <a:t>Não necessitam de ajustes em função das variações de</a:t>
            </a:r>
            <a:r>
              <a:rPr lang="pt-BR" sz="2300" spc="150" dirty="0">
                <a:latin typeface="Arial"/>
                <a:cs typeface="Arial"/>
              </a:rPr>
              <a:t> </a:t>
            </a:r>
            <a:r>
              <a:rPr lang="pt-BR" sz="2300" spc="-5" dirty="0">
                <a:latin typeface="Arial"/>
                <a:cs typeface="Arial"/>
              </a:rPr>
              <a:t>pressão;</a:t>
            </a:r>
          </a:p>
          <a:p>
            <a:pPr marL="355600" indent="-34290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t-BR" sz="2400" spc="-5" dirty="0">
                <a:latin typeface="Arial"/>
                <a:cs typeface="Arial"/>
              </a:rPr>
              <a:t>São muito compactos </a:t>
            </a:r>
            <a:r>
              <a:rPr lang="pt-BR" sz="2400" dirty="0">
                <a:latin typeface="Arial"/>
                <a:cs typeface="Arial"/>
              </a:rPr>
              <a:t>e </a:t>
            </a:r>
            <a:r>
              <a:rPr lang="pt-BR" sz="2400" spc="-5" dirty="0">
                <a:latin typeface="Arial"/>
                <a:cs typeface="Arial"/>
              </a:rPr>
              <a:t>possuem grandes capacidades de descarga em comparação ao</a:t>
            </a:r>
            <a:r>
              <a:rPr lang="pt-BR" sz="2400" spc="-50" dirty="0">
                <a:latin typeface="Arial"/>
                <a:cs typeface="Arial"/>
              </a:rPr>
              <a:t> </a:t>
            </a:r>
            <a:r>
              <a:rPr lang="pt-BR" sz="2400" spc="-5" dirty="0">
                <a:latin typeface="Arial"/>
                <a:cs typeface="Arial"/>
              </a:rPr>
              <a:t>seu tamanho;</a:t>
            </a:r>
          </a:p>
          <a:p>
            <a:pPr marL="355600" indent="-34290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t-BR" sz="2400" spc="-5" dirty="0">
                <a:latin typeface="Arial"/>
                <a:cs typeface="Arial"/>
              </a:rPr>
              <a:t>Admitem altas</a:t>
            </a:r>
            <a:r>
              <a:rPr lang="pt-BR" sz="2400" spc="10" dirty="0">
                <a:latin typeface="Arial"/>
                <a:cs typeface="Arial"/>
              </a:rPr>
              <a:t> </a:t>
            </a:r>
            <a:r>
              <a:rPr lang="pt-BR" sz="2400" spc="-5" dirty="0">
                <a:latin typeface="Arial"/>
                <a:cs typeface="Arial"/>
              </a:rPr>
              <a:t>pressões;</a:t>
            </a:r>
          </a:p>
          <a:p>
            <a:pPr marL="422910" indent="-342900">
              <a:lnSpc>
                <a:spcPct val="100000"/>
              </a:lnSpc>
              <a:spcBef>
                <a:spcPts val="820"/>
              </a:spcBef>
              <a:buFont typeface="Wingdings" panose="05000000000000000000" pitchFamily="2" charset="2"/>
              <a:buChar char="ü"/>
              <a:tabLst>
                <a:tab pos="210820" algn="l"/>
              </a:tabLst>
            </a:pPr>
            <a:r>
              <a:rPr lang="pt-BR" sz="2400" spc="-5" dirty="0">
                <a:latin typeface="Arial"/>
                <a:cs typeface="Arial"/>
              </a:rPr>
              <a:t>Não </a:t>
            </a:r>
            <a:r>
              <a:rPr lang="pt-BR" sz="2400" dirty="0">
                <a:latin typeface="Arial"/>
                <a:cs typeface="Arial"/>
              </a:rPr>
              <a:t>sofrem </a:t>
            </a:r>
            <a:r>
              <a:rPr lang="pt-BR" sz="2400" spc="-5" dirty="0">
                <a:latin typeface="Arial"/>
                <a:cs typeface="Arial"/>
              </a:rPr>
              <a:t>danos por golpes de aríete </a:t>
            </a:r>
            <a:r>
              <a:rPr lang="pt-BR" sz="2400" dirty="0">
                <a:latin typeface="Arial"/>
                <a:cs typeface="Arial"/>
              </a:rPr>
              <a:t>e </a:t>
            </a:r>
            <a:r>
              <a:rPr lang="pt-BR" sz="2400" spc="-5" dirty="0">
                <a:latin typeface="Arial"/>
                <a:cs typeface="Arial"/>
              </a:rPr>
              <a:t>condensado</a:t>
            </a:r>
            <a:r>
              <a:rPr lang="pt-BR" sz="2400" spc="55" dirty="0">
                <a:latin typeface="Arial"/>
                <a:cs typeface="Arial"/>
              </a:rPr>
              <a:t> </a:t>
            </a:r>
            <a:r>
              <a:rPr lang="pt-BR" sz="2400" spc="-5" dirty="0">
                <a:latin typeface="Arial"/>
                <a:cs typeface="Arial"/>
              </a:rPr>
              <a:t>corrosivo;</a:t>
            </a:r>
          </a:p>
          <a:p>
            <a:pPr marL="421640" indent="-342900">
              <a:lnSpc>
                <a:spcPct val="100000"/>
              </a:lnSpc>
              <a:spcBef>
                <a:spcPts val="720"/>
              </a:spcBef>
              <a:buFont typeface="Wingdings" panose="05000000000000000000" pitchFamily="2" charset="2"/>
              <a:buChar char="ü"/>
              <a:tabLst>
                <a:tab pos="189230" algn="l"/>
              </a:tabLst>
            </a:pPr>
            <a:r>
              <a:rPr lang="pt-BR" sz="2400" spc="-5" dirty="0">
                <a:latin typeface="Arial"/>
                <a:cs typeface="Arial"/>
              </a:rPr>
              <a:t>São de fácil</a:t>
            </a:r>
            <a:r>
              <a:rPr lang="pt-BR" sz="2400" spc="15" dirty="0">
                <a:latin typeface="Arial"/>
                <a:cs typeface="Arial"/>
              </a:rPr>
              <a:t> </a:t>
            </a:r>
            <a:r>
              <a:rPr lang="pt-BR" sz="2400" spc="-5" dirty="0">
                <a:latin typeface="Arial"/>
                <a:cs typeface="Arial"/>
              </a:rPr>
              <a:t>manutenção;</a:t>
            </a:r>
          </a:p>
          <a:p>
            <a:pPr marL="422910" marR="119380" indent="-342900">
              <a:lnSpc>
                <a:spcPct val="100000"/>
              </a:lnSpc>
              <a:spcBef>
                <a:spcPts val="610"/>
              </a:spcBef>
              <a:buFont typeface="Wingdings" panose="05000000000000000000" pitchFamily="2" charset="2"/>
              <a:buChar char="ü"/>
              <a:tabLst>
                <a:tab pos="195580" algn="l"/>
              </a:tabLst>
            </a:pPr>
            <a:r>
              <a:rPr lang="pt-BR" sz="2400" spc="-5" dirty="0">
                <a:latin typeface="Arial"/>
                <a:cs typeface="Arial"/>
              </a:rPr>
              <a:t>Podem operar em qualquer posição (preferencialmente na horizontal, </a:t>
            </a:r>
            <a:r>
              <a:rPr lang="pt-BR" sz="2400" dirty="0">
                <a:latin typeface="Arial"/>
                <a:cs typeface="Arial"/>
              </a:rPr>
              <a:t>em </a:t>
            </a:r>
            <a:r>
              <a:rPr lang="pt-BR" sz="2400" spc="-5" dirty="0">
                <a:latin typeface="Arial"/>
                <a:cs typeface="Arial"/>
              </a:rPr>
              <a:t>função do desgaste do  disco);</a:t>
            </a:r>
            <a:endParaRPr lang="pt-BR" sz="2400" dirty="0">
              <a:latin typeface="Arial"/>
              <a:cs typeface="Arial"/>
            </a:endParaRPr>
          </a:p>
          <a:p>
            <a:pPr marL="383540" indent="-342900">
              <a:lnSpc>
                <a:spcPct val="100000"/>
              </a:lnSpc>
              <a:spcBef>
                <a:spcPts val="720"/>
              </a:spcBef>
              <a:buFont typeface="Wingdings" panose="05000000000000000000" pitchFamily="2" charset="2"/>
              <a:buChar char="ü"/>
              <a:tabLst>
                <a:tab pos="151130" algn="l"/>
              </a:tabLst>
            </a:pPr>
            <a:r>
              <a:rPr lang="pt-BR" sz="2400" spc="-5" dirty="0">
                <a:latin typeface="Arial"/>
                <a:cs typeface="Arial"/>
              </a:rPr>
              <a:t>Não admitem contrapressões ou pressões diferenciais</a:t>
            </a:r>
            <a:r>
              <a:rPr lang="pt-BR" sz="2400" spc="75" dirty="0">
                <a:latin typeface="Arial"/>
                <a:cs typeface="Arial"/>
              </a:rPr>
              <a:t> </a:t>
            </a:r>
            <a:r>
              <a:rPr lang="pt-BR" sz="2400" spc="-10" dirty="0">
                <a:latin typeface="Arial"/>
                <a:cs typeface="Arial"/>
              </a:rPr>
              <a:t>baixas;</a:t>
            </a:r>
            <a:endParaRPr lang="pt-BR" sz="2300" dirty="0">
              <a:latin typeface="Arial"/>
              <a:cs typeface="Arial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1227228673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3359696" y="1229183"/>
            <a:ext cx="52565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PRINCIPAIS CARACTERISTICAS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837539"/>
            <a:ext cx="12192000" cy="4129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3540" indent="-342900" algn="just">
              <a:lnSpc>
                <a:spcPct val="150000"/>
              </a:lnSpc>
              <a:spcBef>
                <a:spcPts val="450"/>
              </a:spcBef>
              <a:buFont typeface="Wingdings" panose="05000000000000000000" pitchFamily="2" charset="2"/>
              <a:buChar char="ü"/>
              <a:tabLst>
                <a:tab pos="151130" algn="l"/>
              </a:tabLst>
            </a:pPr>
            <a:r>
              <a:rPr lang="pt-BR" sz="2300" spc="-5" dirty="0">
                <a:latin typeface="Arial"/>
                <a:cs typeface="Arial"/>
              </a:rPr>
              <a:t>Eliminam </a:t>
            </a:r>
            <a:r>
              <a:rPr lang="pt-BR" sz="2300" dirty="0">
                <a:latin typeface="Arial"/>
                <a:cs typeface="Arial"/>
              </a:rPr>
              <a:t>o </a:t>
            </a:r>
            <a:r>
              <a:rPr lang="pt-BR" sz="2300" spc="-5" dirty="0">
                <a:latin typeface="Arial"/>
                <a:cs typeface="Arial"/>
              </a:rPr>
              <a:t>ar, desde que </a:t>
            </a:r>
            <a:r>
              <a:rPr lang="pt-BR" sz="2300" dirty="0">
                <a:latin typeface="Arial"/>
                <a:cs typeface="Arial"/>
              </a:rPr>
              <a:t>a </a:t>
            </a:r>
            <a:r>
              <a:rPr lang="pt-BR" sz="2300" spc="-5" dirty="0">
                <a:latin typeface="Arial"/>
                <a:cs typeface="Arial"/>
              </a:rPr>
              <a:t>pressão no início do processo </a:t>
            </a:r>
            <a:r>
              <a:rPr lang="pt-BR" sz="2300" dirty="0">
                <a:latin typeface="Arial"/>
                <a:cs typeface="Arial"/>
              </a:rPr>
              <a:t>se </a:t>
            </a:r>
            <a:r>
              <a:rPr lang="pt-BR" sz="2300" spc="-10" dirty="0">
                <a:latin typeface="Arial"/>
                <a:cs typeface="Arial"/>
              </a:rPr>
              <a:t>eleve</a:t>
            </a:r>
            <a:r>
              <a:rPr lang="pt-BR" sz="2300" spc="105" dirty="0">
                <a:latin typeface="Arial"/>
                <a:cs typeface="Arial"/>
              </a:rPr>
              <a:t> </a:t>
            </a:r>
            <a:r>
              <a:rPr lang="pt-BR" sz="2300" spc="-5" dirty="0">
                <a:latin typeface="Arial"/>
                <a:cs typeface="Arial"/>
              </a:rPr>
              <a:t>lentamente;</a:t>
            </a:r>
          </a:p>
          <a:p>
            <a:pPr marL="383540" marR="5080" indent="-342900" algn="just">
              <a:lnSpc>
                <a:spcPct val="150000"/>
              </a:lnSpc>
              <a:spcBef>
                <a:spcPts val="720"/>
              </a:spcBef>
              <a:buFont typeface="Wingdings" panose="05000000000000000000" pitchFamily="2" charset="2"/>
              <a:buChar char="ü"/>
              <a:tabLst>
                <a:tab pos="151130" algn="l"/>
              </a:tabLst>
            </a:pPr>
            <a:r>
              <a:rPr lang="pt-BR" sz="2300" spc="-5" dirty="0">
                <a:latin typeface="Arial"/>
                <a:cs typeface="Arial"/>
              </a:rPr>
              <a:t>Possuem </a:t>
            </a:r>
            <a:r>
              <a:rPr lang="pt-BR" sz="2300" dirty="0">
                <a:latin typeface="Arial"/>
                <a:cs typeface="Arial"/>
              </a:rPr>
              <a:t>uma </a:t>
            </a:r>
            <a:r>
              <a:rPr lang="pt-BR" sz="2300" spc="-5" dirty="0">
                <a:latin typeface="Arial"/>
                <a:cs typeface="Arial"/>
              </a:rPr>
              <a:t>ISOTAMPA, para evitar que ocorra uma rápida condensação do </a:t>
            </a:r>
            <a:r>
              <a:rPr lang="pt-BR" sz="2300" spc="-10" dirty="0">
                <a:latin typeface="Arial"/>
                <a:cs typeface="Arial"/>
              </a:rPr>
              <a:t>vapor </a:t>
            </a:r>
            <a:r>
              <a:rPr lang="pt-BR" sz="2300" spc="-5" dirty="0">
                <a:latin typeface="Arial"/>
                <a:cs typeface="Arial"/>
              </a:rPr>
              <a:t>flash contido na  câmara de controle. Sem ela </a:t>
            </a:r>
            <a:r>
              <a:rPr lang="pt-BR" sz="2300" dirty="0">
                <a:latin typeface="Arial"/>
                <a:cs typeface="Arial"/>
              </a:rPr>
              <a:t>o </a:t>
            </a:r>
            <a:r>
              <a:rPr lang="pt-BR" sz="2300" spc="-5" dirty="0">
                <a:latin typeface="Arial"/>
                <a:cs typeface="Arial"/>
              </a:rPr>
              <a:t>purgador promove aberturas </a:t>
            </a:r>
            <a:r>
              <a:rPr lang="pt-BR" sz="2300" dirty="0">
                <a:latin typeface="Arial"/>
                <a:cs typeface="Arial"/>
              </a:rPr>
              <a:t>e </a:t>
            </a:r>
            <a:r>
              <a:rPr lang="pt-BR" sz="2300" spc="-5" dirty="0">
                <a:latin typeface="Arial"/>
                <a:cs typeface="Arial"/>
              </a:rPr>
              <a:t>fechamentos em curtos espaços </a:t>
            </a:r>
            <a:r>
              <a:rPr lang="pt-BR" sz="2300" dirty="0">
                <a:latin typeface="Arial"/>
                <a:cs typeface="Arial"/>
              </a:rPr>
              <a:t>de </a:t>
            </a:r>
            <a:r>
              <a:rPr lang="pt-BR" sz="2300" spc="-5" dirty="0">
                <a:latin typeface="Arial"/>
                <a:cs typeface="Arial"/>
              </a:rPr>
              <a:t>tempo,  causando perda de </a:t>
            </a:r>
            <a:r>
              <a:rPr lang="pt-BR" sz="2300" spc="-10" dirty="0">
                <a:latin typeface="Arial"/>
                <a:cs typeface="Arial"/>
              </a:rPr>
              <a:t>vapor </a:t>
            </a:r>
            <a:r>
              <a:rPr lang="pt-BR" sz="2300" dirty="0">
                <a:latin typeface="Arial"/>
                <a:cs typeface="Arial"/>
              </a:rPr>
              <a:t>e </a:t>
            </a:r>
            <a:r>
              <a:rPr lang="pt-BR" sz="2300" spc="-5" dirty="0">
                <a:latin typeface="Arial"/>
                <a:cs typeface="Arial"/>
              </a:rPr>
              <a:t>desgaste</a:t>
            </a:r>
            <a:r>
              <a:rPr lang="pt-BR" sz="2300" spc="50" dirty="0">
                <a:latin typeface="Arial"/>
                <a:cs typeface="Arial"/>
              </a:rPr>
              <a:t> </a:t>
            </a:r>
            <a:r>
              <a:rPr lang="pt-BR" sz="2300" spc="-5" dirty="0">
                <a:latin typeface="Arial"/>
                <a:cs typeface="Arial"/>
              </a:rPr>
              <a:t>prematuro;</a:t>
            </a:r>
            <a:endParaRPr lang="pt-BR" sz="2300" dirty="0">
              <a:latin typeface="Arial"/>
              <a:cs typeface="Arial"/>
            </a:endParaRPr>
          </a:p>
          <a:p>
            <a:pPr marL="372110" indent="-342900" algn="just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tabLst>
                <a:tab pos="139700" algn="l"/>
              </a:tabLst>
            </a:pPr>
            <a:r>
              <a:rPr lang="pt-BR" sz="2300" spc="-5" dirty="0">
                <a:latin typeface="Arial"/>
                <a:cs typeface="Arial"/>
              </a:rPr>
              <a:t>Descarregam </a:t>
            </a:r>
            <a:r>
              <a:rPr lang="pt-BR" sz="2300" dirty="0">
                <a:latin typeface="Arial"/>
                <a:cs typeface="Arial"/>
              </a:rPr>
              <a:t>o </a:t>
            </a:r>
            <a:r>
              <a:rPr lang="pt-BR" sz="2300" spc="-5" dirty="0">
                <a:latin typeface="Arial"/>
                <a:cs typeface="Arial"/>
              </a:rPr>
              <a:t>condensado de </a:t>
            </a:r>
            <a:r>
              <a:rPr lang="pt-BR" sz="2300" dirty="0">
                <a:latin typeface="Arial"/>
                <a:cs typeface="Arial"/>
              </a:rPr>
              <a:t>forma</a:t>
            </a:r>
            <a:r>
              <a:rPr lang="pt-BR" sz="2300" spc="30" dirty="0">
                <a:latin typeface="Arial"/>
                <a:cs typeface="Arial"/>
              </a:rPr>
              <a:t> </a:t>
            </a:r>
            <a:r>
              <a:rPr lang="pt-BR" sz="2300" spc="-5" dirty="0">
                <a:latin typeface="Arial"/>
                <a:cs typeface="Arial"/>
              </a:rPr>
              <a:t>intermitente;</a:t>
            </a:r>
            <a:endParaRPr lang="pt-BR" sz="2300" dirty="0">
              <a:latin typeface="Arial"/>
              <a:cs typeface="Arial"/>
            </a:endParaRPr>
          </a:p>
          <a:p>
            <a:pPr marL="355600" indent="-34290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tabLst>
                <a:tab pos="121920" algn="l"/>
              </a:tabLst>
            </a:pPr>
            <a:r>
              <a:rPr lang="pt-BR" sz="2300" spc="-5" dirty="0">
                <a:latin typeface="Arial"/>
                <a:cs typeface="Arial"/>
              </a:rPr>
              <a:t>Não atendem bem grandes variações </a:t>
            </a:r>
            <a:r>
              <a:rPr lang="pt-BR" sz="2300" dirty="0">
                <a:latin typeface="Arial"/>
                <a:cs typeface="Arial"/>
              </a:rPr>
              <a:t>de </a:t>
            </a:r>
            <a:r>
              <a:rPr lang="pt-BR" sz="2300" spc="-5" dirty="0">
                <a:latin typeface="Arial"/>
                <a:cs typeface="Arial"/>
              </a:rPr>
              <a:t>pressão </a:t>
            </a:r>
            <a:r>
              <a:rPr lang="pt-BR" sz="2300" dirty="0">
                <a:latin typeface="Arial"/>
                <a:cs typeface="Arial"/>
              </a:rPr>
              <a:t>e </a:t>
            </a:r>
            <a:r>
              <a:rPr lang="pt-BR" sz="2300" spc="-10" dirty="0">
                <a:latin typeface="Arial"/>
                <a:cs typeface="Arial"/>
              </a:rPr>
              <a:t>vazão </a:t>
            </a:r>
            <a:r>
              <a:rPr lang="pt-BR" sz="2300" spc="-5" dirty="0">
                <a:latin typeface="Arial"/>
                <a:cs typeface="Arial"/>
              </a:rPr>
              <a:t>de</a:t>
            </a:r>
            <a:r>
              <a:rPr lang="pt-BR" sz="2300" spc="85" dirty="0">
                <a:latin typeface="Arial"/>
                <a:cs typeface="Arial"/>
              </a:rPr>
              <a:t> </a:t>
            </a:r>
            <a:r>
              <a:rPr lang="pt-BR" sz="2300" spc="-5" dirty="0">
                <a:latin typeface="Arial"/>
                <a:cs typeface="Arial"/>
              </a:rPr>
              <a:t>condensado.</a:t>
            </a:r>
            <a:endParaRPr lang="pt-BR" sz="2300" dirty="0">
              <a:latin typeface="Arial"/>
              <a:cs typeface="Arial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2567108195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628800"/>
            <a:ext cx="8067059" cy="360039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2365262920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5519936" y="1950358"/>
            <a:ext cx="4438650" cy="464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1604660" y="1839868"/>
            <a:ext cx="3498850" cy="4869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CaixaDeTexto 6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1833270839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916832"/>
            <a:ext cx="7372350" cy="41433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237155167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916832"/>
            <a:ext cx="7391400" cy="44862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20838030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26" y="1229183"/>
            <a:ext cx="9153525" cy="53149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1174632150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1412776"/>
            <a:ext cx="6276975" cy="48672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641828216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459946"/>
            <a:ext cx="6181725" cy="488632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2596859034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556792"/>
            <a:ext cx="6324600" cy="48672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1952254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F4EAE1B-EC64-4EC3-4853-AD8A9691892D}"/>
              </a:ext>
            </a:extLst>
          </p:cNvPr>
          <p:cNvSpPr/>
          <p:nvPr/>
        </p:nvSpPr>
        <p:spPr>
          <a:xfrm>
            <a:off x="403227" y="4152659"/>
            <a:ext cx="10347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Nº 1.084, DE 28 DE SETEMBRO DE 2017 -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Publicada no DOU de </a:t>
            </a:r>
            <a:r>
              <a:rPr lang="pt-B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29/09/2017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6855E8-2DEA-27D9-6444-EDD99048AE8D}"/>
              </a:ext>
            </a:extLst>
          </p:cNvPr>
          <p:cNvSpPr/>
          <p:nvPr/>
        </p:nvSpPr>
        <p:spPr>
          <a:xfrm>
            <a:off x="403227" y="2738022"/>
            <a:ext cx="8910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Nº 594, DE 28 DE ABRIL DE 2014 -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Publicada no DOU de </a:t>
            </a:r>
            <a:r>
              <a:rPr lang="pt-B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02/05/2014</a:t>
            </a:r>
          </a:p>
        </p:txBody>
      </p:sp>
      <p:sp>
        <p:nvSpPr>
          <p:cNvPr id="7" name="Seta para Baixo 13">
            <a:extLst>
              <a:ext uri="{FF2B5EF4-FFF2-40B4-BE49-F238E27FC236}">
                <a16:creationId xmlns:a16="http://schemas.microsoft.com/office/drawing/2014/main" id="{25FD2CD2-9FCD-2AD7-0294-ECFEC781771D}"/>
              </a:ext>
            </a:extLst>
          </p:cNvPr>
          <p:cNvSpPr/>
          <p:nvPr/>
        </p:nvSpPr>
        <p:spPr>
          <a:xfrm>
            <a:off x="2320886" y="3443568"/>
            <a:ext cx="215572" cy="63464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Arredondado 14">
            <a:extLst>
              <a:ext uri="{FF2B5EF4-FFF2-40B4-BE49-F238E27FC236}">
                <a16:creationId xmlns:a16="http://schemas.microsoft.com/office/drawing/2014/main" id="{02F35BED-C8FB-E134-EC89-0813E1051BAE}"/>
              </a:ext>
            </a:extLst>
          </p:cNvPr>
          <p:cNvSpPr/>
          <p:nvPr/>
        </p:nvSpPr>
        <p:spPr>
          <a:xfrm>
            <a:off x="2821511" y="3460138"/>
            <a:ext cx="2874294" cy="6256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03 Anos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56981C1-F340-BC76-C61C-990B61453FB6}"/>
              </a:ext>
            </a:extLst>
          </p:cNvPr>
          <p:cNvSpPr/>
          <p:nvPr/>
        </p:nvSpPr>
        <p:spPr>
          <a:xfrm>
            <a:off x="315088" y="5568817"/>
            <a:ext cx="9877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Nº 1.082, DE 18 DE DEZEMBRO DE 2018 -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Publicada no DOU de </a:t>
            </a:r>
            <a:r>
              <a:rPr lang="pt-B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20/12/2018</a:t>
            </a:r>
          </a:p>
          <a:p>
            <a:endParaRPr lang="pt-BR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eta para Baixo 16">
            <a:extLst>
              <a:ext uri="{FF2B5EF4-FFF2-40B4-BE49-F238E27FC236}">
                <a16:creationId xmlns:a16="http://schemas.microsoft.com/office/drawing/2014/main" id="{4AA15FD7-DD72-A92E-1119-8EECAD6934BF}"/>
              </a:ext>
            </a:extLst>
          </p:cNvPr>
          <p:cNvSpPr/>
          <p:nvPr/>
        </p:nvSpPr>
        <p:spPr>
          <a:xfrm>
            <a:off x="2351818" y="4943349"/>
            <a:ext cx="215572" cy="71327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Arredondado 17">
            <a:extLst>
              <a:ext uri="{FF2B5EF4-FFF2-40B4-BE49-F238E27FC236}">
                <a16:creationId xmlns:a16="http://schemas.microsoft.com/office/drawing/2014/main" id="{45C68712-73B7-56E5-61F5-1039B5DC4A7B}"/>
              </a:ext>
            </a:extLst>
          </p:cNvPr>
          <p:cNvSpPr/>
          <p:nvPr/>
        </p:nvSpPr>
        <p:spPr>
          <a:xfrm>
            <a:off x="2881217" y="4955767"/>
            <a:ext cx="2874294" cy="6256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01 Ano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BC0C540-3673-7F4A-D85D-ED2F26A32CF7}"/>
              </a:ext>
            </a:extLst>
          </p:cNvPr>
          <p:cNvSpPr/>
          <p:nvPr/>
        </p:nvSpPr>
        <p:spPr>
          <a:xfrm>
            <a:off x="408789" y="1254868"/>
            <a:ext cx="8910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Nº 57, DE 19 DE JUNHO DE 2008 -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Publicada no DOU de </a:t>
            </a:r>
            <a:r>
              <a:rPr lang="pt-B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24/06/2008</a:t>
            </a:r>
          </a:p>
        </p:txBody>
      </p:sp>
      <p:sp>
        <p:nvSpPr>
          <p:cNvPr id="13" name="Seta para Baixo 19">
            <a:extLst>
              <a:ext uri="{FF2B5EF4-FFF2-40B4-BE49-F238E27FC236}">
                <a16:creationId xmlns:a16="http://schemas.microsoft.com/office/drawing/2014/main" id="{40E571CD-7A27-3F3E-C875-B1A3F9EF5C67}"/>
              </a:ext>
            </a:extLst>
          </p:cNvPr>
          <p:cNvSpPr/>
          <p:nvPr/>
        </p:nvSpPr>
        <p:spPr>
          <a:xfrm>
            <a:off x="2320886" y="2006862"/>
            <a:ext cx="215572" cy="63464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Arredondado 20">
            <a:extLst>
              <a:ext uri="{FF2B5EF4-FFF2-40B4-BE49-F238E27FC236}">
                <a16:creationId xmlns:a16="http://schemas.microsoft.com/office/drawing/2014/main" id="{E9AED720-BC72-9C7F-6C2A-15D25719F454}"/>
              </a:ext>
            </a:extLst>
          </p:cNvPr>
          <p:cNvSpPr/>
          <p:nvPr/>
        </p:nvSpPr>
        <p:spPr>
          <a:xfrm>
            <a:off x="2935920" y="2015848"/>
            <a:ext cx="2874294" cy="6256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06 Anos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7531DC3-4EB1-723B-3940-F6BF378575A1}"/>
              </a:ext>
            </a:extLst>
          </p:cNvPr>
          <p:cNvSpPr txBox="1"/>
          <p:nvPr/>
        </p:nvSpPr>
        <p:spPr>
          <a:xfrm>
            <a:off x="645718" y="1553121"/>
            <a:ext cx="294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Caldeiras e Vasos Pressão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113728D-E400-D85A-3B94-E88B40C98059}"/>
              </a:ext>
            </a:extLst>
          </p:cNvPr>
          <p:cNvSpPr txBox="1"/>
          <p:nvPr/>
        </p:nvSpPr>
        <p:spPr>
          <a:xfrm>
            <a:off x="645717" y="3058124"/>
            <a:ext cx="454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Caldeiras, Vasos Pressão e </a:t>
            </a:r>
            <a:r>
              <a:rPr lang="pt-B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Tubulações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52C803C-FDCB-9928-8257-A37BC169F5E1}"/>
              </a:ext>
            </a:extLst>
          </p:cNvPr>
          <p:cNvSpPr txBox="1"/>
          <p:nvPr/>
        </p:nvSpPr>
        <p:spPr>
          <a:xfrm>
            <a:off x="659891" y="4616463"/>
            <a:ext cx="454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Caldeiras, Vasos Pressão e </a:t>
            </a:r>
            <a:r>
              <a:rPr lang="pt-B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Tubulações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4F0432C-BE0B-31DA-4F5F-F853DC0A743F}"/>
              </a:ext>
            </a:extLst>
          </p:cNvPr>
          <p:cNvSpPr txBox="1"/>
          <p:nvPr/>
        </p:nvSpPr>
        <p:spPr>
          <a:xfrm>
            <a:off x="645717" y="5962079"/>
            <a:ext cx="8654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Caldeiras, Vasos Pressão, Tubulações e </a:t>
            </a:r>
            <a:r>
              <a:rPr lang="pt-B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Tanques Metálicos de Armazenamento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905645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DEFINIÇÃO DE CALDEIRA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CB315C-1B62-9731-7E63-84A2C91F0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6161"/>
            <a:ext cx="8112560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93554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323154"/>
            <a:ext cx="6659445" cy="527419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1373465319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557" y="1459946"/>
            <a:ext cx="6648483" cy="519919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2230385867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383" y="1210879"/>
            <a:ext cx="6873210" cy="537167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2590462455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228" y="1340768"/>
            <a:ext cx="6844188" cy="536180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1542414883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1420164"/>
            <a:ext cx="6579865" cy="512886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3956214669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132968"/>
            <a:ext cx="6892280" cy="54351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1506573536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423592" y="1700808"/>
            <a:ext cx="6697980" cy="4565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CaixaDeTexto 4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</p:spTree>
    <p:extLst>
      <p:ext uri="{BB962C8B-B14F-4D97-AF65-F5344CB8AC3E}">
        <p14:creationId xmlns:p14="http://schemas.microsoft.com/office/powerpoint/2010/main" val="3730872337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83954" y="260648"/>
            <a:ext cx="82809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  <p:sp>
        <p:nvSpPr>
          <p:cNvPr id="4" name="object 4"/>
          <p:cNvSpPr/>
          <p:nvPr/>
        </p:nvSpPr>
        <p:spPr>
          <a:xfrm>
            <a:off x="3071664" y="1628800"/>
            <a:ext cx="5905500" cy="4428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2023424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31162" y="213033"/>
            <a:ext cx="784887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  <p:sp>
        <p:nvSpPr>
          <p:cNvPr id="4" name="object 5"/>
          <p:cNvSpPr/>
          <p:nvPr/>
        </p:nvSpPr>
        <p:spPr>
          <a:xfrm>
            <a:off x="2915134" y="2348880"/>
            <a:ext cx="6769100" cy="4156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3647728" y="1340768"/>
            <a:ext cx="4015740" cy="876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Purgador</a:t>
            </a:r>
            <a:r>
              <a:rPr sz="2400" b="1" spc="-5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2E7A"/>
                </a:solidFill>
                <a:latin typeface="Arial"/>
                <a:cs typeface="Arial"/>
              </a:rPr>
              <a:t>Termodinâmico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60"/>
              </a:spcBef>
            </a:pPr>
            <a:r>
              <a:rPr sz="2700" spc="44" baseline="6172" dirty="0">
                <a:solidFill>
                  <a:srgbClr val="002E7A"/>
                </a:solidFill>
                <a:latin typeface="Segoe MDL2 Assets"/>
                <a:cs typeface="Segoe MDL2 Assets"/>
              </a:rPr>
              <a:t></a:t>
            </a:r>
            <a:r>
              <a:rPr sz="1800" u="sng" spc="30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Arial"/>
                <a:cs typeface="Arial"/>
              </a:rPr>
              <a:t>Principais</a:t>
            </a:r>
            <a:r>
              <a:rPr sz="1800" u="sng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0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latin typeface="Arial"/>
                <a:cs typeface="Arial"/>
              </a:rPr>
              <a:t>Aplicações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0524451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13819" y="376029"/>
            <a:ext cx="799288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TERMODINÂMICO</a:t>
            </a:r>
          </a:p>
        </p:txBody>
      </p:sp>
      <p:sp>
        <p:nvSpPr>
          <p:cNvPr id="4" name="object 11"/>
          <p:cNvSpPr/>
          <p:nvPr/>
        </p:nvSpPr>
        <p:spPr>
          <a:xfrm>
            <a:off x="1991544" y="1628800"/>
            <a:ext cx="7848872" cy="4824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047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905645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DEFINIÇÃO DE CALDEIRA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497B95D-D974-393A-50F0-728FBC84F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1909441"/>
            <a:ext cx="6502400" cy="497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86201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23592" y="116632"/>
            <a:ext cx="777686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TERMOSTÁTICO</a:t>
            </a:r>
          </a:p>
        </p:txBody>
      </p:sp>
      <p:sp>
        <p:nvSpPr>
          <p:cNvPr id="5" name="object 3"/>
          <p:cNvSpPr/>
          <p:nvPr/>
        </p:nvSpPr>
        <p:spPr>
          <a:xfrm>
            <a:off x="2907031" y="1700808"/>
            <a:ext cx="3161029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6096000" y="1700808"/>
            <a:ext cx="3200400" cy="45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022193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23592" y="116632"/>
            <a:ext cx="777686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TERMOSTÁTICO</a:t>
            </a:r>
          </a:p>
        </p:txBody>
      </p:sp>
      <p:sp>
        <p:nvSpPr>
          <p:cNvPr id="4" name="object 3"/>
          <p:cNvSpPr/>
          <p:nvPr/>
        </p:nvSpPr>
        <p:spPr>
          <a:xfrm>
            <a:off x="6022400" y="1844824"/>
            <a:ext cx="4191000" cy="39903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958400" y="1658134"/>
            <a:ext cx="2999664" cy="4464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934186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23592" y="116632"/>
            <a:ext cx="777686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TERMOSTÁTICO</a:t>
            </a:r>
          </a:p>
        </p:txBody>
      </p:sp>
      <p:sp>
        <p:nvSpPr>
          <p:cNvPr id="4" name="object 3"/>
          <p:cNvSpPr/>
          <p:nvPr/>
        </p:nvSpPr>
        <p:spPr>
          <a:xfrm>
            <a:off x="4295800" y="1700808"/>
            <a:ext cx="3806190" cy="472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2239669" y="1300758"/>
            <a:ext cx="6612890" cy="144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88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2E7A"/>
                </a:solidFill>
                <a:latin typeface="Arial"/>
                <a:cs typeface="Arial"/>
              </a:rPr>
              <a:t>Pontos </a:t>
            </a:r>
            <a:r>
              <a:rPr sz="2400" b="1" dirty="0">
                <a:solidFill>
                  <a:srgbClr val="002E7A"/>
                </a:solidFill>
                <a:latin typeface="Arial"/>
                <a:cs typeface="Arial"/>
              </a:rPr>
              <a:t>de </a:t>
            </a:r>
            <a:r>
              <a:rPr sz="2400" b="1" spc="-5" dirty="0">
                <a:solidFill>
                  <a:srgbClr val="002E7A"/>
                </a:solidFill>
                <a:latin typeface="Arial"/>
                <a:cs typeface="Arial"/>
              </a:rPr>
              <a:t>Acúmulo </a:t>
            </a:r>
            <a:r>
              <a:rPr sz="2400" b="1" dirty="0">
                <a:solidFill>
                  <a:srgbClr val="002E7A"/>
                </a:solidFill>
                <a:latin typeface="Arial"/>
                <a:cs typeface="Arial"/>
              </a:rPr>
              <a:t>de Ar </a:t>
            </a:r>
            <a:r>
              <a:rPr sz="2400" b="1" spc="-5" dirty="0">
                <a:solidFill>
                  <a:srgbClr val="002E7A"/>
                </a:solidFill>
                <a:latin typeface="Arial"/>
                <a:cs typeface="Arial"/>
              </a:rPr>
              <a:t>no</a:t>
            </a:r>
            <a:r>
              <a:rPr sz="2400" b="1" spc="-7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2E7A"/>
                </a:solidFill>
                <a:latin typeface="Arial"/>
                <a:cs typeface="Arial"/>
              </a:rPr>
              <a:t>sistema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400" dirty="0">
              <a:latin typeface="Times New Roman"/>
              <a:cs typeface="Times New Roman"/>
            </a:endParaRPr>
          </a:p>
          <a:p>
            <a:pPr marL="12700" marR="5197475">
              <a:lnSpc>
                <a:spcPct val="100000"/>
              </a:lnSpc>
            </a:pP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Ar empurrado  pelo</a:t>
            </a:r>
            <a:r>
              <a:rPr sz="1800" spc="-2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2E7A"/>
                </a:solidFill>
                <a:latin typeface="Arial"/>
                <a:cs typeface="Arial"/>
              </a:rPr>
              <a:t>vapor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6518300" y="4651017"/>
            <a:ext cx="715010" cy="685800"/>
          </a:xfrm>
          <a:custGeom>
            <a:avLst/>
            <a:gdLst/>
            <a:ahLst/>
            <a:cxnLst/>
            <a:rect l="l" t="t" r="r" b="b"/>
            <a:pathLst>
              <a:path w="715010" h="685800">
                <a:moveTo>
                  <a:pt x="356870" y="0"/>
                </a:moveTo>
                <a:lnTo>
                  <a:pt x="406602" y="3036"/>
                </a:lnTo>
                <a:lnTo>
                  <a:pt x="453954" y="11906"/>
                </a:lnTo>
                <a:lnTo>
                  <a:pt x="498554" y="26253"/>
                </a:lnTo>
                <a:lnTo>
                  <a:pt x="540032" y="45719"/>
                </a:lnTo>
                <a:lnTo>
                  <a:pt x="578017" y="69949"/>
                </a:lnTo>
                <a:lnTo>
                  <a:pt x="612139" y="98583"/>
                </a:lnTo>
                <a:lnTo>
                  <a:pt x="642029" y="131266"/>
                </a:lnTo>
                <a:lnTo>
                  <a:pt x="667314" y="167640"/>
                </a:lnTo>
                <a:lnTo>
                  <a:pt x="687625" y="207347"/>
                </a:lnTo>
                <a:lnTo>
                  <a:pt x="702592" y="250031"/>
                </a:lnTo>
                <a:lnTo>
                  <a:pt x="711843" y="295334"/>
                </a:lnTo>
                <a:lnTo>
                  <a:pt x="715010" y="342899"/>
                </a:lnTo>
                <a:lnTo>
                  <a:pt x="711843" y="390465"/>
                </a:lnTo>
                <a:lnTo>
                  <a:pt x="702592" y="435768"/>
                </a:lnTo>
                <a:lnTo>
                  <a:pt x="687625" y="478452"/>
                </a:lnTo>
                <a:lnTo>
                  <a:pt x="667314" y="518159"/>
                </a:lnTo>
                <a:lnTo>
                  <a:pt x="642029" y="554533"/>
                </a:lnTo>
                <a:lnTo>
                  <a:pt x="612140" y="587216"/>
                </a:lnTo>
                <a:lnTo>
                  <a:pt x="578017" y="615850"/>
                </a:lnTo>
                <a:lnTo>
                  <a:pt x="540032" y="640080"/>
                </a:lnTo>
                <a:lnTo>
                  <a:pt x="498554" y="659546"/>
                </a:lnTo>
                <a:lnTo>
                  <a:pt x="453954" y="673893"/>
                </a:lnTo>
                <a:lnTo>
                  <a:pt x="406602" y="682763"/>
                </a:lnTo>
                <a:lnTo>
                  <a:pt x="356870" y="685799"/>
                </a:lnTo>
                <a:lnTo>
                  <a:pt x="307428" y="682763"/>
                </a:lnTo>
                <a:lnTo>
                  <a:pt x="260320" y="673893"/>
                </a:lnTo>
                <a:lnTo>
                  <a:pt x="215919" y="659546"/>
                </a:lnTo>
                <a:lnTo>
                  <a:pt x="174601" y="640079"/>
                </a:lnTo>
                <a:lnTo>
                  <a:pt x="136740" y="615850"/>
                </a:lnTo>
                <a:lnTo>
                  <a:pt x="102711" y="587216"/>
                </a:lnTo>
                <a:lnTo>
                  <a:pt x="72889" y="554533"/>
                </a:lnTo>
                <a:lnTo>
                  <a:pt x="47648" y="518159"/>
                </a:lnTo>
                <a:lnTo>
                  <a:pt x="27364" y="478452"/>
                </a:lnTo>
                <a:lnTo>
                  <a:pt x="12411" y="435768"/>
                </a:lnTo>
                <a:lnTo>
                  <a:pt x="3165" y="390465"/>
                </a:lnTo>
                <a:lnTo>
                  <a:pt x="0" y="342899"/>
                </a:lnTo>
                <a:lnTo>
                  <a:pt x="3165" y="295334"/>
                </a:lnTo>
                <a:lnTo>
                  <a:pt x="12411" y="250031"/>
                </a:lnTo>
                <a:lnTo>
                  <a:pt x="27364" y="207347"/>
                </a:lnTo>
                <a:lnTo>
                  <a:pt x="47648" y="167640"/>
                </a:lnTo>
                <a:lnTo>
                  <a:pt x="72889" y="131266"/>
                </a:lnTo>
                <a:lnTo>
                  <a:pt x="102711" y="98583"/>
                </a:lnTo>
                <a:lnTo>
                  <a:pt x="136740" y="69949"/>
                </a:lnTo>
                <a:lnTo>
                  <a:pt x="174601" y="45720"/>
                </a:lnTo>
                <a:lnTo>
                  <a:pt x="215919" y="26253"/>
                </a:lnTo>
                <a:lnTo>
                  <a:pt x="260320" y="11906"/>
                </a:lnTo>
                <a:lnTo>
                  <a:pt x="307428" y="3036"/>
                </a:lnTo>
                <a:lnTo>
                  <a:pt x="356870" y="0"/>
                </a:lnTo>
                <a:close/>
              </a:path>
            </a:pathLst>
          </a:custGeom>
          <a:ln w="2839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/>
          <p:cNvSpPr/>
          <p:nvPr/>
        </p:nvSpPr>
        <p:spPr>
          <a:xfrm>
            <a:off x="7093609" y="4940578"/>
            <a:ext cx="1449070" cy="152400"/>
          </a:xfrm>
          <a:custGeom>
            <a:avLst/>
            <a:gdLst/>
            <a:ahLst/>
            <a:cxnLst/>
            <a:rect l="l" t="t" r="r" b="b"/>
            <a:pathLst>
              <a:path w="1449070" h="152400">
                <a:moveTo>
                  <a:pt x="1449069" y="38099"/>
                </a:moveTo>
                <a:lnTo>
                  <a:pt x="363219" y="38099"/>
                </a:lnTo>
                <a:lnTo>
                  <a:pt x="363219" y="0"/>
                </a:lnTo>
                <a:lnTo>
                  <a:pt x="0" y="76199"/>
                </a:lnTo>
                <a:lnTo>
                  <a:pt x="363219" y="152399"/>
                </a:lnTo>
                <a:lnTo>
                  <a:pt x="363219" y="114299"/>
                </a:lnTo>
                <a:lnTo>
                  <a:pt x="1449069" y="114299"/>
                </a:lnTo>
                <a:lnTo>
                  <a:pt x="1449069" y="38099"/>
                </a:lnTo>
                <a:close/>
              </a:path>
            </a:pathLst>
          </a:custGeom>
          <a:ln w="125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2"/>
          <p:cNvSpPr txBox="1"/>
          <p:nvPr/>
        </p:nvSpPr>
        <p:spPr>
          <a:xfrm>
            <a:off x="8756040" y="4830087"/>
            <a:ext cx="1306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2E7A"/>
                </a:solidFill>
                <a:latin typeface="Arial"/>
                <a:cs typeface="Arial"/>
              </a:rPr>
              <a:t>Ar</a:t>
            </a:r>
            <a:r>
              <a:rPr sz="1800" spc="-5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confinado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5110780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23592" y="116632"/>
            <a:ext cx="777686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TERMOSTÁTICO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2464251" y="3068960"/>
            <a:ext cx="7736205" cy="2085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09800" marR="5080" indent="-21971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(em uma mistura cada elemento exerce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mesma pressão que exerceria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se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estivesse  ocupando sozinho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o mesmo</a:t>
            </a:r>
            <a:r>
              <a:rPr sz="16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volume)</a:t>
            </a:r>
            <a:endParaRPr sz="1600" dirty="0">
              <a:latin typeface="Arial"/>
              <a:cs typeface="Arial"/>
            </a:endParaRPr>
          </a:p>
          <a:p>
            <a:pPr marL="1756410">
              <a:lnSpc>
                <a:spcPct val="100000"/>
              </a:lnSpc>
              <a:spcBef>
                <a:spcPts val="140"/>
              </a:spcBef>
            </a:pPr>
            <a:r>
              <a:rPr sz="2200" spc="0" dirty="0">
                <a:solidFill>
                  <a:srgbClr val="002E7A"/>
                </a:solidFill>
                <a:latin typeface="Arial"/>
                <a:cs typeface="Arial"/>
              </a:rPr>
              <a:t>P</a:t>
            </a:r>
            <a:r>
              <a:rPr sz="1875" spc="0" baseline="-24444" dirty="0">
                <a:solidFill>
                  <a:srgbClr val="002E7A"/>
                </a:solidFill>
                <a:latin typeface="Arial"/>
                <a:cs typeface="Arial"/>
              </a:rPr>
              <a:t>Abs </a:t>
            </a:r>
            <a:r>
              <a:rPr sz="2200" dirty="0">
                <a:solidFill>
                  <a:srgbClr val="002E7A"/>
                </a:solidFill>
                <a:latin typeface="Arial"/>
                <a:cs typeface="Arial"/>
              </a:rPr>
              <a:t>= % Ar x </a:t>
            </a:r>
            <a:r>
              <a:rPr sz="2200" spc="5" dirty="0">
                <a:solidFill>
                  <a:srgbClr val="002E7A"/>
                </a:solidFill>
                <a:latin typeface="Arial"/>
                <a:cs typeface="Arial"/>
              </a:rPr>
              <a:t>P</a:t>
            </a:r>
            <a:r>
              <a:rPr sz="1875" spc="7" baseline="-24444" dirty="0">
                <a:solidFill>
                  <a:srgbClr val="002E7A"/>
                </a:solidFill>
                <a:latin typeface="Arial"/>
                <a:cs typeface="Arial"/>
              </a:rPr>
              <a:t>Abs </a:t>
            </a:r>
            <a:r>
              <a:rPr sz="2200" dirty="0">
                <a:solidFill>
                  <a:srgbClr val="002E7A"/>
                </a:solidFill>
                <a:latin typeface="Arial"/>
                <a:cs typeface="Arial"/>
              </a:rPr>
              <a:t>+ </a:t>
            </a:r>
            <a:r>
              <a:rPr sz="2200" spc="-5" dirty="0">
                <a:solidFill>
                  <a:srgbClr val="002E7A"/>
                </a:solidFill>
                <a:latin typeface="Arial"/>
                <a:cs typeface="Arial"/>
              </a:rPr>
              <a:t>Vapor </a:t>
            </a:r>
            <a:r>
              <a:rPr sz="2200" dirty="0">
                <a:solidFill>
                  <a:srgbClr val="002E7A"/>
                </a:solidFill>
                <a:latin typeface="Arial"/>
                <a:cs typeface="Arial"/>
              </a:rPr>
              <a:t>x</a:t>
            </a:r>
            <a:r>
              <a:rPr sz="2200" spc="-27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2200" spc="0" dirty="0">
                <a:solidFill>
                  <a:srgbClr val="002E7A"/>
                </a:solidFill>
                <a:latin typeface="Arial"/>
                <a:cs typeface="Arial"/>
              </a:rPr>
              <a:t>P</a:t>
            </a:r>
            <a:r>
              <a:rPr sz="1875" spc="0" baseline="-24444" dirty="0">
                <a:solidFill>
                  <a:srgbClr val="002E7A"/>
                </a:solidFill>
                <a:latin typeface="Arial"/>
                <a:cs typeface="Arial"/>
              </a:rPr>
              <a:t>Abs</a:t>
            </a:r>
            <a:endParaRPr sz="1875" baseline="-24444" dirty="0">
              <a:latin typeface="Arial"/>
              <a:cs typeface="Arial"/>
            </a:endParaRPr>
          </a:p>
          <a:p>
            <a:pPr marL="2061845">
              <a:lnSpc>
                <a:spcPct val="100000"/>
              </a:lnSpc>
              <a:spcBef>
                <a:spcPts val="960"/>
              </a:spcBef>
            </a:pPr>
            <a:r>
              <a:rPr sz="2200" dirty="0">
                <a:solidFill>
                  <a:srgbClr val="002E7A"/>
                </a:solidFill>
                <a:latin typeface="Arial"/>
                <a:cs typeface="Arial"/>
              </a:rPr>
              <a:t>3 = </a:t>
            </a:r>
            <a:r>
              <a:rPr sz="2200" spc="-5" dirty="0">
                <a:solidFill>
                  <a:srgbClr val="002E7A"/>
                </a:solidFill>
                <a:latin typeface="Arial"/>
                <a:cs typeface="Arial"/>
              </a:rPr>
              <a:t>20 </a:t>
            </a:r>
            <a:r>
              <a:rPr sz="2200" dirty="0">
                <a:solidFill>
                  <a:srgbClr val="002E7A"/>
                </a:solidFill>
                <a:latin typeface="Arial"/>
                <a:cs typeface="Arial"/>
              </a:rPr>
              <a:t>% X 3 + </a:t>
            </a:r>
            <a:r>
              <a:rPr sz="2200" spc="-5" dirty="0">
                <a:solidFill>
                  <a:srgbClr val="002E7A"/>
                </a:solidFill>
                <a:latin typeface="Arial"/>
                <a:cs typeface="Arial"/>
              </a:rPr>
              <a:t>80 </a:t>
            </a:r>
            <a:r>
              <a:rPr sz="2200" dirty="0">
                <a:solidFill>
                  <a:srgbClr val="002E7A"/>
                </a:solidFill>
                <a:latin typeface="Arial"/>
                <a:cs typeface="Arial"/>
              </a:rPr>
              <a:t>% X</a:t>
            </a:r>
            <a:r>
              <a:rPr sz="2200" spc="-7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E7A"/>
                </a:solidFill>
                <a:latin typeface="Arial"/>
                <a:cs typeface="Arial"/>
              </a:rPr>
              <a:t>3</a:t>
            </a:r>
            <a:endParaRPr sz="2200" dirty="0">
              <a:latin typeface="Arial"/>
              <a:cs typeface="Arial"/>
            </a:endParaRPr>
          </a:p>
          <a:p>
            <a:pPr marL="2061210">
              <a:lnSpc>
                <a:spcPct val="100000"/>
              </a:lnSpc>
              <a:spcBef>
                <a:spcPts val="359"/>
              </a:spcBef>
            </a:pPr>
            <a:r>
              <a:rPr sz="2200" dirty="0">
                <a:solidFill>
                  <a:srgbClr val="002E7A"/>
                </a:solidFill>
                <a:latin typeface="Arial"/>
                <a:cs typeface="Arial"/>
              </a:rPr>
              <a:t>3 = </a:t>
            </a:r>
            <a:r>
              <a:rPr sz="2200" spc="-5" dirty="0">
                <a:solidFill>
                  <a:srgbClr val="002E7A"/>
                </a:solidFill>
                <a:latin typeface="Arial"/>
                <a:cs typeface="Arial"/>
              </a:rPr>
              <a:t>0,6 </a:t>
            </a:r>
            <a:r>
              <a:rPr sz="2200" dirty="0">
                <a:solidFill>
                  <a:srgbClr val="002E7A"/>
                </a:solidFill>
                <a:latin typeface="Arial"/>
                <a:cs typeface="Arial"/>
              </a:rPr>
              <a:t>+</a:t>
            </a:r>
            <a:r>
              <a:rPr sz="2200" spc="-1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002E7A"/>
                </a:solidFill>
                <a:latin typeface="Arial"/>
                <a:cs typeface="Arial"/>
              </a:rPr>
              <a:t>2,4</a:t>
            </a:r>
            <a:endParaRPr sz="2200" dirty="0">
              <a:latin typeface="Arial"/>
              <a:cs typeface="Arial"/>
            </a:endParaRPr>
          </a:p>
          <a:p>
            <a:pPr marL="2061210">
              <a:lnSpc>
                <a:spcPct val="100000"/>
              </a:lnSpc>
              <a:spcBef>
                <a:spcPts val="359"/>
              </a:spcBef>
            </a:pPr>
            <a:r>
              <a:rPr sz="2200" dirty="0">
                <a:solidFill>
                  <a:srgbClr val="002E7A"/>
                </a:solidFill>
                <a:latin typeface="Arial"/>
                <a:cs typeface="Arial"/>
              </a:rPr>
              <a:t>3 =</a:t>
            </a:r>
            <a:r>
              <a:rPr sz="2200" spc="-1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E7A"/>
                </a:solidFill>
                <a:latin typeface="Arial"/>
                <a:cs typeface="Arial"/>
              </a:rPr>
              <a:t>3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3759650" y="5125090"/>
            <a:ext cx="4748530" cy="1007110"/>
          </a:xfrm>
          <a:prstGeom prst="rect">
            <a:avLst/>
          </a:prstGeom>
          <a:ln w="28393">
            <a:solidFill>
              <a:srgbClr val="002E7A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1440" marR="1107440">
              <a:lnSpc>
                <a:spcPct val="100400"/>
              </a:lnSpc>
              <a:spcBef>
                <a:spcPts val="350"/>
              </a:spcBef>
            </a:pPr>
            <a:r>
              <a:rPr sz="2000" spc="-5" dirty="0">
                <a:solidFill>
                  <a:srgbClr val="002E7A"/>
                </a:solidFill>
                <a:latin typeface="Arial"/>
                <a:cs typeface="Arial"/>
              </a:rPr>
              <a:t>Pressão </a:t>
            </a:r>
            <a:r>
              <a:rPr sz="2000" dirty="0">
                <a:solidFill>
                  <a:srgbClr val="002E7A"/>
                </a:solidFill>
                <a:latin typeface="Arial"/>
                <a:cs typeface="Arial"/>
              </a:rPr>
              <a:t>do </a:t>
            </a:r>
            <a:r>
              <a:rPr sz="2000" spc="-5" dirty="0">
                <a:solidFill>
                  <a:srgbClr val="002E7A"/>
                </a:solidFill>
                <a:latin typeface="Arial"/>
                <a:cs typeface="Arial"/>
              </a:rPr>
              <a:t>ar </a:t>
            </a:r>
            <a:r>
              <a:rPr sz="2000" dirty="0">
                <a:solidFill>
                  <a:srgbClr val="002E7A"/>
                </a:solidFill>
                <a:latin typeface="Arial"/>
                <a:cs typeface="Arial"/>
              </a:rPr>
              <a:t>= </a:t>
            </a:r>
            <a:r>
              <a:rPr sz="2000" spc="-5" dirty="0">
                <a:solidFill>
                  <a:srgbClr val="002E7A"/>
                </a:solidFill>
                <a:latin typeface="Arial"/>
                <a:cs typeface="Arial"/>
              </a:rPr>
              <a:t>0,6 </a:t>
            </a:r>
            <a:r>
              <a:rPr sz="2000" dirty="0">
                <a:solidFill>
                  <a:srgbClr val="002E7A"/>
                </a:solidFill>
                <a:latin typeface="Arial"/>
                <a:cs typeface="Arial"/>
              </a:rPr>
              <a:t>kgf/cm</a:t>
            </a:r>
            <a:r>
              <a:rPr sz="1725" baseline="28985" dirty="0">
                <a:solidFill>
                  <a:srgbClr val="002E7A"/>
                </a:solidFill>
                <a:latin typeface="Arial"/>
                <a:cs typeface="Arial"/>
              </a:rPr>
              <a:t>2  </a:t>
            </a:r>
            <a:r>
              <a:rPr sz="2000" spc="-5" dirty="0">
                <a:solidFill>
                  <a:srgbClr val="002E7A"/>
                </a:solidFill>
                <a:latin typeface="Arial"/>
                <a:cs typeface="Arial"/>
              </a:rPr>
              <a:t>Pressão </a:t>
            </a:r>
            <a:r>
              <a:rPr sz="2000" dirty="0">
                <a:solidFill>
                  <a:srgbClr val="002E7A"/>
                </a:solidFill>
                <a:latin typeface="Arial"/>
                <a:cs typeface="Arial"/>
              </a:rPr>
              <a:t>do </a:t>
            </a:r>
            <a:r>
              <a:rPr sz="2000" spc="-5" dirty="0">
                <a:solidFill>
                  <a:srgbClr val="002E7A"/>
                </a:solidFill>
                <a:latin typeface="Arial"/>
                <a:cs typeface="Arial"/>
              </a:rPr>
              <a:t>vapor </a:t>
            </a:r>
            <a:r>
              <a:rPr sz="2000" dirty="0">
                <a:solidFill>
                  <a:srgbClr val="002E7A"/>
                </a:solidFill>
                <a:latin typeface="Arial"/>
                <a:cs typeface="Arial"/>
              </a:rPr>
              <a:t>= </a:t>
            </a:r>
            <a:r>
              <a:rPr sz="2000" spc="-5" dirty="0">
                <a:solidFill>
                  <a:srgbClr val="002E7A"/>
                </a:solidFill>
                <a:latin typeface="Arial"/>
                <a:cs typeface="Arial"/>
              </a:rPr>
              <a:t>2,4</a:t>
            </a:r>
            <a:r>
              <a:rPr sz="2000" spc="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E7A"/>
                </a:solidFill>
                <a:latin typeface="Arial"/>
                <a:cs typeface="Arial"/>
              </a:rPr>
              <a:t>kgf/cm</a:t>
            </a:r>
            <a:r>
              <a:rPr sz="1725" baseline="28985" dirty="0">
                <a:solidFill>
                  <a:srgbClr val="002E7A"/>
                </a:solidFill>
                <a:latin typeface="Arial"/>
                <a:cs typeface="Arial"/>
              </a:rPr>
              <a:t>2</a:t>
            </a:r>
            <a:endParaRPr sz="1725" baseline="28985" dirty="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2000" spc="-5" dirty="0">
                <a:solidFill>
                  <a:srgbClr val="002E7A"/>
                </a:solidFill>
                <a:latin typeface="Arial"/>
                <a:cs typeface="Arial"/>
              </a:rPr>
              <a:t>Temperatura correspondente </a:t>
            </a:r>
            <a:r>
              <a:rPr sz="2000" dirty="0">
                <a:solidFill>
                  <a:srgbClr val="002E7A"/>
                </a:solidFill>
                <a:latin typeface="Arial"/>
                <a:cs typeface="Arial"/>
              </a:rPr>
              <a:t>= </a:t>
            </a:r>
            <a:r>
              <a:rPr sz="2000" spc="-5" dirty="0">
                <a:solidFill>
                  <a:srgbClr val="002E7A"/>
                </a:solidFill>
                <a:latin typeface="Arial"/>
                <a:cs typeface="Arial"/>
              </a:rPr>
              <a:t>125,5</a:t>
            </a:r>
            <a:r>
              <a:rPr sz="2000" spc="8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725" baseline="28985" dirty="0">
                <a:solidFill>
                  <a:srgbClr val="002E7A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002E7A"/>
                </a:solidFill>
                <a:latin typeface="Arial"/>
                <a:cs typeface="Arial"/>
              </a:rPr>
              <a:t>C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4039050" y="2604140"/>
            <a:ext cx="4464050" cy="431800"/>
          </a:xfrm>
          <a:prstGeom prst="rect">
            <a:avLst/>
          </a:prstGeom>
          <a:solidFill>
            <a:srgbClr val="002E7A"/>
          </a:solidFill>
          <a:ln w="12579">
            <a:solidFill>
              <a:srgbClr val="000000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182880">
              <a:lnSpc>
                <a:spcPct val="100000"/>
              </a:lnSpc>
              <a:spcBef>
                <a:spcPts val="16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Aplicando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LEI DE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DALTON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3179261" y="1124590"/>
            <a:ext cx="5661660" cy="142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2E7A"/>
                </a:solidFill>
                <a:latin typeface="Arial"/>
                <a:cs typeface="Arial"/>
              </a:rPr>
              <a:t>Influência </a:t>
            </a:r>
            <a:r>
              <a:rPr sz="2400" b="1" dirty="0">
                <a:solidFill>
                  <a:srgbClr val="002E7A"/>
                </a:solidFill>
                <a:latin typeface="Arial"/>
                <a:cs typeface="Arial"/>
              </a:rPr>
              <a:t>do Ar </a:t>
            </a:r>
            <a:r>
              <a:rPr sz="2400" b="1" spc="-5" dirty="0">
                <a:solidFill>
                  <a:srgbClr val="002E7A"/>
                </a:solidFill>
                <a:latin typeface="Arial"/>
                <a:cs typeface="Arial"/>
              </a:rPr>
              <a:t>em Sistemas de</a:t>
            </a:r>
            <a:r>
              <a:rPr sz="2400" b="1" spc="-5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Vapor</a:t>
            </a:r>
            <a:endParaRPr sz="2400" dirty="0">
              <a:latin typeface="Arial"/>
              <a:cs typeface="Arial"/>
            </a:endParaRPr>
          </a:p>
          <a:p>
            <a:pPr marL="977900" marR="323850" algn="ctr">
              <a:lnSpc>
                <a:spcPct val="100000"/>
              </a:lnSpc>
              <a:spcBef>
                <a:spcPts val="1660"/>
              </a:spcBef>
            </a:pPr>
            <a:r>
              <a:rPr sz="1800" spc="-5" dirty="0">
                <a:solidFill>
                  <a:srgbClr val="002E7A"/>
                </a:solidFill>
                <a:latin typeface="Arial"/>
                <a:cs typeface="Arial"/>
              </a:rPr>
              <a:t>Temos </a:t>
            </a:r>
            <a:r>
              <a:rPr sz="1800" dirty="0">
                <a:solidFill>
                  <a:srgbClr val="002E7A"/>
                </a:solidFill>
                <a:latin typeface="Arial"/>
                <a:cs typeface="Arial"/>
              </a:rPr>
              <a:t>a </a:t>
            </a:r>
            <a:r>
              <a:rPr sz="1800" spc="-5" dirty="0">
                <a:solidFill>
                  <a:srgbClr val="002E7A"/>
                </a:solidFill>
                <a:latin typeface="Arial"/>
                <a:cs typeface="Arial"/>
              </a:rPr>
              <a:t>mistura 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de: </a:t>
            </a:r>
            <a:r>
              <a:rPr sz="1800" spc="-5" dirty="0">
                <a:solidFill>
                  <a:srgbClr val="002E7A"/>
                </a:solidFill>
                <a:latin typeface="Arial"/>
                <a:cs typeface="Arial"/>
              </a:rPr>
              <a:t>20 </a:t>
            </a:r>
            <a:r>
              <a:rPr sz="1800" dirty="0">
                <a:solidFill>
                  <a:srgbClr val="002E7A"/>
                </a:solidFill>
                <a:latin typeface="Arial"/>
                <a:cs typeface="Arial"/>
              </a:rPr>
              <a:t>% </a:t>
            </a:r>
            <a:r>
              <a:rPr sz="1800" spc="-5" dirty="0">
                <a:solidFill>
                  <a:srgbClr val="002E7A"/>
                </a:solidFill>
                <a:latin typeface="Arial"/>
                <a:cs typeface="Arial"/>
              </a:rPr>
              <a:t>Ar </a:t>
            </a:r>
            <a:r>
              <a:rPr sz="1800" dirty="0">
                <a:solidFill>
                  <a:srgbClr val="002E7A"/>
                </a:solidFill>
                <a:latin typeface="Arial"/>
                <a:cs typeface="Arial"/>
              </a:rPr>
              <a:t>- 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80 </a:t>
            </a:r>
            <a:r>
              <a:rPr sz="1800" dirty="0">
                <a:solidFill>
                  <a:srgbClr val="002E7A"/>
                </a:solidFill>
                <a:latin typeface="Arial"/>
                <a:cs typeface="Arial"/>
              </a:rPr>
              <a:t>% 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Vapor  </a:t>
            </a:r>
            <a:r>
              <a:rPr sz="1800" dirty="0">
                <a:solidFill>
                  <a:srgbClr val="002E7A"/>
                </a:solidFill>
                <a:latin typeface="Arial"/>
                <a:cs typeface="Arial"/>
              </a:rPr>
              <a:t>A </a:t>
            </a:r>
            <a:r>
              <a:rPr sz="1800" spc="-5" dirty="0">
                <a:solidFill>
                  <a:srgbClr val="002E7A"/>
                </a:solidFill>
                <a:latin typeface="Arial"/>
                <a:cs typeface="Arial"/>
              </a:rPr>
              <a:t>pressão 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absoluta </a:t>
            </a:r>
            <a:r>
              <a:rPr sz="1800" spc="-5" dirty="0">
                <a:solidFill>
                  <a:srgbClr val="002E7A"/>
                </a:solidFill>
                <a:latin typeface="Arial"/>
                <a:cs typeface="Arial"/>
              </a:rPr>
              <a:t>de </a:t>
            </a:r>
            <a:r>
              <a:rPr sz="1800" dirty="0">
                <a:solidFill>
                  <a:srgbClr val="002E7A"/>
                </a:solidFill>
                <a:latin typeface="Arial"/>
                <a:cs typeface="Arial"/>
              </a:rPr>
              <a:t>3 </a:t>
            </a:r>
            <a:r>
              <a:rPr sz="1800" spc="-5" dirty="0">
                <a:solidFill>
                  <a:srgbClr val="002E7A"/>
                </a:solidFill>
                <a:latin typeface="Arial"/>
                <a:cs typeface="Arial"/>
              </a:rPr>
              <a:t>kgf/cm</a:t>
            </a:r>
            <a:r>
              <a:rPr sz="1575" spc="-7" baseline="29100" dirty="0">
                <a:solidFill>
                  <a:srgbClr val="002E7A"/>
                </a:solidFill>
                <a:latin typeface="Arial"/>
                <a:cs typeface="Arial"/>
              </a:rPr>
              <a:t>2  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Temperatura desejada</a:t>
            </a:r>
            <a:r>
              <a:rPr sz="180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132,9</a:t>
            </a:r>
            <a:r>
              <a:rPr sz="1575" spc="-15" baseline="29100" dirty="0">
                <a:solidFill>
                  <a:srgbClr val="002E7A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002E7A"/>
                </a:solidFill>
                <a:latin typeface="Arial"/>
                <a:cs typeface="Arial"/>
              </a:rPr>
              <a:t>C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053968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23592" y="116632"/>
            <a:ext cx="777686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TERMOSTÁTICO</a:t>
            </a:r>
          </a:p>
        </p:txBody>
      </p:sp>
      <p:sp>
        <p:nvSpPr>
          <p:cNvPr id="4" name="object 3"/>
          <p:cNvSpPr/>
          <p:nvPr/>
        </p:nvSpPr>
        <p:spPr>
          <a:xfrm>
            <a:off x="1919536" y="2132856"/>
            <a:ext cx="8417100" cy="18808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/>
          <p:nvPr/>
        </p:nvSpPr>
        <p:spPr>
          <a:xfrm>
            <a:off x="2264976" y="191187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333399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2014786" y="4194066"/>
            <a:ext cx="1939925" cy="1517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No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início do processo,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o 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ar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frio e o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condensado  entram no purgador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e  são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descarregados  livremente porque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a 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cápsula também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está 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fria,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e a </a:t>
            </a:r>
            <a:r>
              <a:rPr sz="1400" spc="-10" dirty="0">
                <a:solidFill>
                  <a:srgbClr val="333399"/>
                </a:solidFill>
                <a:latin typeface="Arial"/>
                <a:cs typeface="Arial"/>
              </a:rPr>
              <a:t>válvula</a:t>
            </a:r>
            <a:r>
              <a:rPr sz="1400" spc="-15" dirty="0">
                <a:solidFill>
                  <a:srgbClr val="333399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aberta.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4815136" y="4200416"/>
            <a:ext cx="2755900" cy="194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Quando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o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condensado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se 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aproxima da temperatura do </a:t>
            </a:r>
            <a:r>
              <a:rPr sz="1400" spc="-10" dirty="0">
                <a:solidFill>
                  <a:srgbClr val="333399"/>
                </a:solidFill>
                <a:latin typeface="Arial"/>
                <a:cs typeface="Arial"/>
              </a:rPr>
              <a:t>vapor 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a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cápsula </a:t>
            </a:r>
            <a:r>
              <a:rPr sz="1400" spc="-10" dirty="0">
                <a:solidFill>
                  <a:srgbClr val="333399"/>
                </a:solidFill>
                <a:latin typeface="Arial"/>
                <a:cs typeface="Arial"/>
              </a:rPr>
              <a:t>vai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aquecendo.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O 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líquido da cápsula </a:t>
            </a:r>
            <a:r>
              <a:rPr sz="1400" spc="-10" dirty="0">
                <a:solidFill>
                  <a:srgbClr val="333399"/>
                </a:solidFill>
                <a:latin typeface="Arial"/>
                <a:cs typeface="Arial"/>
              </a:rPr>
              <a:t>evapora, 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causando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uma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pressurização  interna que atua sobre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o 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diafragma, empurrando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a </a:t>
            </a:r>
            <a:r>
              <a:rPr sz="1400" spc="-10" dirty="0">
                <a:solidFill>
                  <a:srgbClr val="333399"/>
                </a:solidFill>
                <a:latin typeface="Arial"/>
                <a:cs typeface="Arial"/>
              </a:rPr>
              <a:t>válvula 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contra a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sede, antes de ocorrer  perda de </a:t>
            </a:r>
            <a:r>
              <a:rPr sz="1400" spc="-10" dirty="0">
                <a:solidFill>
                  <a:srgbClr val="333399"/>
                </a:solidFill>
                <a:latin typeface="Arial"/>
                <a:cs typeface="Arial"/>
              </a:rPr>
              <a:t>vapor.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8293666" y="4190255"/>
            <a:ext cx="1890395" cy="1731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99900"/>
              </a:lnSpc>
              <a:spcBef>
                <a:spcPts val="100"/>
              </a:spcBef>
            </a:pP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O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condensado esfria.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A 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pressão de </a:t>
            </a:r>
            <a:r>
              <a:rPr sz="1400" spc="-10" dirty="0">
                <a:solidFill>
                  <a:srgbClr val="333399"/>
                </a:solidFill>
                <a:latin typeface="Arial"/>
                <a:cs typeface="Arial"/>
              </a:rPr>
              <a:t>vapor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no  interior da cápsula  diminui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e a </a:t>
            </a:r>
            <a:r>
              <a:rPr sz="1400" spc="-10" dirty="0">
                <a:solidFill>
                  <a:srgbClr val="333399"/>
                </a:solidFill>
                <a:latin typeface="Arial"/>
                <a:cs typeface="Arial"/>
              </a:rPr>
              <a:t>válvula 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começa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a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abrir.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O 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condensado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é 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descarregado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e o 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ciclo  </a:t>
            </a:r>
            <a:r>
              <a:rPr sz="1400" dirty="0">
                <a:solidFill>
                  <a:srgbClr val="333399"/>
                </a:solidFill>
                <a:latin typeface="Arial"/>
                <a:cs typeface="Arial"/>
              </a:rPr>
              <a:t>se</a:t>
            </a:r>
            <a:r>
              <a:rPr sz="1400" spc="-5" dirty="0">
                <a:solidFill>
                  <a:srgbClr val="333399"/>
                </a:solidFill>
                <a:latin typeface="Arial"/>
                <a:cs typeface="Arial"/>
              </a:rPr>
              <a:t> repete.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2878386" y="1309896"/>
            <a:ext cx="6858000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Purgador </a:t>
            </a:r>
            <a:r>
              <a:rPr sz="2400" b="1" spc="-5" dirty="0">
                <a:solidFill>
                  <a:srgbClr val="002E7A"/>
                </a:solidFill>
                <a:latin typeface="Arial"/>
                <a:cs typeface="Arial"/>
              </a:rPr>
              <a:t>Termostático </a:t>
            </a:r>
            <a:r>
              <a:rPr sz="2400" b="1" dirty="0">
                <a:solidFill>
                  <a:srgbClr val="002E7A"/>
                </a:solidFill>
                <a:latin typeface="Arial"/>
                <a:cs typeface="Arial"/>
              </a:rPr>
              <a:t>de </a:t>
            </a: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Pressão</a:t>
            </a:r>
            <a:r>
              <a:rPr sz="2400" b="1" spc="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Balanceada</a:t>
            </a:r>
            <a:endParaRPr sz="2400" dirty="0">
              <a:latin typeface="Arial"/>
              <a:cs typeface="Arial"/>
            </a:endParaRPr>
          </a:p>
          <a:p>
            <a:pPr marL="2470150">
              <a:lnSpc>
                <a:spcPct val="100000"/>
              </a:lnSpc>
              <a:spcBef>
                <a:spcPts val="1860"/>
              </a:spcBef>
              <a:tabLst>
                <a:tab pos="5545455" algn="l"/>
              </a:tabLst>
            </a:pPr>
            <a:r>
              <a:rPr sz="1800" b="1" spc="-5" dirty="0">
                <a:solidFill>
                  <a:srgbClr val="333399"/>
                </a:solidFill>
                <a:latin typeface="Arial"/>
                <a:cs typeface="Arial"/>
              </a:rPr>
              <a:t>2	3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06801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631504" y="332656"/>
            <a:ext cx="7992888" cy="5078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1016000" indent="-1016000" algn="ctr">
              <a:lnSpc>
                <a:spcPct val="100000"/>
              </a:lnSpc>
              <a:spcBef>
                <a:spcPts val="725"/>
              </a:spcBef>
            </a:pPr>
            <a:r>
              <a:rPr lang="pt-BR" sz="2700" b="1" spc="-10" dirty="0">
                <a:latin typeface="Arial" panose="020B0604020202020204" pitchFamily="34" charset="0"/>
                <a:cs typeface="Arial" panose="020B0604020202020204" pitchFamily="34" charset="0"/>
              </a:rPr>
              <a:t>Purgador </a:t>
            </a:r>
            <a:r>
              <a:rPr lang="pt-BR" sz="2700" b="1" spc="-5" dirty="0">
                <a:latin typeface="Arial" panose="020B0604020202020204" pitchFamily="34" charset="0"/>
                <a:cs typeface="Arial" panose="020B0604020202020204" pitchFamily="34" charset="0"/>
              </a:rPr>
              <a:t>Termostático </a:t>
            </a:r>
            <a:r>
              <a:rPr lang="pt-BR" sz="27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700" b="1" spc="-10" dirty="0">
                <a:latin typeface="Arial" panose="020B0604020202020204" pitchFamily="34" charset="0"/>
                <a:cs typeface="Arial" panose="020B0604020202020204" pitchFamily="34" charset="0"/>
              </a:rPr>
              <a:t>Pressão</a:t>
            </a:r>
            <a:r>
              <a:rPr lang="pt-BR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700" b="1" spc="-10" dirty="0">
                <a:latin typeface="Arial" panose="020B0604020202020204" pitchFamily="34" charset="0"/>
                <a:cs typeface="Arial" panose="020B0604020202020204" pitchFamily="34" charset="0"/>
              </a:rPr>
              <a:t>Balanceada</a:t>
            </a:r>
          </a:p>
        </p:txBody>
      </p:sp>
      <p:sp>
        <p:nvSpPr>
          <p:cNvPr id="8" name="Retângulo 7"/>
          <p:cNvSpPr/>
          <p:nvPr/>
        </p:nvSpPr>
        <p:spPr>
          <a:xfrm>
            <a:off x="483080" y="1268760"/>
            <a:ext cx="110172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8950" marR="5080" indent="-457200" algn="just">
              <a:lnSpc>
                <a:spcPct val="15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283845" algn="l"/>
                <a:tab pos="1435100" algn="l"/>
                <a:tab pos="2335530" algn="l"/>
                <a:tab pos="2967990" algn="l"/>
                <a:tab pos="4360545" algn="l"/>
                <a:tab pos="5778500" algn="l"/>
                <a:tab pos="6080125" algn="l"/>
                <a:tab pos="7266940" algn="l"/>
              </a:tabLst>
            </a:pPr>
            <a:r>
              <a:rPr lang="pt-BR" sz="2800" spc="-5" dirty="0">
                <a:latin typeface="Arial"/>
                <a:cs typeface="Arial"/>
              </a:rPr>
              <a:t>Pe</a:t>
            </a:r>
            <a:r>
              <a:rPr lang="pt-BR" sz="2800" spc="-15" dirty="0">
                <a:latin typeface="Arial"/>
                <a:cs typeface="Arial"/>
              </a:rPr>
              <a:t>r</a:t>
            </a:r>
            <a:r>
              <a:rPr lang="pt-BR" sz="2800" dirty="0">
                <a:latin typeface="Arial"/>
                <a:cs typeface="Arial"/>
              </a:rPr>
              <a:t>m</a:t>
            </a:r>
            <a:r>
              <a:rPr lang="pt-BR" sz="2800" spc="-10" dirty="0">
                <a:latin typeface="Arial"/>
                <a:cs typeface="Arial"/>
              </a:rPr>
              <a:t>i</a:t>
            </a:r>
            <a:r>
              <a:rPr lang="pt-BR" sz="2800" spc="-5" dirty="0">
                <a:latin typeface="Arial"/>
                <a:cs typeface="Arial"/>
              </a:rPr>
              <a:t>te</a:t>
            </a:r>
            <a:r>
              <a:rPr lang="pt-BR" sz="2800" dirty="0">
                <a:latin typeface="Arial"/>
                <a:cs typeface="Arial"/>
              </a:rPr>
              <a:t>m </a:t>
            </a:r>
            <a:r>
              <a:rPr lang="pt-BR" sz="2800" spc="-5" dirty="0">
                <a:latin typeface="Arial"/>
                <a:cs typeface="Arial"/>
              </a:rPr>
              <a:t>aj</a:t>
            </a:r>
            <a:r>
              <a:rPr lang="pt-BR" sz="2800" spc="-15" dirty="0">
                <a:latin typeface="Arial"/>
                <a:cs typeface="Arial"/>
              </a:rPr>
              <a:t>u</a:t>
            </a:r>
            <a:r>
              <a:rPr lang="pt-BR" sz="2800" dirty="0">
                <a:latin typeface="Arial"/>
                <a:cs typeface="Arial"/>
              </a:rPr>
              <a:t>st</a:t>
            </a:r>
            <a:r>
              <a:rPr lang="pt-BR" sz="2800" spc="-15" dirty="0">
                <a:latin typeface="Arial"/>
                <a:cs typeface="Arial"/>
              </a:rPr>
              <a:t>e</a:t>
            </a:r>
            <a:r>
              <a:rPr lang="pt-BR" sz="2800" dirty="0">
                <a:latin typeface="Arial"/>
                <a:cs typeface="Arial"/>
              </a:rPr>
              <a:t>s </a:t>
            </a:r>
            <a:r>
              <a:rPr lang="pt-BR" sz="2800" spc="-15" dirty="0">
                <a:latin typeface="Arial"/>
                <a:cs typeface="Arial"/>
              </a:rPr>
              <a:t>p</a:t>
            </a:r>
            <a:r>
              <a:rPr lang="pt-BR" sz="2800" spc="-5" dirty="0">
                <a:latin typeface="Arial"/>
                <a:cs typeface="Arial"/>
              </a:rPr>
              <a:t>ar</a:t>
            </a:r>
            <a:r>
              <a:rPr lang="pt-BR" sz="2800" dirty="0">
                <a:latin typeface="Arial"/>
                <a:cs typeface="Arial"/>
              </a:rPr>
              <a:t>a	</a:t>
            </a:r>
            <a:r>
              <a:rPr lang="pt-BR" sz="2800" spc="-5" dirty="0">
                <a:latin typeface="Arial"/>
                <a:cs typeface="Arial"/>
              </a:rPr>
              <a:t>d</a:t>
            </a:r>
            <a:r>
              <a:rPr lang="pt-BR" sz="2800" spc="-15" dirty="0">
                <a:latin typeface="Arial"/>
                <a:cs typeface="Arial"/>
              </a:rPr>
              <a:t>e</a:t>
            </a:r>
            <a:r>
              <a:rPr lang="pt-BR" sz="2800" dirty="0">
                <a:latin typeface="Arial"/>
                <a:cs typeface="Arial"/>
              </a:rPr>
              <a:t>scarr</a:t>
            </a:r>
            <a:r>
              <a:rPr lang="pt-BR" sz="2800" spc="-15" dirty="0">
                <a:latin typeface="Arial"/>
                <a:cs typeface="Arial"/>
              </a:rPr>
              <a:t>e</a:t>
            </a:r>
            <a:r>
              <a:rPr lang="pt-BR" sz="2800" spc="-5" dirty="0">
                <a:latin typeface="Arial"/>
                <a:cs typeface="Arial"/>
              </a:rPr>
              <a:t>ga</a:t>
            </a:r>
            <a:r>
              <a:rPr lang="pt-BR" sz="2800" dirty="0">
                <a:latin typeface="Arial"/>
                <a:cs typeface="Arial"/>
              </a:rPr>
              <a:t>r c</a:t>
            </a:r>
            <a:r>
              <a:rPr lang="pt-BR" sz="2800" spc="-15" dirty="0">
                <a:latin typeface="Arial"/>
                <a:cs typeface="Arial"/>
              </a:rPr>
              <a:t>o</a:t>
            </a:r>
            <a:r>
              <a:rPr lang="pt-BR" sz="2800" spc="-5" dirty="0">
                <a:latin typeface="Arial"/>
                <a:cs typeface="Arial"/>
              </a:rPr>
              <a:t>n</a:t>
            </a:r>
            <a:r>
              <a:rPr lang="pt-BR" sz="2800" spc="-15" dirty="0">
                <a:latin typeface="Arial"/>
                <a:cs typeface="Arial"/>
              </a:rPr>
              <a:t>d</a:t>
            </a:r>
            <a:r>
              <a:rPr lang="pt-BR" sz="2800" spc="-5" dirty="0">
                <a:latin typeface="Arial"/>
                <a:cs typeface="Arial"/>
              </a:rPr>
              <a:t>ens</a:t>
            </a:r>
            <a:r>
              <a:rPr lang="pt-BR" sz="2800" spc="-15" dirty="0">
                <a:latin typeface="Arial"/>
                <a:cs typeface="Arial"/>
              </a:rPr>
              <a:t>a</a:t>
            </a:r>
            <a:r>
              <a:rPr lang="pt-BR" sz="2800" spc="-5" dirty="0">
                <a:latin typeface="Arial"/>
                <a:cs typeface="Arial"/>
              </a:rPr>
              <a:t>d</a:t>
            </a:r>
            <a:r>
              <a:rPr lang="pt-BR" sz="2800" dirty="0">
                <a:latin typeface="Arial"/>
                <a:cs typeface="Arial"/>
              </a:rPr>
              <a:t>o a </a:t>
            </a:r>
            <a:r>
              <a:rPr lang="pt-BR" sz="2800" spc="-5" dirty="0">
                <a:latin typeface="Arial"/>
                <a:cs typeface="Arial"/>
              </a:rPr>
              <a:t>b</a:t>
            </a:r>
            <a:r>
              <a:rPr lang="pt-BR" sz="2800" spc="-15" dirty="0">
                <a:latin typeface="Arial"/>
                <a:cs typeface="Arial"/>
              </a:rPr>
              <a:t>a</a:t>
            </a:r>
            <a:r>
              <a:rPr lang="pt-BR" sz="2800" spc="-5" dirty="0">
                <a:latin typeface="Arial"/>
                <a:cs typeface="Arial"/>
              </a:rPr>
              <a:t>i</a:t>
            </a:r>
            <a:r>
              <a:rPr lang="pt-BR" sz="2800" spc="-15" dirty="0">
                <a:latin typeface="Arial"/>
                <a:cs typeface="Arial"/>
              </a:rPr>
              <a:t>xa</a:t>
            </a:r>
            <a:r>
              <a:rPr lang="pt-BR" sz="2800" dirty="0">
                <a:latin typeface="Arial"/>
                <a:cs typeface="Arial"/>
              </a:rPr>
              <a:t>s </a:t>
            </a:r>
            <a:r>
              <a:rPr lang="pt-BR" sz="2800" spc="-5" dirty="0">
                <a:latin typeface="Arial"/>
                <a:cs typeface="Arial"/>
              </a:rPr>
              <a:t>tem</a:t>
            </a:r>
            <a:r>
              <a:rPr lang="pt-BR" sz="2800" spc="-15" dirty="0">
                <a:latin typeface="Arial"/>
                <a:cs typeface="Arial"/>
              </a:rPr>
              <a:t>p</a:t>
            </a:r>
            <a:r>
              <a:rPr lang="pt-BR" sz="2800" spc="-5" dirty="0">
                <a:latin typeface="Arial"/>
                <a:cs typeface="Arial"/>
              </a:rPr>
              <a:t>eratur</a:t>
            </a:r>
            <a:r>
              <a:rPr lang="pt-BR" sz="2800" spc="-15" dirty="0">
                <a:latin typeface="Arial"/>
                <a:cs typeface="Arial"/>
              </a:rPr>
              <a:t>a</a:t>
            </a:r>
            <a:r>
              <a:rPr lang="pt-BR" sz="2800" dirty="0">
                <a:latin typeface="Arial"/>
                <a:cs typeface="Arial"/>
              </a:rPr>
              <a:t>s  </a:t>
            </a:r>
            <a:r>
              <a:rPr lang="pt-BR" sz="2800" spc="-5" dirty="0">
                <a:latin typeface="Arial"/>
                <a:cs typeface="Arial"/>
              </a:rPr>
              <a:t>(aproveitamento do calor</a:t>
            </a:r>
            <a:r>
              <a:rPr lang="pt-BR" sz="2800" spc="-10" dirty="0">
                <a:latin typeface="Arial"/>
                <a:cs typeface="Arial"/>
              </a:rPr>
              <a:t> </a:t>
            </a:r>
            <a:r>
              <a:rPr lang="pt-BR" sz="2800" spc="-5" dirty="0">
                <a:latin typeface="Arial"/>
                <a:cs typeface="Arial"/>
              </a:rPr>
              <a:t>sensível);</a:t>
            </a:r>
          </a:p>
          <a:p>
            <a:pPr marL="488950" marR="5080" indent="-457200" algn="just">
              <a:lnSpc>
                <a:spcPct val="15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283845" algn="l"/>
                <a:tab pos="1435100" algn="l"/>
                <a:tab pos="2335530" algn="l"/>
                <a:tab pos="2967990" algn="l"/>
                <a:tab pos="4360545" algn="l"/>
                <a:tab pos="5778500" algn="l"/>
                <a:tab pos="6080125" algn="l"/>
                <a:tab pos="7266940" algn="l"/>
              </a:tabLst>
            </a:pPr>
            <a:r>
              <a:rPr lang="pt-BR" sz="2800" spc="-5" dirty="0">
                <a:latin typeface="Arial"/>
                <a:cs typeface="Arial"/>
              </a:rPr>
              <a:t> São excelentes eliminadores de ar;</a:t>
            </a:r>
          </a:p>
          <a:p>
            <a:pPr marL="488950" marR="5080" indent="-457200" algn="just">
              <a:lnSpc>
                <a:spcPct val="15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283845" algn="l"/>
                <a:tab pos="1435100" algn="l"/>
                <a:tab pos="2335530" algn="l"/>
                <a:tab pos="2967990" algn="l"/>
                <a:tab pos="4360545" algn="l"/>
                <a:tab pos="5778500" algn="l"/>
                <a:tab pos="6080125" algn="l"/>
                <a:tab pos="7266940" algn="l"/>
              </a:tabLst>
            </a:pPr>
            <a:r>
              <a:rPr lang="pt-BR" sz="2800" spc="-5" dirty="0">
                <a:latin typeface="Arial"/>
                <a:cs typeface="Arial"/>
              </a:rPr>
              <a:t> São muito resistente a golpes de aríete e vibrações;</a:t>
            </a:r>
          </a:p>
          <a:p>
            <a:pPr marL="488950" marR="5080" indent="-457200" algn="just">
              <a:lnSpc>
                <a:spcPct val="15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283845" algn="l"/>
                <a:tab pos="1435100" algn="l"/>
                <a:tab pos="2335530" algn="l"/>
                <a:tab pos="2967990" algn="l"/>
                <a:tab pos="4360545" algn="l"/>
                <a:tab pos="5778500" algn="l"/>
                <a:tab pos="6080125" algn="l"/>
                <a:tab pos="7266940" algn="l"/>
              </a:tabLst>
            </a:pPr>
            <a:r>
              <a:rPr lang="pt-BR" sz="2800" spc="-5" dirty="0">
                <a:latin typeface="Arial"/>
                <a:cs typeface="Arial"/>
              </a:rPr>
              <a:t>Não absorvem grandes variações de pressão em função da forma construtiva;</a:t>
            </a:r>
          </a:p>
          <a:p>
            <a:pPr marL="488950" marR="5080" indent="-457200" algn="just">
              <a:lnSpc>
                <a:spcPct val="15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283845" algn="l"/>
                <a:tab pos="1435100" algn="l"/>
                <a:tab pos="2335530" algn="l"/>
                <a:tab pos="2967990" algn="l"/>
                <a:tab pos="4360545" algn="l"/>
                <a:tab pos="5778500" algn="l"/>
                <a:tab pos="6080125" algn="l"/>
                <a:tab pos="7266940" algn="l"/>
              </a:tabLst>
            </a:pPr>
            <a:r>
              <a:rPr lang="pt-BR" sz="2800" spc="-5" dirty="0">
                <a:latin typeface="Arial"/>
                <a:cs typeface="Arial"/>
              </a:rPr>
              <a:t> Possui baixa resistência com condensado corrosivo; </a:t>
            </a:r>
          </a:p>
          <a:p>
            <a:pPr marL="488950" marR="5080" indent="-457200" algn="just">
              <a:lnSpc>
                <a:spcPct val="15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283845" algn="l"/>
                <a:tab pos="1435100" algn="l"/>
                <a:tab pos="2335530" algn="l"/>
                <a:tab pos="2967990" algn="l"/>
                <a:tab pos="4360545" algn="l"/>
                <a:tab pos="5778500" algn="l"/>
                <a:tab pos="6080125" algn="l"/>
                <a:tab pos="7266940" algn="l"/>
              </a:tabLst>
            </a:pPr>
            <a:r>
              <a:rPr lang="pt-BR" sz="2800" spc="-5" dirty="0">
                <a:latin typeface="Arial"/>
                <a:cs typeface="Arial"/>
              </a:rPr>
              <a:t> Descarregam condensado abaixo de 100ºC.</a:t>
            </a:r>
            <a:endParaRPr lang="pt-BR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294355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23592" y="1166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TERMOSTÁTICO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27648" y="1264366"/>
            <a:ext cx="6858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Purgador </a:t>
            </a:r>
            <a:r>
              <a:rPr sz="2400" b="1" spc="-5" dirty="0">
                <a:solidFill>
                  <a:srgbClr val="002E7A"/>
                </a:solidFill>
                <a:latin typeface="Arial"/>
                <a:cs typeface="Arial"/>
              </a:rPr>
              <a:t>Termostático </a:t>
            </a:r>
            <a:r>
              <a:rPr sz="2400" b="1" dirty="0">
                <a:solidFill>
                  <a:srgbClr val="002E7A"/>
                </a:solidFill>
                <a:latin typeface="Arial"/>
                <a:cs typeface="Arial"/>
              </a:rPr>
              <a:t>de </a:t>
            </a: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Pressão</a:t>
            </a:r>
            <a:r>
              <a:rPr sz="2400" b="1" spc="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Balanceada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3949824" y="2132856"/>
            <a:ext cx="4724400" cy="4298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01589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23592" y="1166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TERMOSTÁTICO</a:t>
            </a:r>
          </a:p>
        </p:txBody>
      </p:sp>
      <p:sp>
        <p:nvSpPr>
          <p:cNvPr id="4" name="object 3"/>
          <p:cNvSpPr/>
          <p:nvPr/>
        </p:nvSpPr>
        <p:spPr>
          <a:xfrm>
            <a:off x="3575720" y="2122881"/>
            <a:ext cx="4724400" cy="4295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/>
          <p:nvPr/>
        </p:nvSpPr>
        <p:spPr>
          <a:xfrm>
            <a:off x="2629570" y="1482802"/>
            <a:ext cx="6858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Purgador </a:t>
            </a:r>
            <a:r>
              <a:rPr sz="2400" b="1" spc="-5" dirty="0">
                <a:solidFill>
                  <a:srgbClr val="002E7A"/>
                </a:solidFill>
                <a:latin typeface="Arial"/>
                <a:cs typeface="Arial"/>
              </a:rPr>
              <a:t>Termostático </a:t>
            </a:r>
            <a:r>
              <a:rPr sz="2400" b="1" dirty="0">
                <a:solidFill>
                  <a:srgbClr val="002E7A"/>
                </a:solidFill>
                <a:latin typeface="Arial"/>
                <a:cs typeface="Arial"/>
              </a:rPr>
              <a:t>de </a:t>
            </a: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Pressão</a:t>
            </a:r>
            <a:r>
              <a:rPr sz="2400" b="1" spc="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Balanceada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166225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23592" y="1166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TERMOSTÁTICO</a:t>
            </a:r>
          </a:p>
        </p:txBody>
      </p:sp>
      <p:sp>
        <p:nvSpPr>
          <p:cNvPr id="4" name="object 3"/>
          <p:cNvSpPr/>
          <p:nvPr/>
        </p:nvSpPr>
        <p:spPr>
          <a:xfrm>
            <a:off x="3575720" y="1916832"/>
            <a:ext cx="4724400" cy="4273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/>
          <p:nvPr/>
        </p:nvSpPr>
        <p:spPr>
          <a:xfrm>
            <a:off x="2629570" y="1326282"/>
            <a:ext cx="6858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Purgador </a:t>
            </a:r>
            <a:r>
              <a:rPr sz="2400" b="1" spc="-5" dirty="0">
                <a:solidFill>
                  <a:srgbClr val="002E7A"/>
                </a:solidFill>
                <a:latin typeface="Arial"/>
                <a:cs typeface="Arial"/>
              </a:rPr>
              <a:t>Termostático </a:t>
            </a:r>
            <a:r>
              <a:rPr sz="2400" b="1" dirty="0">
                <a:solidFill>
                  <a:srgbClr val="002E7A"/>
                </a:solidFill>
                <a:latin typeface="Arial"/>
                <a:cs typeface="Arial"/>
              </a:rPr>
              <a:t>de </a:t>
            </a: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Pressão</a:t>
            </a:r>
            <a:r>
              <a:rPr sz="2400" b="1" spc="0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Balanceada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1780846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23592" y="1166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TERMOSTÁTICO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556792"/>
            <a:ext cx="903922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02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905645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LEGISLAÇÃO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87C5C8B-411B-69F5-9567-121875D3F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032" y="2158114"/>
            <a:ext cx="7179568" cy="455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17903834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23592" y="1166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TERMOSTÁTICO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459946"/>
            <a:ext cx="902970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09092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23592" y="1166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TERMOSTÁTICO</a:t>
            </a:r>
          </a:p>
        </p:txBody>
      </p:sp>
      <p:sp>
        <p:nvSpPr>
          <p:cNvPr id="5" name="object 3"/>
          <p:cNvSpPr/>
          <p:nvPr/>
        </p:nvSpPr>
        <p:spPr>
          <a:xfrm>
            <a:off x="2423592" y="1556792"/>
            <a:ext cx="7560840" cy="4752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638603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23592" y="1166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PURGADOR TERMOSTÁTICO</a:t>
            </a:r>
          </a:p>
        </p:txBody>
      </p:sp>
      <p:sp>
        <p:nvSpPr>
          <p:cNvPr id="4" name="object 4"/>
          <p:cNvSpPr/>
          <p:nvPr/>
        </p:nvSpPr>
        <p:spPr>
          <a:xfrm>
            <a:off x="2457120" y="1700808"/>
            <a:ext cx="7777480" cy="40271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796209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019054"/>
            <a:ext cx="5294510" cy="537442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427867"/>
            <a:ext cx="5564759" cy="455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78710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49"/>
            <a:ext cx="5112567" cy="677174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618" y="0"/>
            <a:ext cx="4154805" cy="676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44024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620688"/>
            <a:ext cx="9265338" cy="550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92802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404663"/>
            <a:ext cx="9575723" cy="570405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25385"/>
            <a:ext cx="2824708" cy="62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48599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44" y="548680"/>
            <a:ext cx="922686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70171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948" y="566286"/>
            <a:ext cx="8667531" cy="574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92542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476672"/>
            <a:ext cx="9478386" cy="497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85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10769600" cy="555986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13.4.1.3 -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caldeiras devem ser dotadas dos seguintes itens:</a:t>
            </a:r>
            <a:endParaRPr lang="pt-BR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6AC283F-EC0A-1180-C756-30FBBAAACEE8}"/>
              </a:ext>
            </a:extLst>
          </p:cNvPr>
          <p:cNvSpPr/>
          <p:nvPr/>
        </p:nvSpPr>
        <p:spPr>
          <a:xfrm>
            <a:off x="1763208" y="2240213"/>
            <a:ext cx="9277518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30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pt-BR" sz="23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válvula de segurança com pressão de abertura ajustada em </a:t>
            </a:r>
            <a:r>
              <a:rPr lang="pt-BR" sz="23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valor igual ou inferior </a:t>
            </a:r>
            <a:r>
              <a:rPr lang="pt-BR" sz="23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Pressão Máxima de Trabalho Admissível - </a:t>
            </a:r>
            <a:r>
              <a:rPr lang="pt-BR" sz="23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PMTA</a:t>
            </a:r>
            <a:r>
              <a:rPr lang="pt-BR" sz="23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considerados os requisitos do código de projeto relativos a aberturas escalonadas e tolerâncias de calibração;</a:t>
            </a:r>
            <a:endParaRPr lang="pt-BR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562A1C1-615E-21EB-63AE-180611603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39" b="97264" l="4286" r="9238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299" y="1969759"/>
            <a:ext cx="2600468" cy="497803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604FA57-5419-DD62-7EEF-F2496177BAD2}"/>
              </a:ext>
            </a:extLst>
          </p:cNvPr>
          <p:cNvSpPr txBox="1"/>
          <p:nvPr/>
        </p:nvSpPr>
        <p:spPr>
          <a:xfrm>
            <a:off x="4646072" y="4969324"/>
            <a:ext cx="25382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0" dirty="0">
                <a:latin typeface="Arial Black" panose="020B0A04020102020204" pitchFamily="34" charset="0"/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384875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639616" y="116632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CONEXÃO UNIVERSAL</a:t>
            </a:r>
          </a:p>
        </p:txBody>
      </p:sp>
      <p:sp>
        <p:nvSpPr>
          <p:cNvPr id="5" name="object 3"/>
          <p:cNvSpPr/>
          <p:nvPr/>
        </p:nvSpPr>
        <p:spPr>
          <a:xfrm>
            <a:off x="3143672" y="816878"/>
            <a:ext cx="5472608" cy="5688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4229788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11624" y="116632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CONEXÃO UNIVERSAL</a:t>
            </a:r>
          </a:p>
        </p:txBody>
      </p:sp>
      <p:sp>
        <p:nvSpPr>
          <p:cNvPr id="4" name="object 3"/>
          <p:cNvSpPr/>
          <p:nvPr/>
        </p:nvSpPr>
        <p:spPr>
          <a:xfrm>
            <a:off x="3256827" y="2150048"/>
            <a:ext cx="1998798" cy="1945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3202752" y="4152854"/>
            <a:ext cx="1815241" cy="2136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6312024" y="1700808"/>
            <a:ext cx="3391867" cy="40979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 txBox="1"/>
          <p:nvPr/>
        </p:nvSpPr>
        <p:spPr>
          <a:xfrm>
            <a:off x="3115313" y="1325046"/>
            <a:ext cx="2765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2E7A"/>
                </a:solidFill>
                <a:latin typeface="Arial"/>
                <a:cs typeface="Arial"/>
              </a:rPr>
              <a:t>Conexão</a:t>
            </a:r>
            <a:r>
              <a:rPr sz="2400" b="1" spc="-55" dirty="0">
                <a:solidFill>
                  <a:srgbClr val="002E7A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2E7A"/>
                </a:solidFill>
                <a:latin typeface="Arial"/>
                <a:cs typeface="Arial"/>
              </a:rPr>
              <a:t>Universal</a:t>
            </a:r>
            <a:endParaRPr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4297776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83632" y="116632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CONEXÃO UNIVERSAL</a:t>
            </a:r>
          </a:p>
        </p:txBody>
      </p:sp>
      <p:sp>
        <p:nvSpPr>
          <p:cNvPr id="6" name="object 3"/>
          <p:cNvSpPr txBox="1"/>
          <p:nvPr/>
        </p:nvSpPr>
        <p:spPr>
          <a:xfrm>
            <a:off x="0" y="4443214"/>
            <a:ext cx="12191773" cy="10874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157480" algn="l"/>
              </a:tabLst>
            </a:pPr>
            <a:r>
              <a:rPr sz="2300" spc="-5" dirty="0">
                <a:latin typeface="Arial" panose="020B0604020202020204" pitchFamily="34" charset="0"/>
                <a:cs typeface="Arial" panose="020B0604020202020204" pitchFamily="34" charset="0"/>
              </a:rPr>
              <a:t>Espaço </a:t>
            </a:r>
            <a:r>
              <a:rPr sz="2300" spc="-10" dirty="0">
                <a:latin typeface="Arial" panose="020B0604020202020204" pitchFamily="34" charset="0"/>
                <a:cs typeface="Arial" panose="020B0604020202020204" pitchFamily="34" charset="0"/>
              </a:rPr>
              <a:t>reduzido </a:t>
            </a:r>
            <a:r>
              <a:rPr sz="2300" spc="-5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2300" spc="-10" dirty="0">
                <a:latin typeface="Arial" panose="020B0604020202020204" pitchFamily="34" charset="0"/>
                <a:cs typeface="Arial" panose="020B0604020202020204" pitchFamily="34" charset="0"/>
              </a:rPr>
              <a:t>instalação;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02E7A"/>
              </a:buClr>
              <a:buFont typeface="Arial"/>
              <a:buChar char="•"/>
            </a:pP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57480" algn="l"/>
              </a:tabLst>
            </a:pPr>
            <a:r>
              <a:rPr sz="23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300" spc="-10" dirty="0">
                <a:latin typeface="Arial" panose="020B0604020202020204" pitchFamily="34" charset="0"/>
                <a:cs typeface="Arial" panose="020B0604020202020204" pitchFamily="34" charset="0"/>
              </a:rPr>
              <a:t>conexão pode </a:t>
            </a:r>
            <a:r>
              <a:rPr sz="2300" dirty="0">
                <a:latin typeface="Arial" panose="020B0604020202020204" pitchFamily="34" charset="0"/>
                <a:cs typeface="Arial" panose="020B0604020202020204" pitchFamily="34" charset="0"/>
              </a:rPr>
              <a:t>ser </a:t>
            </a:r>
            <a:r>
              <a:rPr sz="2300" spc="-5" dirty="0">
                <a:latin typeface="Arial" panose="020B0604020202020204" pitchFamily="34" charset="0"/>
                <a:cs typeface="Arial" panose="020B0604020202020204" pitchFamily="34" charset="0"/>
              </a:rPr>
              <a:t>utilizada para </a:t>
            </a:r>
            <a:r>
              <a:rPr sz="2300" spc="-10" dirty="0">
                <a:latin typeface="Arial" panose="020B0604020202020204" pitchFamily="34" charset="0"/>
                <a:cs typeface="Arial" panose="020B0604020202020204" pitchFamily="34" charset="0"/>
              </a:rPr>
              <a:t>vários modelos </a:t>
            </a:r>
            <a:r>
              <a:rPr sz="2300" spc="-5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2300" spc="-10" dirty="0">
                <a:latin typeface="Arial" panose="020B0604020202020204" pitchFamily="34" charset="0"/>
                <a:cs typeface="Arial" panose="020B0604020202020204" pitchFamily="34" charset="0"/>
              </a:rPr>
              <a:t>purgadores</a:t>
            </a:r>
            <a:r>
              <a:rPr sz="23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300" spc="-5" dirty="0">
                <a:latin typeface="Arial" panose="020B0604020202020204" pitchFamily="34" charset="0"/>
                <a:cs typeface="Arial" panose="020B0604020202020204" pitchFamily="34" charset="0"/>
              </a:rPr>
              <a:t>(universal).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64898" y="2178342"/>
            <a:ext cx="12126875" cy="1813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354965" algn="l"/>
                <a:tab pos="355600" algn="l"/>
              </a:tabLst>
            </a:pPr>
            <a:r>
              <a:rPr sz="2300" spc="-10" dirty="0">
                <a:latin typeface="Arial" panose="020B0604020202020204" pitchFamily="34" charset="0"/>
                <a:cs typeface="Arial" panose="020B0604020202020204" pitchFamily="34" charset="0"/>
              </a:rPr>
              <a:t>Instalação </a:t>
            </a:r>
            <a:r>
              <a:rPr sz="2300" spc="-5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sz="2300" spc="-10" dirty="0">
                <a:latin typeface="Arial" panose="020B0604020202020204" pitchFamily="34" charset="0"/>
                <a:cs typeface="Arial" panose="020B0604020202020204" pitchFamily="34" charset="0"/>
              </a:rPr>
              <a:t>tubulações </a:t>
            </a:r>
            <a:r>
              <a:rPr sz="2300" spc="-5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sz="2300" spc="-10" dirty="0">
                <a:latin typeface="Arial" panose="020B0604020202020204" pitchFamily="34" charset="0"/>
                <a:cs typeface="Arial" panose="020B0604020202020204" pitchFamily="34" charset="0"/>
              </a:rPr>
              <a:t>qualquer</a:t>
            </a:r>
            <a:r>
              <a:rPr sz="23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300" spc="-10" dirty="0">
                <a:latin typeface="Arial" panose="020B0604020202020204" pitchFamily="34" charset="0"/>
                <a:cs typeface="Arial" panose="020B0604020202020204" pitchFamily="34" charset="0"/>
              </a:rPr>
              <a:t>posição;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02E7A"/>
              </a:buClr>
              <a:buFont typeface="Arial"/>
              <a:buChar char="•"/>
            </a:pP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157480" algn="l"/>
              </a:tabLst>
            </a:pPr>
            <a:r>
              <a:rPr sz="2300" spc="-10" dirty="0">
                <a:latin typeface="Arial" panose="020B0604020202020204" pitchFamily="34" charset="0"/>
                <a:cs typeface="Arial" panose="020B0604020202020204" pitchFamily="34" charset="0"/>
              </a:rPr>
              <a:t>Somente dois </a:t>
            </a:r>
            <a:r>
              <a:rPr sz="2300" spc="-5" dirty="0">
                <a:latin typeface="Arial" panose="020B0604020202020204" pitchFamily="34" charset="0"/>
                <a:cs typeface="Arial" panose="020B0604020202020204" pitchFamily="34" charset="0"/>
              </a:rPr>
              <a:t>parafusos desconectam </a:t>
            </a:r>
            <a:r>
              <a:rPr sz="23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sz="2300" spc="-10" dirty="0">
                <a:latin typeface="Arial" panose="020B0604020202020204" pitchFamily="34" charset="0"/>
                <a:cs typeface="Arial" panose="020B0604020202020204" pitchFamily="34" charset="0"/>
              </a:rPr>
              <a:t>purgador </a:t>
            </a:r>
            <a:r>
              <a:rPr sz="2300" spc="-5" dirty="0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sz="23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300" spc="-10" dirty="0">
                <a:latin typeface="Arial" panose="020B0604020202020204" pitchFamily="34" charset="0"/>
                <a:cs typeface="Arial" panose="020B0604020202020204" pitchFamily="34" charset="0"/>
              </a:rPr>
              <a:t>linha;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2900">
              <a:lnSpc>
                <a:spcPct val="140300"/>
              </a:lnSpc>
              <a:spcBef>
                <a:spcPts val="1880"/>
              </a:spcBef>
              <a:buFont typeface="Wingdings" panose="05000000000000000000" pitchFamily="2" charset="2"/>
              <a:buChar char="ü"/>
              <a:tabLst>
                <a:tab pos="250825" algn="l"/>
                <a:tab pos="251460" algn="l"/>
                <a:tab pos="1357630" algn="l"/>
                <a:tab pos="1642110" algn="l"/>
                <a:tab pos="2711450" algn="l"/>
                <a:tab pos="3300729" algn="l"/>
                <a:tab pos="4268470" algn="l"/>
                <a:tab pos="5504180" algn="l"/>
              </a:tabLst>
            </a:pPr>
            <a:r>
              <a:rPr sz="2300" spc="-5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300" spc="-15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300" spc="-5" dirty="0" err="1">
                <a:latin typeface="Arial" panose="020B0604020202020204" pitchFamily="34" charset="0"/>
                <a:cs typeface="Arial" panose="020B0604020202020204" pitchFamily="34" charset="0"/>
              </a:rPr>
              <a:t>bstitu</a:t>
            </a:r>
            <a:r>
              <a:rPr sz="2300" spc="-1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3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3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300" spc="-5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2300" spc="-15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300" spc="-5" dirty="0" err="1">
                <a:latin typeface="Arial" panose="020B0604020202020204" pitchFamily="34" charset="0"/>
                <a:cs typeface="Arial" panose="020B0604020202020204" pitchFamily="34" charset="0"/>
              </a:rPr>
              <a:t>rga</a:t>
            </a:r>
            <a:r>
              <a:rPr sz="2300" spc="-15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300" spc="-5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3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300" dirty="0" err="1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300" spc="-15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2300" spc="-5" dirty="0" err="1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r>
              <a:rPr sz="2300" spc="-1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300" spc="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300" spc="-15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3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300" spc="-5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300" spc="-15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300" dirty="0" err="1">
                <a:latin typeface="Arial" panose="020B0604020202020204" pitchFamily="34" charset="0"/>
                <a:cs typeface="Arial" panose="020B0604020202020204" pitchFamily="34" charset="0"/>
              </a:rPr>
              <a:t>smontar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3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300" spc="-15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300" spc="-5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300" spc="-15" dirty="0" err="1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sz="2300" spc="-5" dirty="0" err="1">
                <a:latin typeface="Arial" panose="020B0604020202020204" pitchFamily="34" charset="0"/>
                <a:cs typeface="Arial" panose="020B0604020202020204" pitchFamily="34" charset="0"/>
              </a:rPr>
              <a:t>õ</a:t>
            </a:r>
            <a:r>
              <a:rPr sz="2300" spc="-15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3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300" spc="-10" dirty="0" err="1">
                <a:latin typeface="Arial" panose="020B0604020202020204" pitchFamily="34" charset="0"/>
                <a:cs typeface="Arial" panose="020B0604020202020204" pitchFamily="34" charset="0"/>
              </a:rPr>
              <a:t>manutenção</a:t>
            </a:r>
            <a:r>
              <a:rPr sz="2300" spc="-1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015880" y="1213353"/>
            <a:ext cx="22631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lang="pt-BR" sz="3000" b="1" spc="-5" dirty="0">
                <a:uFill>
                  <a:solidFill>
                    <a:srgbClr val="002E7A"/>
                  </a:solidFill>
                </a:uFill>
                <a:latin typeface="Arial"/>
                <a:cs typeface="Arial"/>
              </a:rPr>
              <a:t>Benefícios</a:t>
            </a:r>
            <a:r>
              <a:rPr lang="pt-BR" sz="3000" b="1" spc="-5" dirty="0">
                <a:latin typeface="Arial"/>
                <a:cs typeface="Arial"/>
              </a:rPr>
              <a:t>:</a:t>
            </a:r>
            <a:endParaRPr lang="pt-BR" sz="3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2867417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B7DDD03F-6CF0-5B5E-E0A6-2EFE449AA481}"/>
              </a:ext>
            </a:extLst>
          </p:cNvPr>
          <p:cNvSpPr/>
          <p:nvPr/>
        </p:nvSpPr>
        <p:spPr>
          <a:xfrm>
            <a:off x="640080" y="5576887"/>
            <a:ext cx="10911840" cy="64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EQUIPAMENTOS </a:t>
            </a: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PERIFÉRICOS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66" name="Imagem 6" descr="Cidade iluminada a noite&#10;&#10;Descrição gerada automaticamente">
            <a:extLst>
              <a:ext uri="{FF2B5EF4-FFF2-40B4-BE49-F238E27FC236}">
                <a16:creationId xmlns:a16="http://schemas.microsoft.com/office/drawing/2014/main" id="{5C1704A5-B6FE-816B-7B72-574D52C21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9" r="1" b="3727"/>
          <a:stretch/>
        </p:blipFill>
        <p:spPr bwMode="auto">
          <a:xfrm>
            <a:off x="640080" y="640080"/>
            <a:ext cx="1091184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319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B67038D-07BC-B69E-5930-FC5B8DB6A5DE}"/>
              </a:ext>
            </a:extLst>
          </p:cNvPr>
          <p:cNvSpPr txBox="1"/>
          <p:nvPr/>
        </p:nvSpPr>
        <p:spPr>
          <a:xfrm>
            <a:off x="3200400" y="1373287"/>
            <a:ext cx="329224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Superaquecedor</a:t>
            </a:r>
            <a:r>
              <a:rPr lang="pt-BR" dirty="0"/>
              <a:t> de Vapor</a:t>
            </a:r>
          </a:p>
          <a:p>
            <a:r>
              <a:rPr lang="pt-BR" dirty="0" err="1"/>
              <a:t>Dessuperaquecedor</a:t>
            </a:r>
            <a:endParaRPr lang="pt-BR" dirty="0"/>
          </a:p>
          <a:p>
            <a:r>
              <a:rPr lang="pt-BR" dirty="0" err="1"/>
              <a:t>Downcomer</a:t>
            </a:r>
            <a:endParaRPr lang="pt-BR" dirty="0"/>
          </a:p>
          <a:p>
            <a:r>
              <a:rPr lang="pt-BR" dirty="0"/>
              <a:t>Economizador</a:t>
            </a:r>
          </a:p>
          <a:p>
            <a:r>
              <a:rPr lang="pt-BR" dirty="0"/>
              <a:t>Condensador</a:t>
            </a:r>
          </a:p>
          <a:p>
            <a:r>
              <a:rPr lang="pt-BR" dirty="0" err="1"/>
              <a:t>Pré-Aquecdor</a:t>
            </a:r>
            <a:r>
              <a:rPr lang="pt-BR" dirty="0"/>
              <a:t> de ar a gás</a:t>
            </a:r>
          </a:p>
          <a:p>
            <a:r>
              <a:rPr lang="pt-BR" dirty="0"/>
              <a:t>Chaminé</a:t>
            </a:r>
          </a:p>
          <a:p>
            <a:r>
              <a:rPr lang="pt-BR" dirty="0"/>
              <a:t>Moega</a:t>
            </a:r>
          </a:p>
          <a:p>
            <a:r>
              <a:rPr lang="pt-BR" dirty="0"/>
              <a:t>Garrafa de Nível</a:t>
            </a:r>
          </a:p>
          <a:p>
            <a:r>
              <a:rPr lang="pt-BR" dirty="0"/>
              <a:t>Tanque de Descarga intermitente</a:t>
            </a:r>
          </a:p>
          <a:p>
            <a:r>
              <a:rPr lang="pt-BR" dirty="0"/>
              <a:t>Tanque de Descarga contínua</a:t>
            </a:r>
          </a:p>
          <a:p>
            <a:r>
              <a:rPr lang="pt-BR" dirty="0"/>
              <a:t>Lavador de Gases</a:t>
            </a:r>
          </a:p>
          <a:p>
            <a:r>
              <a:rPr lang="pt-BR" dirty="0"/>
              <a:t>Tambor de Vapor</a:t>
            </a:r>
          </a:p>
          <a:p>
            <a:r>
              <a:rPr lang="pt-BR" dirty="0"/>
              <a:t>Fornalha primária</a:t>
            </a:r>
          </a:p>
          <a:p>
            <a:r>
              <a:rPr lang="pt-BR" dirty="0"/>
              <a:t>Fornalha secundária</a:t>
            </a:r>
          </a:p>
          <a:p>
            <a:r>
              <a:rPr lang="pt-BR" dirty="0"/>
              <a:t>Sopradores de </a:t>
            </a:r>
            <a:r>
              <a:rPr lang="pt-BR" dirty="0" err="1"/>
              <a:t>furigem</a:t>
            </a:r>
            <a:endParaRPr lang="pt-BR" dirty="0"/>
          </a:p>
          <a:p>
            <a:r>
              <a:rPr lang="pt-BR" dirty="0" err="1"/>
              <a:t>Desareador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2226125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655928" y="2060848"/>
            <a:ext cx="91450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0" b="1" dirty="0">
                <a:latin typeface="Arial" panose="020B0604020202020204" pitchFamily="34" charset="0"/>
                <a:cs typeface="Arial" panose="020B0604020202020204" pitchFamily="34" charset="0"/>
              </a:rPr>
              <a:t>MECÂNICA DOS FLUIDOS</a:t>
            </a:r>
          </a:p>
        </p:txBody>
      </p:sp>
    </p:spTree>
    <p:extLst>
      <p:ext uri="{BB962C8B-B14F-4D97-AF65-F5344CB8AC3E}">
        <p14:creationId xmlns:p14="http://schemas.microsoft.com/office/powerpoint/2010/main" val="1147840829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58" y="1052736"/>
            <a:ext cx="1219177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pt-BR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mecânica dos fluidos lida com o comportamento dos fluidos em repouso ou em movimento.	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Um fluido é caracterizado como uma substância que se deforma continuamente quando submetida a uma tensão de cisalhamento, não importando o quão pequena possa ser essa tensão. </a:t>
            </a:r>
          </a:p>
          <a:p>
            <a:pPr algn="just">
              <a:lnSpc>
                <a:spcPct val="150000"/>
              </a:lnSpc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	Líquidos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Gases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Alguns Sólidos.</a:t>
            </a:r>
          </a:p>
        </p:txBody>
      </p:sp>
    </p:spTree>
    <p:extLst>
      <p:ext uri="{BB962C8B-B14F-4D97-AF65-F5344CB8AC3E}">
        <p14:creationId xmlns:p14="http://schemas.microsoft.com/office/powerpoint/2010/main" val="1268056574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6C3A039-E6F5-4F06-BD81-D9EF5E065E91}"/>
              </a:ext>
            </a:extLst>
          </p:cNvPr>
          <p:cNvSpPr txBox="1"/>
          <p:nvPr/>
        </p:nvSpPr>
        <p:spPr>
          <a:xfrm>
            <a:off x="2897372" y="361221"/>
            <a:ext cx="6397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Pressão de Escoamento</a:t>
            </a:r>
            <a:endParaRPr lang="pt-BR" sz="4000" dirty="0">
              <a:solidFill>
                <a:srgbClr val="FF0000"/>
              </a:solidFill>
            </a:endParaRPr>
          </a:p>
        </p:txBody>
      </p:sp>
      <p:sp>
        <p:nvSpPr>
          <p:cNvPr id="8" name="object 2"/>
          <p:cNvSpPr/>
          <p:nvPr/>
        </p:nvSpPr>
        <p:spPr>
          <a:xfrm>
            <a:off x="1127448" y="1260140"/>
            <a:ext cx="10297144" cy="4680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440291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9376" y="980728"/>
            <a:ext cx="10825015" cy="440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0" b="1" dirty="0">
                <a:latin typeface="Arial" panose="020B0604020202020204" pitchFamily="34" charset="0"/>
              </a:rPr>
              <a:t>CONCEITOS</a:t>
            </a:r>
          </a:p>
          <a:p>
            <a:pPr algn="ctr"/>
            <a:r>
              <a:rPr lang="pt-BR" sz="14000" b="1" dirty="0">
                <a:latin typeface="Arial" panose="020B0604020202020204" pitchFamily="34" charset="0"/>
              </a:rPr>
              <a:t> FÍSICOS </a:t>
            </a:r>
          </a:p>
        </p:txBody>
      </p:sp>
    </p:spTree>
    <p:extLst>
      <p:ext uri="{BB962C8B-B14F-4D97-AF65-F5344CB8AC3E}">
        <p14:creationId xmlns:p14="http://schemas.microsoft.com/office/powerpoint/2010/main" val="1708842350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816" y="2924944"/>
            <a:ext cx="12192000" cy="232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dirty="0">
                <a:latin typeface="Arial" panose="020B0604020202020204" pitchFamily="34" charset="0"/>
              </a:rPr>
              <a:t>É definida como sendo a </a:t>
            </a:r>
            <a:r>
              <a:rPr lang="pt-BR" sz="2500" dirty="0">
                <a:solidFill>
                  <a:srgbClr val="0066FF"/>
                </a:solidFill>
                <a:latin typeface="Arial" panose="020B0604020202020204" pitchFamily="34" charset="0"/>
              </a:rPr>
              <a:t>resistência ao escoamento </a:t>
            </a:r>
            <a:r>
              <a:rPr lang="pt-BR" sz="2500" dirty="0">
                <a:latin typeface="Arial" panose="020B0604020202020204" pitchFamily="34" charset="0"/>
              </a:rPr>
              <a:t>de um fluido em um duto qualquer.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dirty="0">
                <a:latin typeface="Arial" panose="020B0604020202020204" pitchFamily="34" charset="0"/>
              </a:rPr>
              <a:t>Esta resistência provocará uma </a:t>
            </a:r>
            <a:r>
              <a:rPr lang="pt-BR" sz="2500" dirty="0">
                <a:solidFill>
                  <a:srgbClr val="0066FF"/>
                </a:solidFill>
                <a:latin typeface="Arial" panose="020B0604020202020204" pitchFamily="34" charset="0"/>
              </a:rPr>
              <a:t>perda de carga adicional </a:t>
            </a:r>
            <a:r>
              <a:rPr lang="pt-BR" sz="2500" dirty="0">
                <a:latin typeface="Arial" panose="020B0604020202020204" pitchFamily="34" charset="0"/>
              </a:rPr>
              <a:t>que deverá ser considerada na medição de vazão.</a:t>
            </a:r>
            <a:endParaRPr lang="pt-BR" sz="25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659432" y="1196752"/>
            <a:ext cx="69127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VISCOSIDADE</a:t>
            </a:r>
          </a:p>
        </p:txBody>
      </p:sp>
    </p:spTree>
    <p:extLst>
      <p:ext uri="{BB962C8B-B14F-4D97-AF65-F5344CB8AC3E}">
        <p14:creationId xmlns:p14="http://schemas.microsoft.com/office/powerpoint/2010/main" val="3896649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10769600" cy="555986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13.4.1.3 -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caldeiras devem ser dotadas dos seguintes itens:</a:t>
            </a:r>
            <a:endParaRPr lang="pt-BR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3FA9A14-D9B7-9F98-3292-3DF083D94F8D}"/>
              </a:ext>
            </a:extLst>
          </p:cNvPr>
          <p:cNvSpPr/>
          <p:nvPr/>
        </p:nvSpPr>
        <p:spPr>
          <a:xfrm>
            <a:off x="317762" y="2400082"/>
            <a:ext cx="8531598" cy="555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instrumento que indique a pressão do vapor acumulado;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0204982-63B5-1407-0AE3-36DE16DF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62" y="3114039"/>
            <a:ext cx="2689051" cy="323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User\Desktop\Imagem Caldeiras\termometros-industriais-01.jpg">
            <a:extLst>
              <a:ext uri="{FF2B5EF4-FFF2-40B4-BE49-F238E27FC236}">
                <a16:creationId xmlns:a16="http://schemas.microsoft.com/office/drawing/2014/main" id="{BE4D3387-F707-7378-F188-9DE389FD6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398" y="3530600"/>
            <a:ext cx="4082804" cy="30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59870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348764"/>
            <a:ext cx="1219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500" dirty="0">
                <a:latin typeface="Arial" panose="020B0604020202020204" pitchFamily="34" charset="0"/>
              </a:rPr>
              <a:t>É o número adimensional utilizado para determinar se o escoamento se processa em regime </a:t>
            </a:r>
            <a:r>
              <a:rPr lang="pt-BR" sz="2500" b="1" i="1" dirty="0">
                <a:solidFill>
                  <a:srgbClr val="0066FF"/>
                </a:solidFill>
                <a:latin typeface="Arial" panose="020B0604020202020204" pitchFamily="34" charset="0"/>
              </a:rPr>
              <a:t>laminar ou Turbulento</a:t>
            </a:r>
            <a:r>
              <a:rPr lang="pt-BR" sz="2500" dirty="0">
                <a:latin typeface="Arial" panose="020B0604020202020204" pitchFamily="34" charset="0"/>
              </a:rPr>
              <a:t>.</a:t>
            </a:r>
            <a:endParaRPr lang="pt-BR" sz="25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44" y="2081686"/>
            <a:ext cx="2808312" cy="141504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70600" y="2376729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Onde: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V = Velocidade (m/s)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 = Diâmetro do Duto (m)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V = Viscosidade Cinética (m²/s)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01586" y="3733288"/>
            <a:ext cx="11721174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Obs.: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pt-BR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≤ 2000,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escoamento é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LAMINAR.</a:t>
            </a:r>
          </a:p>
          <a:p>
            <a:endParaRPr lang="pt-B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&lt; Re &lt; 2400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o escoamento é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TRANSIÇÃO.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pt-BR" sz="20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≥ 2.400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o fluxo é </a:t>
            </a: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TURBULENTO.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Nas medições de vazão na indústria, o regime de escoamento é na maioria dos casos turbulento com </a:t>
            </a:r>
            <a:r>
              <a:rPr lang="pt-BR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&gt; 5.000</a:t>
            </a:r>
            <a:r>
              <a:rPr lang="pt-BR" dirty="0"/>
              <a:t>.</a:t>
            </a:r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711624" y="486127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anose="020B0604020202020204" pitchFamily="34" charset="0"/>
              </a:rPr>
              <a:t>NÚMERO DE REYNOLDS</a:t>
            </a:r>
            <a:endParaRPr lang="pt-BR" sz="4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947" y="2210538"/>
            <a:ext cx="2595761" cy="12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66615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51384" y="836712"/>
            <a:ext cx="102251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1 – Calcular o numero de Reynolds e identificar se o escoamento é laminar ou turbulento, sabendo-se que a tubulação tem um diâmetro 4 cm e dentro escoa água com uma velocidade de 0,05m/s.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51384" y="263691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 = 4 cm ou 4 x10-4</a:t>
            </a:r>
          </a:p>
          <a:p>
            <a:r>
              <a:rPr lang="pt-BR" dirty="0"/>
              <a:t>V = 0,05m/s</a:t>
            </a:r>
          </a:p>
          <a:p>
            <a:r>
              <a:rPr lang="pt-BR" dirty="0"/>
              <a:t>P = 1000kg/m3</a:t>
            </a:r>
          </a:p>
          <a:p>
            <a:r>
              <a:rPr lang="pt-BR" dirty="0"/>
              <a:t>µ = 1,003 x 10-3 </a:t>
            </a:r>
            <a:r>
              <a:rPr lang="pt-BR" dirty="0" err="1"/>
              <a:t>Pa.s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320" y="2204864"/>
            <a:ext cx="2595761" cy="128618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495600" y="4160113"/>
            <a:ext cx="3384376" cy="213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 = </a:t>
            </a:r>
            <a:r>
              <a:rPr lang="pt-BR" dirty="0" err="1"/>
              <a:t>p.V.D</a:t>
            </a:r>
            <a:endParaRPr lang="pt-BR" dirty="0"/>
          </a:p>
          <a:p>
            <a:pPr>
              <a:lnSpc>
                <a:spcPts val="400"/>
              </a:lnSpc>
            </a:pPr>
            <a:r>
              <a:rPr lang="pt-BR" dirty="0"/>
              <a:t>        _____</a:t>
            </a:r>
          </a:p>
          <a:p>
            <a:r>
              <a:rPr lang="pt-BR" dirty="0"/>
              <a:t>            µ</a:t>
            </a:r>
          </a:p>
          <a:p>
            <a:endParaRPr lang="pt-BR" dirty="0"/>
          </a:p>
          <a:p>
            <a:r>
              <a:rPr lang="pt-BR" dirty="0"/>
              <a:t>Re = 1000 </a:t>
            </a:r>
            <a:r>
              <a:rPr lang="pt-BR" sz="1600" dirty="0"/>
              <a:t>x</a:t>
            </a:r>
            <a:r>
              <a:rPr lang="pt-BR" dirty="0"/>
              <a:t> 0,05 </a:t>
            </a:r>
            <a:r>
              <a:rPr lang="pt-BR" sz="1600" dirty="0"/>
              <a:t>x</a:t>
            </a:r>
            <a:r>
              <a:rPr lang="pt-BR" dirty="0"/>
              <a:t> 4x10-4</a:t>
            </a:r>
          </a:p>
          <a:p>
            <a:pPr>
              <a:lnSpc>
                <a:spcPts val="400"/>
              </a:lnSpc>
            </a:pPr>
            <a:r>
              <a:rPr lang="pt-BR" dirty="0"/>
              <a:t>        __________________</a:t>
            </a:r>
          </a:p>
          <a:p>
            <a:r>
              <a:rPr lang="pt-BR" dirty="0"/>
              <a:t>                   1,003x10-3</a:t>
            </a:r>
          </a:p>
          <a:p>
            <a:endParaRPr lang="pt-BR" dirty="0"/>
          </a:p>
          <a:p>
            <a:r>
              <a:rPr lang="pt-BR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Re = 1.994,02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384032" y="4725144"/>
            <a:ext cx="5188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ARDIMENCIONAL, OU SEJA, NÃO TEM UNIDADE DE MEDIDA!</a:t>
            </a:r>
          </a:p>
        </p:txBody>
      </p:sp>
      <p:cxnSp>
        <p:nvCxnSpPr>
          <p:cNvPr id="10" name="Conector de Seta Reta 9"/>
          <p:cNvCxnSpPr/>
          <p:nvPr/>
        </p:nvCxnSpPr>
        <p:spPr>
          <a:xfrm flipV="1">
            <a:off x="4943872" y="5227072"/>
            <a:ext cx="1440160" cy="866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68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1546" y="1628800"/>
            <a:ext cx="121917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500" b="1" dirty="0">
                <a:latin typeface="Arial" pitchFamily="34" charset="0"/>
                <a:cs typeface="Arial" pitchFamily="34" charset="0"/>
              </a:rPr>
              <a:t>Distribuição de velocidade em um Duto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Em regime de escoamento no interior de um duto, a velocidade não será a mesma em todos os pontos.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Será máxima no ponto central do duto e mínima na parede do duto.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36575" y="727800"/>
            <a:ext cx="70955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ESCOAMENTO DE FLUIDOS</a:t>
            </a:r>
          </a:p>
        </p:txBody>
      </p:sp>
    </p:spTree>
    <p:extLst>
      <p:ext uri="{BB962C8B-B14F-4D97-AF65-F5344CB8AC3E}">
        <p14:creationId xmlns:p14="http://schemas.microsoft.com/office/powerpoint/2010/main" val="4182674564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19336" y="1478601"/>
            <a:ext cx="1219177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500" b="1" dirty="0">
                <a:latin typeface="Arial" pitchFamily="34" charset="0"/>
                <a:cs typeface="Arial" pitchFamily="34" charset="0"/>
              </a:rPr>
              <a:t>Escoamento Laminar</a:t>
            </a:r>
          </a:p>
          <a:p>
            <a:endParaRPr lang="pt-BR" sz="25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500" dirty="0">
                <a:latin typeface="Arial" pitchFamily="34" charset="0"/>
                <a:cs typeface="Arial" pitchFamily="34" charset="0"/>
              </a:rPr>
              <a:t>As partículas do fluido deslocam-se paralelamente umas as outras, praticamente sem se misturarem, como se fossem camadas de deslocamento com sentido preferencial.</a:t>
            </a:r>
          </a:p>
        </p:txBody>
      </p:sp>
      <p:pic>
        <p:nvPicPr>
          <p:cNvPr id="5" name="Imagem 4" descr="http://www.infoescola.com/wp-content/uploads/2009/10/escoamento-lamina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3992184"/>
            <a:ext cx="6264696" cy="23613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2536575" y="727800"/>
            <a:ext cx="70955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ESCOAMENTO DE FLUIDOS</a:t>
            </a:r>
          </a:p>
        </p:txBody>
      </p:sp>
    </p:spTree>
    <p:extLst>
      <p:ext uri="{BB962C8B-B14F-4D97-AF65-F5344CB8AC3E}">
        <p14:creationId xmlns:p14="http://schemas.microsoft.com/office/powerpoint/2010/main" val="237756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5320" y="1700808"/>
            <a:ext cx="12191774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500" b="1" dirty="0">
                <a:latin typeface="Arial" pitchFamily="34" charset="0"/>
                <a:cs typeface="Arial" pitchFamily="34" charset="0"/>
              </a:rPr>
              <a:t>Escoamento Laminar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É caracterizado por um perfil de velocidade mais acentuado, onde as diferenças de velocidades são maiores.</a:t>
            </a:r>
          </a:p>
        </p:txBody>
      </p:sp>
      <p:pic>
        <p:nvPicPr>
          <p:cNvPr id="5" name="Imagem 4" descr="http://www.infoescola.com/wp-content/uploads/2009/10/escoamento-lamina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4860866"/>
            <a:ext cx="4680520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4699764"/>
            <a:ext cx="4537288" cy="190335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536575" y="727800"/>
            <a:ext cx="70955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ESCOAMENTO DE FLUIDOS</a:t>
            </a:r>
          </a:p>
        </p:txBody>
      </p:sp>
    </p:spTree>
    <p:extLst>
      <p:ext uri="{BB962C8B-B14F-4D97-AF65-F5344CB8AC3E}">
        <p14:creationId xmlns:p14="http://schemas.microsoft.com/office/powerpoint/2010/main" val="3028134884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1344" y="1436089"/>
            <a:ext cx="1219177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500" b="1" dirty="0">
                <a:latin typeface="Arial" pitchFamily="34" charset="0"/>
                <a:cs typeface="Arial" pitchFamily="34" charset="0"/>
              </a:rPr>
              <a:t>Escoamento Turbulento</a:t>
            </a:r>
          </a:p>
          <a:p>
            <a:endParaRPr lang="pt-BR" sz="25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500" dirty="0">
                <a:latin typeface="Arial" pitchFamily="34" charset="0"/>
                <a:cs typeface="Arial" pitchFamily="34" charset="0"/>
              </a:rPr>
              <a:t>No escoamento turbulento, as partículas fluem em toda a direção e provocam </a:t>
            </a:r>
            <a:r>
              <a:rPr lang="pt-BR" sz="2500" dirty="0" err="1">
                <a:latin typeface="Arial" pitchFamily="34" charset="0"/>
                <a:cs typeface="Arial" pitchFamily="34" charset="0"/>
              </a:rPr>
              <a:t>turbilhonamento</a:t>
            </a:r>
            <a:r>
              <a:rPr lang="pt-BR" sz="2500" dirty="0">
                <a:latin typeface="Arial" pitchFamily="34" charset="0"/>
                <a:cs typeface="Arial" pitchFamily="34" charset="0"/>
              </a:rPr>
              <a:t> e redemoinhos.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500" dirty="0">
                <a:latin typeface="Arial" pitchFamily="34" charset="0"/>
                <a:cs typeface="Arial" pitchFamily="34" charset="0"/>
              </a:rPr>
              <a:t> Isso acontece na associação de velocidade elevada com viscosidade baixa do fluido.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500" dirty="0">
                <a:latin typeface="Arial" pitchFamily="34" charset="0"/>
                <a:cs typeface="Arial" pitchFamily="34" charset="0"/>
              </a:rPr>
              <a:t>O escoamento da água e gases é sempre turbulento.</a:t>
            </a:r>
          </a:p>
        </p:txBody>
      </p:sp>
      <p:pic>
        <p:nvPicPr>
          <p:cNvPr id="4" name="Imagem 3" descr="http://www.infoescola.com/wp-content/uploads/2009/10/escoamento-turbulent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4509120"/>
            <a:ext cx="6120680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2584237" y="462599"/>
            <a:ext cx="70955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ESCOAMENTO DE FLUIDOS</a:t>
            </a:r>
          </a:p>
        </p:txBody>
      </p:sp>
    </p:spTree>
    <p:extLst>
      <p:ext uri="{BB962C8B-B14F-4D97-AF65-F5344CB8AC3E}">
        <p14:creationId xmlns:p14="http://schemas.microsoft.com/office/powerpoint/2010/main" val="2283052863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5536" y="1459946"/>
            <a:ext cx="121917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500" b="1" dirty="0">
                <a:latin typeface="Arial" pitchFamily="34" charset="0"/>
                <a:cs typeface="Arial" pitchFamily="34" charset="0"/>
              </a:rPr>
              <a:t>Escoamento Turbulento</a:t>
            </a:r>
          </a:p>
          <a:p>
            <a:endParaRPr lang="pt-BR" sz="25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É caracterizado por um perfil de velocidade mais uniforme que o perfil laminar. Suas diferenças de velocidade são menores.</a:t>
            </a:r>
          </a:p>
        </p:txBody>
      </p:sp>
      <p:pic>
        <p:nvPicPr>
          <p:cNvPr id="4" name="Imagem 3" descr="http://www.infoescola.com/wp-content/uploads/2009/10/escoamento-turbulent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4489553"/>
            <a:ext cx="468052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4489553"/>
            <a:ext cx="4549479" cy="213719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583656" y="403315"/>
            <a:ext cx="70955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ESCOAMENTO DE FLUIDOS</a:t>
            </a:r>
          </a:p>
        </p:txBody>
      </p:sp>
    </p:spTree>
    <p:extLst>
      <p:ext uri="{BB962C8B-B14F-4D97-AF65-F5344CB8AC3E}">
        <p14:creationId xmlns:p14="http://schemas.microsoft.com/office/powerpoint/2010/main" val="1155238119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ttp://www.infoescola.com/wp-content/uploads/2009/10/escoamento-turbulent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4489553"/>
            <a:ext cx="468052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4489553"/>
            <a:ext cx="4549479" cy="213719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583656" y="403315"/>
            <a:ext cx="70955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ESCOAMENTO DE FLUIDOS</a:t>
            </a:r>
          </a:p>
        </p:txBody>
      </p:sp>
      <p:pic>
        <p:nvPicPr>
          <p:cNvPr id="8" name="Imagem 7" descr="http://www.infoescola.com/wp-content/uploads/2009/10/escoamento-lamina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178790"/>
            <a:ext cx="5127569" cy="18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337" y="2178790"/>
            <a:ext cx="4537288" cy="190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87448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456917"/>
            <a:ext cx="1219177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500" b="1" u="sng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500" dirty="0">
                <a:latin typeface="Arial" pitchFamily="34" charset="0"/>
                <a:cs typeface="Arial" pitchFamily="34" charset="0"/>
              </a:rPr>
              <a:t>Vazão é a quantidade de fluido que escoa por uma tubulação e seus acessórios durante um intervalo de tempo considerado, que pode ser dado em segundos, minutos, horas ou dias.</a:t>
            </a:r>
          </a:p>
          <a:p>
            <a:endParaRPr lang="pt-BR" sz="25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500" dirty="0">
                <a:latin typeface="Arial" pitchFamily="34" charset="0"/>
                <a:cs typeface="Arial" pitchFamily="34" charset="0"/>
              </a:rPr>
              <a:t>As unidade de medida de Vazão Volumétrica são dadas em: </a:t>
            </a:r>
            <a:r>
              <a:rPr lang="pt-BR" sz="2500" b="1" i="1" dirty="0">
                <a:latin typeface="Arial" pitchFamily="34" charset="0"/>
                <a:cs typeface="Arial" pitchFamily="34" charset="0"/>
              </a:rPr>
              <a:t>m3/h, L/min, </a:t>
            </a:r>
            <a:r>
              <a:rPr lang="pt-BR" sz="2500" b="1" i="1" dirty="0" err="1">
                <a:latin typeface="Arial" pitchFamily="34" charset="0"/>
                <a:cs typeface="Arial" pitchFamily="34" charset="0"/>
              </a:rPr>
              <a:t>mL</a:t>
            </a:r>
            <a:r>
              <a:rPr lang="pt-BR" sz="2500" b="1" i="1" dirty="0">
                <a:latin typeface="Arial" pitchFamily="34" charset="0"/>
                <a:cs typeface="Arial" pitchFamily="34" charset="0"/>
              </a:rPr>
              <a:t>/min e L/h</a:t>
            </a:r>
            <a:r>
              <a:rPr lang="pt-BR" sz="25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Imagem 3" descr="http://s3.amazonaws.com/magoo/ABAAAAZKUAH-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4453667"/>
            <a:ext cx="4773794" cy="22488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3257617" y="797233"/>
            <a:ext cx="5842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VAZÃO VOLUMÉTRICA</a:t>
            </a:r>
          </a:p>
        </p:txBody>
      </p:sp>
    </p:spTree>
    <p:extLst>
      <p:ext uri="{BB962C8B-B14F-4D97-AF65-F5344CB8AC3E}">
        <p14:creationId xmlns:p14="http://schemas.microsoft.com/office/powerpoint/2010/main" val="52576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844824"/>
            <a:ext cx="121917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500" b="1" i="1" dirty="0"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500" b="1" i="1" dirty="0">
                <a:latin typeface="Arial" panose="020B0604020202020204" pitchFamily="34" charset="0"/>
              </a:rPr>
              <a:t>Vazão mássica</a:t>
            </a:r>
            <a:r>
              <a:rPr lang="pt-BR" sz="2500" dirty="0">
                <a:latin typeface="Arial" panose="020B0604020202020204" pitchFamily="34" charset="0"/>
              </a:rPr>
              <a:t> – É definida como sendo a quantidade em massa de um fluido que escoa através de certa secção em um intervalo de tempo considerado.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500" dirty="0">
                <a:latin typeface="Arial" panose="020B0604020202020204" pitchFamily="34" charset="0"/>
              </a:rPr>
              <a:t>As unidades de vazão mássica mais utilizadas são: </a:t>
            </a:r>
            <a:r>
              <a:rPr lang="pt-BR" sz="2500" b="1" i="1" dirty="0">
                <a:latin typeface="Arial" panose="020B0604020202020204" pitchFamily="34" charset="0"/>
              </a:rPr>
              <a:t>kg/s, kg/h, t/h, </a:t>
            </a:r>
            <a:r>
              <a:rPr lang="pt-BR" sz="2500" b="1" i="1" dirty="0" err="1">
                <a:latin typeface="Arial" panose="020B0604020202020204" pitchFamily="34" charset="0"/>
              </a:rPr>
              <a:t>lb</a:t>
            </a:r>
            <a:r>
              <a:rPr lang="pt-BR" sz="2500" b="1" i="1" dirty="0">
                <a:latin typeface="Arial" panose="020B0604020202020204" pitchFamily="34" charset="0"/>
              </a:rPr>
              <a:t>/h</a:t>
            </a:r>
            <a:r>
              <a:rPr lang="pt-BR" sz="2500" dirty="0">
                <a:latin typeface="Arial" panose="020B0604020202020204" pitchFamily="34" charset="0"/>
              </a:rPr>
              <a:t>.</a:t>
            </a:r>
            <a:endParaRPr lang="pt-BR" sz="25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68" y="4145220"/>
            <a:ext cx="4186436" cy="220206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872169" y="806312"/>
            <a:ext cx="4447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VAZÃO MÁSSICA</a:t>
            </a:r>
          </a:p>
        </p:txBody>
      </p:sp>
    </p:spTree>
    <p:extLst>
      <p:ext uri="{BB962C8B-B14F-4D97-AF65-F5344CB8AC3E}">
        <p14:creationId xmlns:p14="http://schemas.microsoft.com/office/powerpoint/2010/main" val="154657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10769600" cy="555986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13.4.1.3 -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caldeiras devem ser dotadas dos seguintes itens:</a:t>
            </a:r>
            <a:endParaRPr lang="pt-BR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3FA9A14-D9B7-9F98-3292-3DF083D94F8D}"/>
              </a:ext>
            </a:extLst>
          </p:cNvPr>
          <p:cNvSpPr/>
          <p:nvPr/>
        </p:nvSpPr>
        <p:spPr>
          <a:xfrm>
            <a:off x="419362" y="2440722"/>
            <a:ext cx="9242798" cy="2341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injetor ou sistema de alimentação de água independente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principal que evite o </a:t>
            </a:r>
            <a:r>
              <a:rPr lang="pt-BR" sz="2400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superaquecimento por alimentação deficiente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acima das temperaturas de projeto, de caldeiras de combustível sólido não atomizado ou com queima em suspensão;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042340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677499" y="806312"/>
            <a:ext cx="4836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PERDA DE CARGA</a:t>
            </a:r>
          </a:p>
        </p:txBody>
      </p:sp>
      <p:sp>
        <p:nvSpPr>
          <p:cNvPr id="4" name="Retângulo 3"/>
          <p:cNvSpPr/>
          <p:nvPr/>
        </p:nvSpPr>
        <p:spPr>
          <a:xfrm>
            <a:off x="-20256" y="2215505"/>
            <a:ext cx="1219177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300" dirty="0">
                <a:latin typeface="Arial" pitchFamily="34" charset="0"/>
                <a:cs typeface="Arial" pitchFamily="34" charset="0"/>
              </a:rPr>
              <a:t>Denomina perda de carga a diferença de pressão entre dois pontos A e B.</a:t>
            </a:r>
            <a:endParaRPr lang="pt-BR" sz="23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3707943"/>
            <a:ext cx="892166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642161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2204864"/>
            <a:ext cx="12192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300" dirty="0">
                <a:latin typeface="Arial" pitchFamily="34" charset="0"/>
                <a:cs typeface="Arial" pitchFamily="34" charset="0"/>
              </a:rPr>
              <a:t>Fatores que influenciam a Perda de Carga:</a:t>
            </a:r>
          </a:p>
          <a:p>
            <a:endParaRPr lang="pt-BR" sz="23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300" dirty="0">
                <a:latin typeface="Arial" pitchFamily="34" charset="0"/>
                <a:cs typeface="Arial" pitchFamily="34" charset="0"/>
              </a:rPr>
              <a:t>Rugosidade dos Tubos;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3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300" dirty="0">
                <a:latin typeface="Arial" pitchFamily="34" charset="0"/>
                <a:cs typeface="Arial" pitchFamily="34" charset="0"/>
              </a:rPr>
              <a:t>Atrito do fluido com o tubo;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3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300" dirty="0">
                <a:latin typeface="Arial" pitchFamily="34" charset="0"/>
                <a:cs typeface="Arial" pitchFamily="34" charset="0"/>
              </a:rPr>
              <a:t>Acessórios de tubulações;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3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300" dirty="0">
                <a:latin typeface="Arial" pitchFamily="34" charset="0"/>
                <a:cs typeface="Arial" pitchFamily="34" charset="0"/>
              </a:rPr>
              <a:t>Materiais da tubulação.</a:t>
            </a:r>
          </a:p>
          <a:p>
            <a:endParaRPr lang="pt-BR" sz="2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677499" y="806312"/>
            <a:ext cx="4836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PERDA DE CARGA</a:t>
            </a:r>
          </a:p>
        </p:txBody>
      </p:sp>
    </p:spTree>
    <p:extLst>
      <p:ext uri="{BB962C8B-B14F-4D97-AF65-F5344CB8AC3E}">
        <p14:creationId xmlns:p14="http://schemas.microsoft.com/office/powerpoint/2010/main" val="1146273159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25" y="2996952"/>
            <a:ext cx="1219199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3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Perda de Carga Distribuída (</a:t>
            </a:r>
            <a:r>
              <a:rPr lang="el-GR" sz="23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pt-BR" sz="23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hs</a:t>
            </a:r>
            <a:r>
              <a:rPr lang="pt-BR" sz="23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):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3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Quando um fluido escoa por uma tubulação, ocorre um atrito com a parede deste, fazendo com que o fluido perca Energia ao longo da Tubulação.</a:t>
            </a:r>
            <a:endParaRPr lang="pt-BR" sz="2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1271" y="1988840"/>
            <a:ext cx="71524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300" dirty="0">
                <a:latin typeface="Arial" pitchFamily="34" charset="0"/>
                <a:cs typeface="Arial" pitchFamily="34" charset="0"/>
              </a:rPr>
              <a:t>A perda de Carga se divide em:</a:t>
            </a:r>
          </a:p>
          <a:p>
            <a:endParaRPr lang="pt-BR" sz="2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677499" y="806312"/>
            <a:ext cx="4836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PERDA DE CARGA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4581128"/>
            <a:ext cx="7634660" cy="190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759129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0925" y="1052736"/>
            <a:ext cx="1219177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300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Perda de Carga Localizada (</a:t>
            </a:r>
            <a:r>
              <a:rPr lang="el-GR" sz="2300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pt-BR" sz="2300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hl):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300" dirty="0">
              <a:solidFill>
                <a:srgbClr val="3399FF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300" dirty="0">
                <a:latin typeface="Arial" pitchFamily="34" charset="0"/>
                <a:cs typeface="Arial" pitchFamily="34" charset="0"/>
              </a:rPr>
              <a:t>Dispositivos que venham mudar de direção, alterar velocidade de escoamento, aumentar a turbulência ou provocar atrito, ocasiona perda de carga. EX. Válvulas, Flanges, Cotovelos, Curvas, </a:t>
            </a:r>
            <a:r>
              <a:rPr lang="pt-BR" sz="2300" dirty="0" err="1">
                <a:latin typeface="Arial" pitchFamily="34" charset="0"/>
                <a:cs typeface="Arial" pitchFamily="34" charset="0"/>
              </a:rPr>
              <a:t>Tês</a:t>
            </a:r>
            <a:r>
              <a:rPr lang="pt-BR" sz="2300" dirty="0">
                <a:latin typeface="Arial" pitchFamily="34" charset="0"/>
                <a:cs typeface="Arial" pitchFamily="34" charset="0"/>
              </a:rPr>
              <a:t>, Redução de Diâmetro, rotâmetros entre outros.</a:t>
            </a:r>
            <a:endParaRPr lang="pt-BR" sz="23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2914784"/>
            <a:ext cx="6131862" cy="367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708426" y="172425"/>
            <a:ext cx="4836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PERDA DE CARGA</a:t>
            </a:r>
          </a:p>
        </p:txBody>
      </p:sp>
    </p:spTree>
    <p:extLst>
      <p:ext uri="{BB962C8B-B14F-4D97-AF65-F5344CB8AC3E}">
        <p14:creationId xmlns:p14="http://schemas.microsoft.com/office/powerpoint/2010/main" val="2395859309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009"/>
            <a:ext cx="12176575" cy="6319991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" y="2132856"/>
            <a:ext cx="12176574" cy="8617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QUÍMICA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FFAD15B-91C0-D91F-16A1-DCEBA5B749C1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54200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494326" y="418697"/>
            <a:ext cx="32031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DENSIDADE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1628800"/>
            <a:ext cx="1219177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pt-BR" sz="2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densidade </a:t>
            </a:r>
            <a:r>
              <a:rPr lang="pt-BR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uma propriedade específica de cada material que serve para identificar uma substância. Essa grandeza pode ser enunciada da seguinte forma:</a:t>
            </a:r>
          </a:p>
          <a:p>
            <a:pPr algn="just">
              <a:lnSpc>
                <a:spcPct val="150000"/>
              </a:lnSpc>
            </a:pPr>
            <a:endParaRPr lang="pt-BR" sz="23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3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densidade (ou massa específica) é a relação entre a massa (m) e o volume (v) de determinado material (sólido, líquido ou gasoso).</a:t>
            </a:r>
            <a:endParaRPr lang="pt-BR" sz="2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Matematicamente, a expressão usada para calcular a densidade é dada por:</a:t>
            </a:r>
            <a:endParaRPr lang="pt-BR" sz="23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90122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494326" y="418697"/>
            <a:ext cx="32031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DENSIDADE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2204864"/>
            <a:ext cx="12192000" cy="1627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300" dirty="0">
                <a:solidFill>
                  <a:srgbClr val="222222"/>
                </a:solidFill>
                <a:latin typeface="arial" panose="020B0604020202020204" pitchFamily="34" charset="0"/>
              </a:rPr>
              <a:t>No SI (Sistema Internacional de Unidades), a unidade de </a:t>
            </a:r>
            <a:r>
              <a:rPr lang="pt-BR" sz="2300" b="1" dirty="0">
                <a:solidFill>
                  <a:srgbClr val="222222"/>
                </a:solidFill>
                <a:latin typeface="arial" panose="020B0604020202020204" pitchFamily="34" charset="0"/>
              </a:rPr>
              <a:t>densidade</a:t>
            </a:r>
            <a:r>
              <a:rPr lang="pt-BR" sz="2300" dirty="0">
                <a:solidFill>
                  <a:srgbClr val="222222"/>
                </a:solidFill>
                <a:latin typeface="arial" panose="020B0604020202020204" pitchFamily="34" charset="0"/>
              </a:rPr>
              <a:t> é o quilograma por metro cúbico (kg/m</a:t>
            </a:r>
            <a:r>
              <a:rPr lang="pt-BR" sz="2300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pt-BR" sz="2300" dirty="0">
                <a:solidFill>
                  <a:srgbClr val="222222"/>
                </a:solidFill>
                <a:latin typeface="arial" panose="020B0604020202020204" pitchFamily="34" charset="0"/>
              </a:rPr>
              <a:t>). </a:t>
            </a:r>
          </a:p>
          <a:p>
            <a:pPr algn="just">
              <a:lnSpc>
                <a:spcPct val="150000"/>
              </a:lnSpc>
            </a:pPr>
            <a:r>
              <a:rPr lang="pt-BR" sz="2300" dirty="0">
                <a:solidFill>
                  <a:srgbClr val="222222"/>
                </a:solidFill>
                <a:latin typeface="arial" panose="020B0604020202020204" pitchFamily="34" charset="0"/>
              </a:rPr>
              <a:t>No entanto, os mais utilizados são g/cm</a:t>
            </a:r>
            <a:r>
              <a:rPr lang="pt-BR" sz="2300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pt-BR" sz="2300" dirty="0">
                <a:solidFill>
                  <a:srgbClr val="222222"/>
                </a:solidFill>
                <a:latin typeface="arial" panose="020B0604020202020204" pitchFamily="34" charset="0"/>
              </a:rPr>
              <a:t> e o g/</a:t>
            </a:r>
            <a:r>
              <a:rPr lang="pt-BR" sz="2300" dirty="0" err="1">
                <a:solidFill>
                  <a:srgbClr val="222222"/>
                </a:solidFill>
                <a:latin typeface="arial" panose="020B0604020202020204" pitchFamily="34" charset="0"/>
              </a:rPr>
              <a:t>mL</a:t>
            </a:r>
            <a:r>
              <a:rPr lang="pt-BR" sz="2300" dirty="0">
                <a:solidFill>
                  <a:srgbClr val="222222"/>
                </a:solidFill>
                <a:latin typeface="arial" panose="020B0604020202020204" pitchFamily="34" charset="0"/>
              </a:rPr>
              <a:t>, lembrando que 1 cm</a:t>
            </a:r>
            <a:r>
              <a:rPr lang="pt-BR" sz="2300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pt-BR" sz="2300" dirty="0">
                <a:solidFill>
                  <a:srgbClr val="222222"/>
                </a:solidFill>
                <a:latin typeface="arial" panose="020B0604020202020204" pitchFamily="34" charset="0"/>
              </a:rPr>
              <a:t>equivale a 1 </a:t>
            </a:r>
            <a:r>
              <a:rPr lang="pt-BR" sz="2300" dirty="0" err="1">
                <a:solidFill>
                  <a:srgbClr val="222222"/>
                </a:solidFill>
                <a:latin typeface="arial" panose="020B0604020202020204" pitchFamily="34" charset="0"/>
              </a:rPr>
              <a:t>mL</a:t>
            </a:r>
            <a:r>
              <a:rPr lang="pt-BR" sz="23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3296561951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2276872"/>
            <a:ext cx="5547606" cy="362843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955874" y="376029"/>
            <a:ext cx="32031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DENSIDADE</a:t>
            </a:r>
          </a:p>
        </p:txBody>
      </p:sp>
    </p:spTree>
    <p:extLst>
      <p:ext uri="{BB962C8B-B14F-4D97-AF65-F5344CB8AC3E}">
        <p14:creationId xmlns:p14="http://schemas.microsoft.com/office/powerpoint/2010/main" val="864438493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916832"/>
            <a:ext cx="1238311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300" b="1" i="1" dirty="0">
                <a:solidFill>
                  <a:srgbClr val="3399FF"/>
                </a:solidFill>
                <a:latin typeface="Arial" panose="020B0604020202020204" pitchFamily="34" charset="0"/>
              </a:rPr>
              <a:t>Solubilidade ou coeficiente de solubilidade (CS)</a:t>
            </a:r>
            <a:r>
              <a:rPr lang="pt-BR" sz="2300" dirty="0">
                <a:solidFill>
                  <a:srgbClr val="222222"/>
                </a:solidFill>
                <a:latin typeface="Arial" panose="020B0604020202020204" pitchFamily="34" charset="0"/>
              </a:rPr>
              <a:t> é a quantidade máxima que uma substância pode se dissolver em um líquido, e expressa-se em mols por litro, gramas por litro.</a:t>
            </a:r>
            <a:endParaRPr lang="pt-BR" sz="2300" dirty="0"/>
          </a:p>
        </p:txBody>
      </p:sp>
      <p:sp>
        <p:nvSpPr>
          <p:cNvPr id="4" name="Retângulo 3"/>
          <p:cNvSpPr/>
          <p:nvPr/>
        </p:nvSpPr>
        <p:spPr>
          <a:xfrm>
            <a:off x="4448754" y="548680"/>
            <a:ext cx="32944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i="1" dirty="0">
                <a:solidFill>
                  <a:srgbClr val="3399FF"/>
                </a:solidFill>
                <a:latin typeface="Arial" panose="020B0604020202020204" pitchFamily="34" charset="0"/>
              </a:rPr>
              <a:t>Solubilidade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95558" y="3356992"/>
            <a:ext cx="1209644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300" b="1" dirty="0">
                <a:solidFill>
                  <a:srgbClr val="3399FF"/>
                </a:solidFill>
                <a:latin typeface="roboto_condensedregular"/>
              </a:rPr>
              <a:t>Solução</a:t>
            </a:r>
          </a:p>
          <a:p>
            <a:r>
              <a:rPr lang="pt-BR" sz="2300" dirty="0">
                <a:solidFill>
                  <a:srgbClr val="000000"/>
                </a:solidFill>
                <a:latin typeface="robotoregular"/>
              </a:rPr>
              <a:t>Solução é qualquer mistura homogênea composta por um solvente e um soluto, pelo menos. São exemplos a água, os refrigerantes e produtos de limpeza.</a:t>
            </a:r>
          </a:p>
          <a:p>
            <a:endParaRPr lang="pt-BR" sz="2300" dirty="0">
              <a:solidFill>
                <a:srgbClr val="000000"/>
              </a:solidFill>
              <a:latin typeface="robotoregular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Os componentes das soluções são o </a:t>
            </a:r>
            <a:r>
              <a:rPr lang="pt-BR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solvente e o soluto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3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1675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628800"/>
            <a:ext cx="12192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300" b="1" dirty="0">
                <a:solidFill>
                  <a:srgbClr val="3399FF"/>
                </a:solidFill>
                <a:latin typeface="robotobold"/>
              </a:rPr>
              <a:t>Solvente:</a:t>
            </a:r>
            <a:r>
              <a:rPr lang="pt-BR" sz="2300" dirty="0">
                <a:solidFill>
                  <a:srgbClr val="000000"/>
                </a:solidFill>
                <a:latin typeface="robotoregular"/>
              </a:rPr>
              <a:t> Qualquer substância capaz de dissolver os solutos é chamada de solvente.</a:t>
            </a:r>
            <a:endParaRPr lang="pt-BR" sz="2300" dirty="0"/>
          </a:p>
        </p:txBody>
      </p:sp>
      <p:sp>
        <p:nvSpPr>
          <p:cNvPr id="4" name="Retângulo 3"/>
          <p:cNvSpPr/>
          <p:nvPr/>
        </p:nvSpPr>
        <p:spPr>
          <a:xfrm>
            <a:off x="0" y="2708920"/>
            <a:ext cx="1219177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300" b="1" dirty="0">
                <a:solidFill>
                  <a:srgbClr val="3399FF"/>
                </a:solidFill>
                <a:latin typeface="robotobold"/>
              </a:rPr>
              <a:t>Soluto:</a:t>
            </a:r>
            <a:r>
              <a:rPr lang="pt-BR" sz="2300" b="1" dirty="0">
                <a:solidFill>
                  <a:srgbClr val="3399FF"/>
                </a:solidFill>
                <a:latin typeface="robotoregular"/>
              </a:rPr>
              <a:t> </a:t>
            </a:r>
            <a:r>
              <a:rPr lang="pt-BR" sz="2300" dirty="0">
                <a:solidFill>
                  <a:srgbClr val="000000"/>
                </a:solidFill>
                <a:latin typeface="robotoregular"/>
              </a:rPr>
              <a:t>o soluto normalmente é a menor parte de uma solução, e é a substância dissolvida no solvente.</a:t>
            </a:r>
            <a:endParaRPr lang="pt-BR" sz="2300" dirty="0"/>
          </a:p>
        </p:txBody>
      </p:sp>
      <p:sp>
        <p:nvSpPr>
          <p:cNvPr id="5" name="Retângulo 4"/>
          <p:cNvSpPr/>
          <p:nvPr/>
        </p:nvSpPr>
        <p:spPr>
          <a:xfrm>
            <a:off x="191344" y="4142983"/>
            <a:ext cx="609333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as soluções, encontramos três tipos:</a:t>
            </a:r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91344" y="4797152"/>
            <a:ext cx="1200043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Saturadas:</a:t>
            </a:r>
            <a:r>
              <a:rPr lang="pt-BR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constituem corpo de fundo, ou seja, a quantidade de soluto é superior à solubilidade em determinada temperatura no solvente</a:t>
            </a:r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25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10769600" cy="555986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13.4.1.3 -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caldeiras devem ser dotadas dos seguintes itens:</a:t>
            </a:r>
            <a:endParaRPr lang="pt-BR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2C9F293-3CA3-7BC4-F558-F98BC1D49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1" y="2377689"/>
            <a:ext cx="7874000" cy="34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73047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1304" y="2060848"/>
            <a:ext cx="12192000" cy="108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3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Insaturadas</a:t>
            </a:r>
            <a:r>
              <a:rPr lang="pt-BR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ao contrário da anterior, são aquelas que contém uma quantidade menor de soluto se comparada à sua solubilidade naquela temperatura.</a:t>
            </a:r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451102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1700808"/>
            <a:ext cx="12192000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Solução supersaturada:</a:t>
            </a:r>
            <a:r>
              <a:rPr lang="pt-BR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é quando o </a:t>
            </a:r>
            <a:r>
              <a:rPr lang="pt-BR" sz="23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solvente e o soluto </a:t>
            </a:r>
            <a:r>
              <a:rPr lang="pt-BR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estão em uma temperatura em que seu coeficiente de solubilidade é maior, e ao resfriar ou esquentar, assumem um valor de solubilidade menor. </a:t>
            </a:r>
          </a:p>
          <a:p>
            <a:pPr algn="just">
              <a:lnSpc>
                <a:spcPct val="150000"/>
              </a:lnSpc>
            </a:pPr>
            <a:endParaRPr lang="pt-BR" sz="2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consequência do resfriamento ou aquecimento da solução, o soluto permanece dissolvido somente quando o processo é feito de forma cuidadosa. </a:t>
            </a:r>
          </a:p>
          <a:p>
            <a:pPr algn="just">
              <a:lnSpc>
                <a:spcPct val="150000"/>
              </a:lnSpc>
            </a:pPr>
            <a:endParaRPr lang="pt-BR" sz="2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solução torna-se instável, de forma que qualquer vibração pode precipitar o soluto em excesso que antes estava dissolvido.</a:t>
            </a:r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599941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766" y="1196752"/>
            <a:ext cx="7337594" cy="4896544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 flipH="1" flipV="1">
            <a:off x="1775520" y="2420888"/>
            <a:ext cx="1728192" cy="7200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191344" y="2132856"/>
            <a:ext cx="158417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Solvente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13348" y="1459946"/>
            <a:ext cx="158417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Soluto</a:t>
            </a:r>
          </a:p>
        </p:txBody>
      </p:sp>
      <p:cxnSp>
        <p:nvCxnSpPr>
          <p:cNvPr id="12" name="Conector de Seta Reta 11"/>
          <p:cNvCxnSpPr/>
          <p:nvPr/>
        </p:nvCxnSpPr>
        <p:spPr>
          <a:xfrm flipH="1" flipV="1">
            <a:off x="1487488" y="1683084"/>
            <a:ext cx="2094212" cy="1369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9959931" y="2068180"/>
            <a:ext cx="158417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Solução</a:t>
            </a:r>
          </a:p>
        </p:txBody>
      </p:sp>
      <p:cxnSp>
        <p:nvCxnSpPr>
          <p:cNvPr id="15" name="Conector de Seta Reta 14"/>
          <p:cNvCxnSpPr/>
          <p:nvPr/>
        </p:nvCxnSpPr>
        <p:spPr>
          <a:xfrm flipV="1">
            <a:off x="8544272" y="2355994"/>
            <a:ext cx="1440160" cy="11450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10344472" y="5013176"/>
            <a:ext cx="158417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Saturada</a:t>
            </a:r>
          </a:p>
        </p:txBody>
      </p:sp>
      <p:cxnSp>
        <p:nvCxnSpPr>
          <p:cNvPr id="18" name="Conector de Seta Reta 17"/>
          <p:cNvCxnSpPr>
            <a:endCxn id="17" idx="1"/>
          </p:cNvCxnSpPr>
          <p:nvPr/>
        </p:nvCxnSpPr>
        <p:spPr>
          <a:xfrm flipV="1">
            <a:off x="8478177" y="5236314"/>
            <a:ext cx="1866295" cy="2231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H="1" flipV="1">
            <a:off x="1775520" y="3596601"/>
            <a:ext cx="3456039" cy="2414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191344" y="3373463"/>
            <a:ext cx="17655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Solução Insaturada</a:t>
            </a:r>
          </a:p>
        </p:txBody>
      </p:sp>
    </p:spTree>
    <p:extLst>
      <p:ext uri="{BB962C8B-B14F-4D97-AF65-F5344CB8AC3E}">
        <p14:creationId xmlns:p14="http://schemas.microsoft.com/office/powerpoint/2010/main" val="872868996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268760"/>
            <a:ext cx="8355364" cy="520359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864970" y="491445"/>
            <a:ext cx="38884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NITRATO DE POTÁSSIO</a:t>
            </a:r>
          </a:p>
        </p:txBody>
      </p:sp>
    </p:spTree>
    <p:extLst>
      <p:ext uri="{BB962C8B-B14F-4D97-AF65-F5344CB8AC3E}">
        <p14:creationId xmlns:p14="http://schemas.microsoft.com/office/powerpoint/2010/main" val="280104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583832" y="491445"/>
            <a:ext cx="230063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5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POLARIDADE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21579" y="1772816"/>
            <a:ext cx="1022513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ELETRO NEGATIVIDADE DOS ELEMENTOS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36859" y="2600113"/>
            <a:ext cx="1022513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pt-BR" sz="2300" b="1" dirty="0" err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07368" y="3376176"/>
            <a:ext cx="102251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Quando a soma vetorial decorrente de duas ligações químicas gera um novo vetor diferente de </a:t>
            </a: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dizemos que é </a:t>
            </a: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POLAR.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EX. </a:t>
            </a: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34865" y="4887203"/>
            <a:ext cx="1022513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Quando a soma vetorial se </a:t>
            </a: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anulam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dizemos que é </a:t>
            </a: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APOLAR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3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ÓLEO</a:t>
            </a:r>
          </a:p>
        </p:txBody>
      </p:sp>
    </p:spTree>
    <p:extLst>
      <p:ext uri="{BB962C8B-B14F-4D97-AF65-F5344CB8AC3E}">
        <p14:creationId xmlns:p14="http://schemas.microsoft.com/office/powerpoint/2010/main" val="287562834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>
          <a:xfrm>
            <a:off x="101937" y="1690197"/>
            <a:ext cx="435907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REGRA DA SOLUBILIDADE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127267" y="2485192"/>
            <a:ext cx="105131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Compostos </a:t>
            </a:r>
            <a:r>
              <a:rPr lang="pt-BR" sz="25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Polares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 se dissolvem em </a:t>
            </a:r>
            <a:r>
              <a:rPr lang="pt-BR" sz="25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Polares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pt-B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Compostos </a:t>
            </a:r>
            <a:r>
              <a:rPr lang="pt-BR" sz="25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Apolar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 se dissolvem em </a:t>
            </a:r>
            <a:r>
              <a:rPr lang="pt-BR" sz="25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Apolar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pt-B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Compostos </a:t>
            </a:r>
            <a:r>
              <a:rPr lang="pt-BR" sz="25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Apolares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 se dissolvem </a:t>
            </a:r>
            <a:r>
              <a:rPr lang="pt-BR" sz="25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Polares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-23665" y="991299"/>
            <a:ext cx="12180001" cy="63094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500" dirty="0">
                <a:solidFill>
                  <a:schemeClr val="bg1"/>
                </a:solidFill>
                <a:latin typeface="Arial Black" panose="020B0A04020102020204" pitchFamily="34" charset="0"/>
              </a:rPr>
              <a:t>REGRA DA SOLUBILIDADE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A2B7023-56EA-7CEC-E32B-9B5A5FCBEA2E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008732301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/>
          <p:cNvSpPr txBox="1"/>
          <p:nvPr/>
        </p:nvSpPr>
        <p:spPr>
          <a:xfrm>
            <a:off x="-23665" y="991299"/>
            <a:ext cx="12180001" cy="63094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500" dirty="0">
                <a:solidFill>
                  <a:schemeClr val="bg1"/>
                </a:solidFill>
                <a:latin typeface="Arial Black" panose="020B0A04020102020204" pitchFamily="34" charset="0"/>
              </a:rPr>
              <a:t>REGRA DA SOLUBILIDADE</a:t>
            </a:r>
          </a:p>
        </p:txBody>
      </p:sp>
      <p:pic>
        <p:nvPicPr>
          <p:cNvPr id="18" name="Imagem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688206"/>
            <a:ext cx="5635995" cy="378431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334" y="1676970"/>
            <a:ext cx="4924370" cy="392954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F5974E5-CBB3-E38E-A8E1-67E75E986C60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98847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63352" y="1700808"/>
            <a:ext cx="105131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Compostos </a:t>
            </a:r>
            <a:r>
              <a:rPr lang="pt-BR" sz="25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Polares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 se dissolvem em </a:t>
            </a:r>
            <a:r>
              <a:rPr lang="pt-BR" sz="25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Polares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pt-B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Compostos </a:t>
            </a:r>
            <a:r>
              <a:rPr lang="pt-BR" sz="2500" b="1" i="1" dirty="0" err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Aporlar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 se dissolvem em </a:t>
            </a:r>
            <a:r>
              <a:rPr lang="pt-BR" sz="25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Apolar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pt-B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Compostos </a:t>
            </a:r>
            <a:r>
              <a:rPr lang="pt-BR" sz="25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Apolares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 se dissolvem </a:t>
            </a:r>
            <a:r>
              <a:rPr lang="pt-BR" sz="25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Polares</a:t>
            </a:r>
            <a:r>
              <a:rPr lang="pt-BR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904" y="4034551"/>
            <a:ext cx="6019800" cy="173355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919536" y="5770436"/>
            <a:ext cx="10897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Polar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086944" y="5768101"/>
            <a:ext cx="12169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Apolar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683251" y="5768101"/>
            <a:ext cx="23762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Polar + Apolar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146747" y="6245155"/>
            <a:ext cx="43011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MISTURAS  HOMOGÊNIAS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491113" y="6210935"/>
            <a:ext cx="46373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MISTURAS  HETERÔGÊNIA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-23665" y="991299"/>
            <a:ext cx="12180001" cy="63094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500" dirty="0">
                <a:solidFill>
                  <a:schemeClr val="bg1"/>
                </a:solidFill>
                <a:latin typeface="Arial Black" panose="020B0A04020102020204" pitchFamily="34" charset="0"/>
              </a:rPr>
              <a:t>REGRA DA SOLUBILIDADE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A35F0B8-D083-3F1D-18C9-A19A791631D8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79202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523443"/>
            <a:ext cx="9073008" cy="58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41778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4389462" cy="520918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018" y="900489"/>
            <a:ext cx="3113408" cy="527809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711" y="908720"/>
            <a:ext cx="4419217" cy="52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50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10769600" cy="555986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13.4.1.3 -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caldeiras devem ser dotadas dos seguintes itens:</a:t>
            </a:r>
            <a:endParaRPr lang="pt-BR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4275758-2ACA-8312-97F8-8F0471DA997A}"/>
              </a:ext>
            </a:extLst>
          </p:cNvPr>
          <p:cNvSpPr txBox="1"/>
          <p:nvPr/>
        </p:nvSpPr>
        <p:spPr>
          <a:xfrm>
            <a:off x="833120" y="2509521"/>
            <a:ext cx="8280400" cy="1410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sistema dedicado de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drenagem rápida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água em caldeiras de recuperação de álcalis, com ações automáticas após acionamento pelo operador;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83357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404664"/>
            <a:ext cx="10776483" cy="614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86297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07367" y="188640"/>
            <a:ext cx="1128883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ÁCIDOS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Ácidos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: São substâncias que em contato com a água formam apenas um único cátion.</a:t>
            </a:r>
          </a:p>
          <a:p>
            <a:pPr algn="just">
              <a:lnSpc>
                <a:spcPct val="150000"/>
              </a:lnSpc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2300" b="1" baseline="4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ou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O – Processo de ionização.</a:t>
            </a:r>
          </a:p>
          <a:p>
            <a:pPr algn="just">
              <a:lnSpc>
                <a:spcPct val="150000"/>
              </a:lnSpc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Exemplo:</a:t>
            </a:r>
          </a:p>
          <a:p>
            <a:pPr algn="just">
              <a:lnSpc>
                <a:spcPct val="150000"/>
              </a:lnSpc>
            </a:pP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HCL + H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O          </a:t>
            </a:r>
            <a:r>
              <a:rPr lang="pt-B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4000" b="1" baseline="4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sz="4000" b="1" baseline="4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+ CL</a:t>
            </a:r>
            <a:r>
              <a:rPr lang="pt-BR" sz="4000" baseline="4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 + H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O      </a:t>
            </a:r>
          </a:p>
          <a:p>
            <a:pPr algn="just">
              <a:lnSpc>
                <a:spcPct val="150000"/>
              </a:lnSpc>
            </a:pP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HCL + H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O          CL</a:t>
            </a:r>
            <a:r>
              <a:rPr lang="pt-BR" sz="4000" baseline="4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pt-B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 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3228349" y="4509120"/>
            <a:ext cx="1080120" cy="0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 flipH="1" flipV="1">
            <a:off x="3228349" y="4653136"/>
            <a:ext cx="1092789" cy="8384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3215680" y="5445224"/>
            <a:ext cx="1080120" cy="0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 flipV="1">
            <a:off x="3215680" y="5589240"/>
            <a:ext cx="1092789" cy="8384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65298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27448" y="299085"/>
            <a:ext cx="92890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NOMECLATURA DOS ÁCIDOS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918" y="1436966"/>
            <a:ext cx="9349562" cy="493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53558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27448" y="1196752"/>
            <a:ext cx="92890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NOMECLATURA DOS ÁCIDOS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11424" y="2780928"/>
            <a:ext cx="9289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latin typeface="Arial" panose="020B0604020202020204" pitchFamily="34" charset="0"/>
                <a:cs typeface="Arial" panose="020B0604020202020204" pitchFamily="34" charset="0"/>
              </a:rPr>
              <a:t>Hidrácidos: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HCL – HBr - HI</a:t>
            </a:r>
          </a:p>
        </p:txBody>
      </p:sp>
    </p:spTree>
    <p:extLst>
      <p:ext uri="{BB962C8B-B14F-4D97-AF65-F5344CB8AC3E}">
        <p14:creationId xmlns:p14="http://schemas.microsoft.com/office/powerpoint/2010/main" val="1379422226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27448" y="1196752"/>
            <a:ext cx="92890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NOMECLATURA DOS ÁCIDOS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67408" y="2636912"/>
            <a:ext cx="110172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latin typeface="Arial" panose="020B0604020202020204" pitchFamily="34" charset="0"/>
                <a:cs typeface="Arial" panose="020B0604020202020204" pitchFamily="34" charset="0"/>
              </a:rPr>
              <a:t>Oxiácidos:</a:t>
            </a:r>
          </a:p>
          <a:p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HCLO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– Ácido Percloríco;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HCLO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3 -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Ácido Cloríco;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HCLO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Ácido Cloroso;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HCLO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Ácido Hipo Cloroso.</a:t>
            </a:r>
          </a:p>
        </p:txBody>
      </p:sp>
    </p:spTree>
    <p:extLst>
      <p:ext uri="{BB962C8B-B14F-4D97-AF65-F5344CB8AC3E}">
        <p14:creationId xmlns:p14="http://schemas.microsoft.com/office/powerpoint/2010/main" val="3392839032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27448" y="1196752"/>
            <a:ext cx="92890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NOMECLATURA DOS ÁCIDOS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67408" y="2636912"/>
            <a:ext cx="110172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latin typeface="Arial" panose="020B0604020202020204" pitchFamily="34" charset="0"/>
                <a:cs typeface="Arial" panose="020B0604020202020204" pitchFamily="34" charset="0"/>
              </a:rPr>
              <a:t>Oxiácidos:</a:t>
            </a:r>
          </a:p>
          <a:p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– Ácido Sulfúrico;</a:t>
            </a:r>
          </a:p>
          <a:p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H2SO3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– Ácido Sulfuroso;</a:t>
            </a:r>
          </a:p>
        </p:txBody>
      </p:sp>
    </p:spTree>
    <p:extLst>
      <p:ext uri="{BB962C8B-B14F-4D97-AF65-F5344CB8AC3E}">
        <p14:creationId xmlns:p14="http://schemas.microsoft.com/office/powerpoint/2010/main" val="3153201041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27448" y="1196752"/>
            <a:ext cx="92890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NOMECLATURA DOS ÁCIDOS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95400" y="2276872"/>
            <a:ext cx="110172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latin typeface="Arial" panose="020B0604020202020204" pitchFamily="34" charset="0"/>
                <a:cs typeface="Arial" panose="020B0604020202020204" pitchFamily="34" charset="0"/>
              </a:rPr>
              <a:t>Oxiácidos:</a:t>
            </a:r>
          </a:p>
          <a:p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– Ácido Nítrico;</a:t>
            </a:r>
          </a:p>
          <a:p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– Ácido Nitroso;</a:t>
            </a:r>
          </a:p>
          <a:p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– Ácido Fosfórico.</a:t>
            </a:r>
          </a:p>
        </p:txBody>
      </p:sp>
    </p:spTree>
    <p:extLst>
      <p:ext uri="{BB962C8B-B14F-4D97-AF65-F5344CB8AC3E}">
        <p14:creationId xmlns:p14="http://schemas.microsoft.com/office/powerpoint/2010/main" val="3627416051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5" y="52096"/>
            <a:ext cx="6552728" cy="65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02428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07367" y="188640"/>
            <a:ext cx="11288833" cy="6301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Base: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Todas as substâncias que em solução aquosa sofre dissociação formando um único tipo de ânion.</a:t>
            </a:r>
          </a:p>
          <a:p>
            <a:pPr algn="just">
              <a:lnSpc>
                <a:spcPct val="150000"/>
              </a:lnSpc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pt-BR" sz="4000" b="1" baseline="46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Hidroxila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Exemplo:</a:t>
            </a:r>
          </a:p>
          <a:p>
            <a:pPr algn="just">
              <a:lnSpc>
                <a:spcPct val="150000"/>
              </a:lnSpc>
            </a:pP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Hidróxido de Sódio: </a:t>
            </a:r>
            <a:r>
              <a:rPr lang="pt-B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pt-BR" sz="4000" baseline="4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Hidróxido de Cálcio: </a:t>
            </a:r>
            <a:r>
              <a:rPr lang="pt-B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Ca(OH</a:t>
            </a:r>
            <a:r>
              <a:rPr lang="pt-BR" sz="4000" baseline="4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t-BR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81164182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84" y="729972"/>
            <a:ext cx="9937104" cy="53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270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332690"/>
            <a:ext cx="10769600" cy="555986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13.4.1.3 -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caldeiras devem ser dotadas dos seguintes itens:</a:t>
            </a:r>
            <a:endParaRPr lang="pt-BR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6995F1A-8FBD-9CDC-F14D-4509270A29D3}"/>
              </a:ext>
            </a:extLst>
          </p:cNvPr>
          <p:cNvSpPr/>
          <p:nvPr/>
        </p:nvSpPr>
        <p:spPr>
          <a:xfrm>
            <a:off x="505884" y="2031569"/>
            <a:ext cx="10119360" cy="123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sistema automático de controle do nível de água com intertravamento que evite o superaquecimento por alimentação deficiente.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3C7AA27-2BAD-D300-7DC5-EEA610A1F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20" y="3691628"/>
            <a:ext cx="3957805" cy="292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9C2FA17-712D-DD02-EFC1-563868135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52" y="3593402"/>
            <a:ext cx="3827968" cy="26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2758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" y="0"/>
            <a:ext cx="5816674" cy="479183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102" y="2058074"/>
            <a:ext cx="6373672" cy="479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7327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07368" y="1628800"/>
            <a:ext cx="1144927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000" b="1" dirty="0">
                <a:solidFill>
                  <a:srgbClr val="0066FF"/>
                </a:solidFill>
                <a:latin typeface="arial" panose="020B0604020202020204" pitchFamily="34" charset="0"/>
              </a:rPr>
              <a:t>Sais</a:t>
            </a:r>
            <a:r>
              <a:rPr lang="pt-BR" sz="3000" dirty="0">
                <a:solidFill>
                  <a:srgbClr val="222222"/>
                </a:solidFill>
                <a:latin typeface="arial" panose="020B0604020202020204" pitchFamily="34" charset="0"/>
              </a:rPr>
              <a:t> são o resultado da reação de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</a:rPr>
              <a:t>um ácido com uma base</a:t>
            </a:r>
            <a:r>
              <a:rPr lang="pt-BR" sz="3000" dirty="0">
                <a:solidFill>
                  <a:srgbClr val="222222"/>
                </a:solidFill>
                <a:latin typeface="arial" panose="020B0604020202020204" pitchFamily="34" charset="0"/>
              </a:rPr>
              <a:t>. Essa reação é chamada de 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</a:rPr>
              <a:t>neutralização ou salificação </a:t>
            </a:r>
            <a:r>
              <a:rPr lang="pt-BR" sz="3000" dirty="0">
                <a:solidFill>
                  <a:srgbClr val="222222"/>
                </a:solidFill>
                <a:latin typeface="arial" panose="020B0604020202020204" pitchFamily="34" charset="0"/>
              </a:rPr>
              <a:t>e forma água junto com o sal. Em outras palavras, os </a:t>
            </a:r>
            <a:r>
              <a:rPr lang="pt-BR" sz="3000" b="1" dirty="0">
                <a:solidFill>
                  <a:srgbClr val="0066FF"/>
                </a:solidFill>
                <a:latin typeface="arial" panose="020B0604020202020204" pitchFamily="34" charset="0"/>
              </a:rPr>
              <a:t>sais</a:t>
            </a:r>
            <a:r>
              <a:rPr lang="pt-BR" sz="3000" dirty="0">
                <a:solidFill>
                  <a:srgbClr val="222222"/>
                </a:solidFill>
                <a:latin typeface="arial" panose="020B0604020202020204" pitchFamily="34" charset="0"/>
              </a:rPr>
              <a:t> são compostos iônicos que possuem um </a:t>
            </a:r>
            <a:r>
              <a:rPr lang="pt-BR" sz="3000" b="1" dirty="0">
                <a:solidFill>
                  <a:srgbClr val="00B050"/>
                </a:solidFill>
                <a:latin typeface="arial" panose="020B0604020202020204" pitchFamily="34" charset="0"/>
              </a:rPr>
              <a:t>cátion diferente de H</a:t>
            </a:r>
            <a:r>
              <a:rPr lang="pt-BR" sz="3000" b="1" baseline="30000" dirty="0">
                <a:solidFill>
                  <a:srgbClr val="00B050"/>
                </a:solidFill>
                <a:latin typeface="arial" panose="020B0604020202020204" pitchFamily="34" charset="0"/>
              </a:rPr>
              <a:t>+</a:t>
            </a:r>
            <a:r>
              <a:rPr lang="pt-BR" sz="3000" dirty="0">
                <a:solidFill>
                  <a:srgbClr val="222222"/>
                </a:solidFill>
                <a:latin typeface="arial" panose="020B0604020202020204" pitchFamily="34" charset="0"/>
              </a:rPr>
              <a:t> e </a:t>
            </a:r>
            <a:r>
              <a:rPr lang="pt-BR" sz="3000" b="1" dirty="0">
                <a:solidFill>
                  <a:srgbClr val="00B050"/>
                </a:solidFill>
                <a:latin typeface="arial" panose="020B0604020202020204" pitchFamily="34" charset="0"/>
              </a:rPr>
              <a:t>um ânion diferente de OH</a:t>
            </a:r>
            <a:r>
              <a:rPr lang="pt-BR" sz="3000" b="1" baseline="30000" dirty="0">
                <a:solidFill>
                  <a:srgbClr val="00B050"/>
                </a:solidFill>
                <a:latin typeface="arial" panose="020B0604020202020204" pitchFamily="34" charset="0"/>
              </a:rPr>
              <a:t>-</a:t>
            </a:r>
            <a:r>
              <a:rPr lang="pt-BR" sz="30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2664820800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11424" y="980728"/>
            <a:ext cx="9289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8000" b="1" baseline="4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pt-BR" sz="8000" b="1" baseline="4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  + Na</a:t>
            </a:r>
            <a:r>
              <a:rPr lang="pt-BR" sz="8000" b="1" baseline="4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pt-BR" sz="8000" b="1" baseline="4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8000" b="1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2855640" y="1066383"/>
            <a:ext cx="0" cy="11521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7680176" y="980728"/>
            <a:ext cx="0" cy="11521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1415480" y="2218511"/>
            <a:ext cx="100811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7824192" y="2141944"/>
            <a:ext cx="1584176" cy="2308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H="1">
            <a:off x="1877251" y="2207088"/>
            <a:ext cx="8384" cy="41001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flipH="1">
            <a:off x="8624880" y="2132856"/>
            <a:ext cx="8384" cy="41001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V="1">
            <a:off x="1877251" y="2542873"/>
            <a:ext cx="6756013" cy="5590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2999656" y="2132856"/>
            <a:ext cx="1296144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5951984" y="2132856"/>
            <a:ext cx="1296144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H="1">
            <a:off x="3535525" y="2115017"/>
            <a:ext cx="8384" cy="855712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flipH="1">
            <a:off x="6591672" y="2106766"/>
            <a:ext cx="8384" cy="855712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3535525" y="2962478"/>
            <a:ext cx="3056147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>
          <a:xfrm>
            <a:off x="1779712" y="4055419"/>
            <a:ext cx="37360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7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pt-BR" sz="7000" b="1" baseline="40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sz="7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</a:t>
            </a:r>
            <a:r>
              <a:rPr lang="pt-BR" sz="7000" b="1" baseline="400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pt-BR" sz="7000" dirty="0">
              <a:solidFill>
                <a:srgbClr val="0066FF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6839310" y="3951130"/>
            <a:ext cx="2385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7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7" name="Mais 26"/>
          <p:cNvSpPr/>
          <p:nvPr/>
        </p:nvSpPr>
        <p:spPr>
          <a:xfrm>
            <a:off x="5633191" y="4194774"/>
            <a:ext cx="864096" cy="83615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22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 animBg="1"/>
    </p:bld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348880"/>
            <a:ext cx="10784113" cy="247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91886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653030"/>
            <a:ext cx="12191774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222222"/>
                </a:solidFill>
                <a:latin typeface="arial" panose="020B0604020202020204" pitchFamily="34" charset="0"/>
              </a:rPr>
              <a:t>pH</a:t>
            </a:r>
            <a:r>
              <a:rPr lang="pt-BR" sz="2400" dirty="0">
                <a:solidFill>
                  <a:srgbClr val="222222"/>
                </a:solidFill>
                <a:latin typeface="arial" panose="020B0604020202020204" pitchFamily="34" charset="0"/>
              </a:rPr>
              <a:t> significa "</a:t>
            </a:r>
            <a:r>
              <a:rPr lang="pt-BR" sz="2400" b="1" i="1" dirty="0">
                <a:solidFill>
                  <a:srgbClr val="3399FF"/>
                </a:solidFill>
                <a:latin typeface="arial" panose="020B0604020202020204" pitchFamily="34" charset="0"/>
              </a:rPr>
              <a:t>potencial </a:t>
            </a:r>
            <a:r>
              <a:rPr lang="pt-BR" sz="2400" b="1" i="1" dirty="0" err="1">
                <a:solidFill>
                  <a:srgbClr val="3399FF"/>
                </a:solidFill>
                <a:latin typeface="arial" panose="020B0604020202020204" pitchFamily="34" charset="0"/>
              </a:rPr>
              <a:t>Hidrogeniônico</a:t>
            </a:r>
            <a:r>
              <a:rPr lang="pt-BR" sz="2400" dirty="0">
                <a:solidFill>
                  <a:srgbClr val="222222"/>
                </a:solidFill>
                <a:latin typeface="arial" panose="020B0604020202020204" pitchFamily="34" charset="0"/>
              </a:rPr>
              <a:t>", uma escala logarítmica que mede o grau de acidez, neutralidade ou alcalinidade de uma determinada solução. 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3060698"/>
            <a:ext cx="8881176" cy="303259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159896" y="370397"/>
            <a:ext cx="1440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i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</a:p>
        </p:txBody>
      </p:sp>
    </p:spTree>
    <p:extLst>
      <p:ext uri="{BB962C8B-B14F-4D97-AF65-F5344CB8AC3E}">
        <p14:creationId xmlns:p14="http://schemas.microsoft.com/office/powerpoint/2010/main" val="986172525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63552" y="598172"/>
            <a:ext cx="7992888" cy="86177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TRATAMENTO DE ÁGUA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20" y="1700808"/>
            <a:ext cx="5360813" cy="481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20687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63352" y="1124744"/>
            <a:ext cx="1153311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u="sng" dirty="0">
                <a:latin typeface="Arial" pitchFamily="34" charset="0"/>
                <a:cs typeface="Arial" pitchFamily="34" charset="0"/>
              </a:rPr>
              <a:t>TRATAMENTO QUÍMICO ABRANDADOR</a:t>
            </a:r>
          </a:p>
          <a:p>
            <a:pPr algn="ctr"/>
            <a:endParaRPr lang="pt-BR" sz="5000" b="1" u="sng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b="1" dirty="0">
                <a:latin typeface="Arial" pitchFamily="34" charset="0"/>
                <a:cs typeface="Arial" pitchFamily="34" charset="0"/>
              </a:rPr>
              <a:t>Finalidade do Abrandador:</a:t>
            </a:r>
          </a:p>
          <a:p>
            <a:pPr>
              <a:lnSpc>
                <a:spcPct val="110000"/>
              </a:lnSpc>
              <a:buClr>
                <a:srgbClr val="FAFD00"/>
              </a:buClr>
            </a:pPr>
            <a:endParaRPr lang="pt-BR" sz="3000" dirty="0">
              <a:latin typeface="Arial" charset="0"/>
            </a:endParaRPr>
          </a:p>
          <a:p>
            <a:pPr marL="457200" indent="-457200">
              <a:lnSpc>
                <a:spcPct val="110000"/>
              </a:lnSpc>
              <a:buClr>
                <a:srgbClr val="FAFD00"/>
              </a:buClr>
              <a:buFont typeface="Arial" panose="020B0604020202020204" pitchFamily="34" charset="0"/>
              <a:buChar char="•"/>
            </a:pPr>
            <a:r>
              <a:rPr lang="pt-BR" sz="3000" dirty="0">
                <a:latin typeface="Arial" charset="0"/>
              </a:rPr>
              <a:t>Eliminar a dureza da água bruta;</a:t>
            </a:r>
          </a:p>
          <a:p>
            <a:pPr>
              <a:lnSpc>
                <a:spcPct val="110000"/>
              </a:lnSpc>
              <a:buClr>
                <a:srgbClr val="FAFD00"/>
              </a:buClr>
            </a:pPr>
            <a:endParaRPr lang="pt-BR" sz="3000" dirty="0">
              <a:latin typeface="Arial" charset="0"/>
            </a:endParaRPr>
          </a:p>
          <a:p>
            <a:pPr marL="457200" indent="-457200">
              <a:lnSpc>
                <a:spcPct val="110000"/>
              </a:lnSpc>
              <a:buClr>
                <a:srgbClr val="FAFD00"/>
              </a:buClr>
              <a:buFont typeface="Arial" panose="020B0604020202020204" pitchFamily="34" charset="0"/>
              <a:buChar char="•"/>
            </a:pPr>
            <a:r>
              <a:rPr lang="pt-BR" sz="3000" dirty="0">
                <a:latin typeface="Arial" charset="0"/>
              </a:rPr>
              <a:t>Reduzir o uso de produtos químicos.</a:t>
            </a:r>
          </a:p>
          <a:p>
            <a:endParaRPr lang="pt-BR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49086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www.lenntech.com/softe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332656"/>
            <a:ext cx="6780584" cy="613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016872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9" y="144116"/>
            <a:ext cx="7468444" cy="63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37760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82" y="729972"/>
            <a:ext cx="5242321" cy="522834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729972"/>
            <a:ext cx="5615095" cy="52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06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271730"/>
            <a:ext cx="1076960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PLACA DE IDENTIFICAÇÃO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FFC33CF-48C2-51ED-071D-427C49929273}"/>
              </a:ext>
            </a:extLst>
          </p:cNvPr>
          <p:cNvSpPr/>
          <p:nvPr/>
        </p:nvSpPr>
        <p:spPr>
          <a:xfrm>
            <a:off x="670560" y="1883370"/>
            <a:ext cx="8798560" cy="515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b="1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13.4.1.4 -</a:t>
            </a:r>
            <a:r>
              <a:rPr lang="pt-BR" sz="24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 Toda caldeira deve ter afixada em seu corpo, em local de fácil acesso e bem visível, </a:t>
            </a:r>
            <a:r>
              <a:rPr lang="pt-BR" sz="24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placa de identificação </a:t>
            </a:r>
            <a:r>
              <a:rPr lang="pt-BR" sz="24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indelével com, no mínimo, as seguintes informações:</a:t>
            </a:r>
            <a:endParaRPr lang="pt-BR" sz="24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a) nome do fabricante;</a:t>
            </a:r>
            <a:endParaRPr lang="pt-BR" sz="24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b) número de ordem dado pelo fabricante da caldeira;</a:t>
            </a:r>
            <a:endParaRPr lang="pt-BR" sz="24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c) ano de fabricação;</a:t>
            </a:r>
            <a:endParaRPr lang="pt-BR" sz="24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d) pressão máxima de trabalho admissível;</a:t>
            </a:r>
            <a:endParaRPr lang="pt-BR" sz="24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e) pressão de teste hidrostático de fabricação;</a:t>
            </a:r>
            <a:endParaRPr lang="pt-BR" sz="24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f) capacidade de produção de vapor;</a:t>
            </a:r>
            <a:endParaRPr lang="pt-BR" sz="24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g) área de superfície de aquecimento;</a:t>
            </a:r>
            <a:endParaRPr lang="pt-BR" sz="24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h) código de projeto e ano de edição.</a:t>
            </a:r>
            <a:endParaRPr lang="pt-BR" sz="24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400" dirty="0">
              <a:effectLst/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621864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31504" y="2564904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latin typeface="Arial" panose="020B0604020202020204" pitchFamily="34" charset="0"/>
                <a:cs typeface="Arial" panose="020B0604020202020204" pitchFamily="34" charset="0"/>
              </a:rPr>
              <a:t>REGENERAÇÃO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4257570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548680"/>
            <a:ext cx="7965920" cy="59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618679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60648"/>
            <a:ext cx="8238084" cy="619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350137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736030"/>
            <a:ext cx="9289031" cy="6094613"/>
          </a:xfrm>
          <a:prstGeom prst="rect">
            <a:avLst/>
          </a:prstGeom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0" y="0"/>
            <a:ext cx="12191999" cy="7037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74167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054350" marR="12700" indent="-2971800">
              <a:lnSpc>
                <a:spcPts val="4320"/>
              </a:lnSpc>
            </a:pPr>
            <a:r>
              <a:rPr lang="pt-BR" sz="4000" b="1" spc="-240" dirty="0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lang="pt-BR" sz="4000" b="1" spc="-15" dirty="0">
                <a:solidFill>
                  <a:srgbClr val="1D4090"/>
                </a:solidFill>
                <a:latin typeface="Arial"/>
                <a:cs typeface="Arial"/>
              </a:rPr>
              <a:t>ESMINERALIZAÇÃO</a:t>
            </a:r>
            <a:endParaRPr lang="pt-BR" sz="4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012376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1344" y="836712"/>
            <a:ext cx="1159328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água 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potável </a:t>
            </a: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pura nem sempre está pronta para ser empregada em processos industriais, ela não pode ter sais dissolvidos, pois poderão gerar incrustações e corrosões nos equipamentos e peças, implicando em custos operacionais e redução de produtividade.</a:t>
            </a:r>
            <a:endParaRPr lang="pt-BR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2634324"/>
            <a:ext cx="4151784" cy="422367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3390334"/>
            <a:ext cx="5419725" cy="3314700"/>
          </a:xfrm>
          <a:prstGeom prst="rect">
            <a:avLst/>
          </a:prstGeom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0" y="0"/>
            <a:ext cx="12191999" cy="7037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74167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054350" marR="12700" indent="-2971800">
              <a:lnSpc>
                <a:spcPts val="4320"/>
              </a:lnSpc>
            </a:pPr>
            <a:r>
              <a:rPr lang="pt-BR" sz="4000" b="1" spc="-240" dirty="0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lang="pt-BR" sz="4000" b="1" spc="-15" dirty="0">
                <a:solidFill>
                  <a:srgbClr val="1D4090"/>
                </a:solidFill>
                <a:latin typeface="Arial"/>
                <a:cs typeface="Arial"/>
              </a:rPr>
              <a:t>ESMINERALIZAÇÃO</a:t>
            </a:r>
            <a:endParaRPr lang="pt-BR" sz="4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5238990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1264852" y="2564904"/>
            <a:ext cx="9245096" cy="41460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Retângulo 1"/>
          <p:cNvSpPr/>
          <p:nvPr/>
        </p:nvSpPr>
        <p:spPr>
          <a:xfrm>
            <a:off x="18748" y="404664"/>
            <a:ext cx="11737304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 de desmineralização </a:t>
            </a: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uma solução inteligente para o tratamento de água que será utilizada em processos industriais e para prepará-la para reuso.</a:t>
            </a:r>
          </a:p>
          <a:p>
            <a:pPr algn="just">
              <a:lnSpc>
                <a:spcPct val="150000"/>
              </a:lnSpc>
            </a:pP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Esses sistemas de tratamento estão sendo cada vez mais utilizados pelas fábricas. Afinal, eles oferecem baixo custo de implantação e manutenção se comparados aos benefícios proporcionados pela sustentabilidade ambiental.</a:t>
            </a:r>
            <a:endParaRPr lang="pt-BR" sz="25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61685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63352" y="966873"/>
            <a:ext cx="11449272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Desmineralização</a:t>
            </a: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é o processo de extração de minerais, íons e metais pesados contidos na água e pode ser realizado de diversas formas e em diferentes níveis, ou seja, água que será utilizada para alimentar turbinas precisa ser absolutamente sem sais, com condutividade abaixo de 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0,5µS</a:t>
            </a: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sílica abaixo de 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20ppb</a:t>
            </a: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ou para uma caldeira de baixa pressão, que já não requer uma extração tão avançada de sais.</a:t>
            </a:r>
          </a:p>
          <a:p>
            <a:pPr algn="just">
              <a:lnSpc>
                <a:spcPct val="150000"/>
              </a:lnSpc>
            </a:pP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 água desmineralizada é chamada de 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deionizada</a:t>
            </a: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ou seja, é quimicamente pura. Ela possui os mesmos benefícios da água 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destilada</a:t>
            </a: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entanto o sistema de transformação de ambas é diferente.</a:t>
            </a:r>
            <a:endParaRPr lang="pt-BR" sz="25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78001" y="404664"/>
            <a:ext cx="54649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é a desmineralização?</a:t>
            </a:r>
            <a:endParaRPr lang="pt-BR"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57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1344" y="1340768"/>
            <a:ext cx="11665296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 resultado desse processo é utilizado em diversos procedimentos na rotina da indústria. 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Caldeiras de alta pressão, torres de resfriamento, turbinas de geração de energia</a:t>
            </a: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última etapa de lavagem em indústrias que pintam superfícies como latas, automóveis e sistemas de reuso.</a:t>
            </a:r>
          </a:p>
          <a:p>
            <a:pPr algn="just">
              <a:lnSpc>
                <a:spcPct val="150000"/>
              </a:lnSpc>
            </a:pP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Nas caldeiras de vapor, por exemplo, a água desmineralizada evita o 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acúmulo de sais</a:t>
            </a: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superfície que causam corrosão nos equipamentos. Sem ela, eles ficam cobertos por camadas de sujeira e ferrugem.</a:t>
            </a:r>
            <a:endParaRPr lang="pt-BR" sz="25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503712" y="548680"/>
            <a:ext cx="365677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que serve?</a:t>
            </a:r>
            <a:endParaRPr lang="pt-BR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2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0" y="0"/>
            <a:ext cx="12191999" cy="7037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74167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054350" marR="12700" indent="-2971800">
              <a:lnSpc>
                <a:spcPts val="4320"/>
              </a:lnSpc>
            </a:pPr>
            <a:r>
              <a:rPr lang="pt-BR" sz="4000" b="1" spc="-240" dirty="0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lang="pt-BR" sz="4000" b="1" spc="-15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lang="pt-BR" sz="4000" b="1" spc="-35" dirty="0">
                <a:solidFill>
                  <a:srgbClr val="1D4090"/>
                </a:solidFill>
                <a:latin typeface="Arial"/>
                <a:cs typeface="Arial"/>
              </a:rPr>
              <a:t>F</a:t>
            </a:r>
            <a:r>
              <a:rPr lang="pt-BR" sz="4000" b="1" spc="440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lang="pt-BR" sz="4000" b="1" spc="-40" dirty="0">
                <a:solidFill>
                  <a:srgbClr val="1D4090"/>
                </a:solidFill>
                <a:latin typeface="Arial"/>
                <a:cs typeface="Arial"/>
              </a:rPr>
              <a:t>N</a:t>
            </a:r>
            <a:r>
              <a:rPr lang="pt-BR" sz="4000" b="1" spc="440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lang="pt-BR" sz="4000" b="1" spc="-229" dirty="0">
                <a:solidFill>
                  <a:srgbClr val="1D4090"/>
                </a:solidFill>
                <a:latin typeface="Arial"/>
                <a:cs typeface="Arial"/>
              </a:rPr>
              <a:t>Ç</a:t>
            </a:r>
            <a:r>
              <a:rPr lang="pt-BR" sz="4000" b="1" spc="-20" dirty="0">
                <a:solidFill>
                  <a:srgbClr val="1D4090"/>
                </a:solidFill>
                <a:latin typeface="Arial"/>
                <a:cs typeface="Arial"/>
              </a:rPr>
              <a:t>Ã</a:t>
            </a:r>
            <a:r>
              <a:rPr lang="pt-BR" sz="4000" b="1" spc="3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lang="pt-BR" sz="4000" b="1" spc="-51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lang="pt-BR" sz="4000" b="1" spc="-250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lang="pt-BR" sz="4000" b="1" spc="-2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lang="pt-BR" sz="4000" b="1" spc="-240" dirty="0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lang="pt-BR" sz="4000" b="1" spc="440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lang="pt-BR" sz="4000" b="1" spc="-40" dirty="0">
                <a:solidFill>
                  <a:srgbClr val="1D4090"/>
                </a:solidFill>
                <a:latin typeface="Arial"/>
                <a:cs typeface="Arial"/>
              </a:rPr>
              <a:t>N</a:t>
            </a:r>
            <a:r>
              <a:rPr lang="pt-BR" sz="4000" b="1" spc="-2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lang="pt-BR" sz="4000" b="1" spc="-215" dirty="0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lang="pt-BR" sz="4000" b="1" spc="-4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lang="pt-BR" sz="4000" b="1" spc="-235" dirty="0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lang="pt-BR" sz="4000" b="1" spc="32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lang="pt-BR" sz="4000" b="1" spc="-33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lang="pt-BR" sz="4000" b="1" spc="-30" dirty="0">
                <a:solidFill>
                  <a:srgbClr val="1D4090"/>
                </a:solidFill>
                <a:latin typeface="Arial"/>
                <a:cs typeface="Arial"/>
              </a:rPr>
              <a:t>T</a:t>
            </a:r>
            <a:r>
              <a:rPr lang="pt-BR" sz="4000" b="1" spc="-24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lang="pt-BR" sz="4000" b="1" spc="-48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lang="pt-BR" sz="4000" b="1" spc="-225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lang="pt-BR" sz="4000" b="1" spc="40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lang="pt-BR" sz="4000" b="1" spc="16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lang="pt-BR" sz="4000" b="1" spc="440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lang="pt-BR" sz="4000" b="1" spc="-480" dirty="0">
                <a:solidFill>
                  <a:srgbClr val="1D4090"/>
                </a:solidFill>
                <a:latin typeface="Arial"/>
                <a:cs typeface="Arial"/>
              </a:rPr>
              <a:t>Ô</a:t>
            </a:r>
            <a:r>
              <a:rPr lang="pt-BR" sz="4000" b="1" spc="-40" dirty="0">
                <a:solidFill>
                  <a:srgbClr val="1D4090"/>
                </a:solidFill>
                <a:latin typeface="Arial"/>
                <a:cs typeface="Arial"/>
              </a:rPr>
              <a:t>N</a:t>
            </a:r>
            <a:r>
              <a:rPr lang="pt-BR" sz="4000" b="1" spc="440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lang="pt-BR" sz="4000" b="1" spc="-220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lang="pt-BR" sz="4000" b="1" spc="40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endParaRPr lang="pt-BR" sz="4000" b="1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1344" y="1268760"/>
            <a:ext cx="11593288" cy="21915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50000"/>
              </a:lnSpc>
              <a:tabLst>
                <a:tab pos="1812925" algn="l"/>
              </a:tabLst>
            </a:pPr>
            <a:r>
              <a:rPr lang="pt-BR" sz="2800" spc="-30" dirty="0">
                <a:solidFill>
                  <a:srgbClr val="1D4090"/>
                </a:solidFill>
                <a:latin typeface="Arial"/>
                <a:cs typeface="Arial"/>
              </a:rPr>
              <a:t>    </a:t>
            </a:r>
            <a:r>
              <a:rPr sz="2800" spc="-3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lang="pt-BR" sz="2800" spc="-30" dirty="0">
                <a:solidFill>
                  <a:srgbClr val="1D4090"/>
                </a:solidFill>
                <a:latin typeface="Arial"/>
                <a:cs typeface="Arial"/>
              </a:rPr>
              <a:t>b</a:t>
            </a:r>
            <a:r>
              <a:rPr sz="2800" spc="5" dirty="0" err="1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sz="2800" spc="0" dirty="0" err="1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800" spc="-5" dirty="0" err="1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800" spc="5" dirty="0" err="1">
                <a:solidFill>
                  <a:srgbClr val="1D4090"/>
                </a:solidFill>
                <a:latin typeface="Arial"/>
                <a:cs typeface="Arial"/>
              </a:rPr>
              <a:t>v</a:t>
            </a:r>
            <a:r>
              <a:rPr sz="2800" spc="0" dirty="0" err="1">
                <a:solidFill>
                  <a:srgbClr val="1D4090"/>
                </a:solidFill>
                <a:latin typeface="Arial"/>
                <a:cs typeface="Arial"/>
              </a:rPr>
              <a:t>em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	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íons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(</a:t>
            </a:r>
            <a:r>
              <a:rPr sz="2800" spc="-15" dirty="0">
                <a:solidFill>
                  <a:srgbClr val="1D4090"/>
                </a:solidFill>
                <a:latin typeface="Arial"/>
                <a:cs typeface="Arial"/>
              </a:rPr>
              <a:t>Cát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ons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ou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nions) de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u</a:t>
            </a:r>
            <a:r>
              <a:rPr sz="2800" spc="25" dirty="0">
                <a:solidFill>
                  <a:srgbClr val="1D4090"/>
                </a:solidFill>
                <a:latin typeface="Arial"/>
                <a:cs typeface="Arial"/>
              </a:rPr>
              <a:t>m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a 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ução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e os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sub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tuem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por quan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ti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dades equiva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n</a:t>
            </a:r>
            <a:r>
              <a:rPr sz="2800" spc="-20" dirty="0">
                <a:solidFill>
                  <a:srgbClr val="1D4090"/>
                </a:solidFill>
                <a:latin typeface="Arial"/>
                <a:cs typeface="Arial"/>
              </a:rPr>
              <a:t>t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es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de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ou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tr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os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íons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da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m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m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ga ba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eados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em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u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m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cala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se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v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dade.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8340" y="3930650"/>
            <a:ext cx="9584124" cy="5064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1327150" algn="l"/>
              </a:tabLst>
            </a:pPr>
            <a:r>
              <a:rPr sz="3000" dirty="0">
                <a:latin typeface="Arial"/>
                <a:cs typeface="Arial"/>
              </a:rPr>
              <a:t>2</a:t>
            </a:r>
            <a:r>
              <a:rPr sz="3000" spc="-180" dirty="0">
                <a:latin typeface="Arial"/>
                <a:cs typeface="Arial"/>
              </a:rPr>
              <a:t>R</a:t>
            </a:r>
            <a:r>
              <a:rPr lang="pt-BR" sz="3000" spc="-180" dirty="0">
                <a:latin typeface="Arial"/>
                <a:cs typeface="Arial"/>
              </a:rPr>
              <a:t> </a:t>
            </a:r>
            <a:r>
              <a:rPr sz="3000" strike="sngStrike" spc="5" dirty="0">
                <a:latin typeface="Arial"/>
                <a:cs typeface="Arial"/>
              </a:rPr>
              <a:t>-</a:t>
            </a:r>
            <a:r>
              <a:rPr lang="pt-BR" sz="3000" spc="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(</a:t>
            </a:r>
            <a:r>
              <a:rPr sz="3000" spc="0" dirty="0">
                <a:latin typeface="Arial"/>
                <a:cs typeface="Arial"/>
              </a:rPr>
              <a:t>H</a:t>
            </a:r>
            <a:r>
              <a:rPr sz="3000" spc="-592" baseline="29513" dirty="0">
                <a:latin typeface="Arial"/>
                <a:cs typeface="Arial"/>
              </a:rPr>
              <a:t>+</a:t>
            </a:r>
            <a:r>
              <a:rPr sz="3000" spc="-395" dirty="0">
                <a:latin typeface="Arial"/>
                <a:cs typeface="Arial"/>
              </a:rPr>
              <a:t>)	</a:t>
            </a:r>
            <a:r>
              <a:rPr sz="3000" spc="-20" dirty="0">
                <a:latin typeface="Arial"/>
                <a:cs typeface="Arial"/>
              </a:rPr>
              <a:t>+</a:t>
            </a:r>
            <a:r>
              <a:rPr lang="pt-BR" sz="3000" spc="-20" dirty="0">
                <a:latin typeface="Arial"/>
                <a:cs typeface="Arial"/>
              </a:rPr>
              <a:t> Ca</a:t>
            </a:r>
            <a:r>
              <a:rPr lang="pt-BR" sz="3000" spc="-20" baseline="30000" dirty="0">
                <a:latin typeface="Arial"/>
                <a:cs typeface="Arial"/>
              </a:rPr>
              <a:t>++                          </a:t>
            </a:r>
            <a:r>
              <a:rPr lang="pt-BR" sz="3000" spc="-20" dirty="0">
                <a:latin typeface="Arial"/>
                <a:cs typeface="Arial"/>
              </a:rPr>
              <a:t> R2- (Ca+2) + 2H+ </a:t>
            </a:r>
            <a:r>
              <a:rPr lang="pt-BR" sz="3000" spc="-20" baseline="30000" dirty="0">
                <a:latin typeface="Arial"/>
                <a:cs typeface="Arial"/>
              </a:rPr>
              <a:t> </a:t>
            </a:r>
            <a:endParaRPr sz="3000" baseline="30000" dirty="0">
              <a:latin typeface="Arial"/>
              <a:cs typeface="Arial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>
            <a:off x="3431704" y="4077072"/>
            <a:ext cx="12241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flipH="1" flipV="1">
            <a:off x="3535524" y="4219303"/>
            <a:ext cx="1016496" cy="8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ject 7"/>
          <p:cNvSpPr txBox="1"/>
          <p:nvPr/>
        </p:nvSpPr>
        <p:spPr>
          <a:xfrm>
            <a:off x="688340" y="4757420"/>
            <a:ext cx="10016172" cy="44513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1239520" algn="l"/>
                <a:tab pos="1655445" algn="l"/>
                <a:tab pos="2059939" algn="l"/>
              </a:tabLst>
            </a:pPr>
            <a:r>
              <a:rPr sz="2800" spc="-180" dirty="0">
                <a:latin typeface="Arial"/>
                <a:cs typeface="Arial"/>
              </a:rPr>
              <a:t>R</a:t>
            </a:r>
            <a:r>
              <a:rPr sz="2400" spc="-592" baseline="29513" dirty="0">
                <a:latin typeface="Arial"/>
                <a:cs typeface="Arial"/>
              </a:rPr>
              <a:t>+</a:t>
            </a:r>
            <a:r>
              <a:rPr sz="2400" spc="-270" baseline="29513" dirty="0">
                <a:latin typeface="Arial"/>
                <a:cs typeface="Arial"/>
              </a:rPr>
              <a:t> </a:t>
            </a:r>
            <a:r>
              <a:rPr sz="2400" spc="-345" baseline="29513" dirty="0">
                <a:latin typeface="Arial"/>
                <a:cs typeface="Arial"/>
              </a:rPr>
              <a:t>-</a:t>
            </a:r>
            <a:r>
              <a:rPr lang="pt-BR" sz="2400" spc="-345" baseline="29513" dirty="0">
                <a:latin typeface="Arial"/>
                <a:cs typeface="Arial"/>
              </a:rPr>
              <a:t>  </a:t>
            </a:r>
            <a:r>
              <a:rPr sz="2800" spc="5" dirty="0">
                <a:latin typeface="Arial"/>
                <a:cs typeface="Arial"/>
              </a:rPr>
              <a:t>(</a:t>
            </a:r>
            <a:r>
              <a:rPr sz="2800" spc="-35" dirty="0">
                <a:latin typeface="Arial"/>
                <a:cs typeface="Arial"/>
              </a:rPr>
              <a:t>O</a:t>
            </a:r>
            <a:r>
              <a:rPr sz="2800" spc="0" dirty="0">
                <a:latin typeface="Arial"/>
                <a:cs typeface="Arial"/>
              </a:rPr>
              <a:t>H	)	</a:t>
            </a:r>
            <a:r>
              <a:rPr sz="2800" spc="-20" dirty="0">
                <a:latin typeface="Arial"/>
                <a:cs typeface="Arial"/>
              </a:rPr>
              <a:t>+	</a:t>
            </a:r>
            <a:r>
              <a:rPr sz="2800" spc="-5" dirty="0">
                <a:latin typeface="Arial"/>
                <a:cs typeface="Arial"/>
              </a:rPr>
              <a:t>C</a:t>
            </a:r>
            <a:r>
              <a:rPr sz="2800" spc="0" dirty="0">
                <a:latin typeface="Arial"/>
                <a:cs typeface="Arial"/>
              </a:rPr>
              <a:t>l</a:t>
            </a:r>
            <a:r>
              <a:rPr lang="pt-BR" sz="2800" spc="0" dirty="0">
                <a:latin typeface="Arial"/>
                <a:cs typeface="Arial"/>
              </a:rPr>
              <a:t>                    R +- (Cl ) +- OH   </a:t>
            </a:r>
            <a:endParaRPr sz="2800" dirty="0">
              <a:latin typeface="Arial"/>
              <a:cs typeface="Arial"/>
            </a:endParaRPr>
          </a:p>
        </p:txBody>
      </p:sp>
      <p:cxnSp>
        <p:nvCxnSpPr>
          <p:cNvPr id="10" name="Conector de Seta Reta 9"/>
          <p:cNvCxnSpPr/>
          <p:nvPr/>
        </p:nvCxnSpPr>
        <p:spPr>
          <a:xfrm>
            <a:off x="3413162" y="4942953"/>
            <a:ext cx="12241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 flipV="1">
            <a:off x="3516982" y="5085184"/>
            <a:ext cx="1016496" cy="8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795031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IMPUREZA DA ÁGUA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79376" y="897748"/>
            <a:ext cx="1144927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Sólidos em Suspensão;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Coloides;</a:t>
            </a:r>
          </a:p>
          <a:p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Matéria Orgânica;</a:t>
            </a:r>
          </a:p>
          <a:p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Microrganismos;</a:t>
            </a:r>
          </a:p>
          <a:p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Gases Dissolvidos;</a:t>
            </a:r>
          </a:p>
          <a:p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Sólidos totais dissolvidos.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988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626855E8-2DEA-27D9-6444-EDD99048AE8D}"/>
              </a:ext>
            </a:extLst>
          </p:cNvPr>
          <p:cNvSpPr/>
          <p:nvPr/>
        </p:nvSpPr>
        <p:spPr>
          <a:xfrm>
            <a:off x="519958" y="3613511"/>
            <a:ext cx="8910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MTP n° 1.846, de 1° de julho de 2022 (DOU de 04/07/2022</a:t>
            </a:r>
            <a:endParaRPr lang="pt-BR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BC0C540-3673-7F4A-D85D-ED2F26A32CF7}"/>
              </a:ext>
            </a:extLst>
          </p:cNvPr>
          <p:cNvSpPr/>
          <p:nvPr/>
        </p:nvSpPr>
        <p:spPr>
          <a:xfrm>
            <a:off x="525520" y="2130357"/>
            <a:ext cx="8910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 SEPRT nº 915, de 30 de junho de 2019, altera parcialmente a NR-13</a:t>
            </a:r>
            <a:endParaRPr lang="pt-BR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ta para Baixo 19">
            <a:extLst>
              <a:ext uri="{FF2B5EF4-FFF2-40B4-BE49-F238E27FC236}">
                <a16:creationId xmlns:a16="http://schemas.microsoft.com/office/drawing/2014/main" id="{40E571CD-7A27-3F3E-C875-B1A3F9EF5C67}"/>
              </a:ext>
            </a:extLst>
          </p:cNvPr>
          <p:cNvSpPr/>
          <p:nvPr/>
        </p:nvSpPr>
        <p:spPr>
          <a:xfrm>
            <a:off x="2437617" y="2882351"/>
            <a:ext cx="215572" cy="63464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Arredondado 20">
            <a:extLst>
              <a:ext uri="{FF2B5EF4-FFF2-40B4-BE49-F238E27FC236}">
                <a16:creationId xmlns:a16="http://schemas.microsoft.com/office/drawing/2014/main" id="{E9AED720-BC72-9C7F-6C2A-15D25719F454}"/>
              </a:ext>
            </a:extLst>
          </p:cNvPr>
          <p:cNvSpPr/>
          <p:nvPr/>
        </p:nvSpPr>
        <p:spPr>
          <a:xfrm>
            <a:off x="3052651" y="2891337"/>
            <a:ext cx="2874294" cy="6256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03 Anos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7531DC3-4EB1-723B-3940-F6BF378575A1}"/>
              </a:ext>
            </a:extLst>
          </p:cNvPr>
          <p:cNvSpPr txBox="1"/>
          <p:nvPr/>
        </p:nvSpPr>
        <p:spPr>
          <a:xfrm>
            <a:off x="762449" y="2428610"/>
            <a:ext cx="760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fazendo sua harmonização e simplificação em relação à nova NR-01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113728D-E400-D85A-3B94-E88B40C98059}"/>
              </a:ext>
            </a:extLst>
          </p:cNvPr>
          <p:cNvSpPr txBox="1"/>
          <p:nvPr/>
        </p:nvSpPr>
        <p:spPr>
          <a:xfrm>
            <a:off x="762448" y="3933613"/>
            <a:ext cx="808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Caldeiras, Vasos de Pressão, Tubulações e Tanques Metálicos de Armazenamento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6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EABCD61-5A19-C527-24E4-C9A279112758}"/>
              </a:ext>
            </a:extLst>
          </p:cNvPr>
          <p:cNvSpPr txBox="1"/>
          <p:nvPr/>
        </p:nvSpPr>
        <p:spPr>
          <a:xfrm>
            <a:off x="0" y="1271730"/>
            <a:ext cx="1076960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PLACA DE IDENTIFICAÇÃO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599B455-7172-6404-6DC3-9618BBA62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68" y="1982919"/>
            <a:ext cx="6830392" cy="4771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502953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FORMAS FÍSICAS DA RESINA</a:t>
            </a:r>
          </a:p>
        </p:txBody>
      </p:sp>
      <p:sp>
        <p:nvSpPr>
          <p:cNvPr id="4" name="object 6"/>
          <p:cNvSpPr/>
          <p:nvPr/>
        </p:nvSpPr>
        <p:spPr>
          <a:xfrm>
            <a:off x="551384" y="1196752"/>
            <a:ext cx="1584176" cy="1584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CaixaDeTexto 4"/>
          <p:cNvSpPr txBox="1"/>
          <p:nvPr/>
        </p:nvSpPr>
        <p:spPr>
          <a:xfrm>
            <a:off x="2351584" y="1700808"/>
            <a:ext cx="5328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Amorfas – Matriz fenólicas </a:t>
            </a:r>
          </a:p>
        </p:txBody>
      </p:sp>
      <p:sp>
        <p:nvSpPr>
          <p:cNvPr id="6" name="object 4"/>
          <p:cNvSpPr/>
          <p:nvPr/>
        </p:nvSpPr>
        <p:spPr>
          <a:xfrm>
            <a:off x="551384" y="3356992"/>
            <a:ext cx="1234371" cy="11728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CaixaDeTexto 6"/>
          <p:cNvSpPr txBox="1"/>
          <p:nvPr/>
        </p:nvSpPr>
        <p:spPr>
          <a:xfrm>
            <a:off x="2127422" y="3212976"/>
            <a:ext cx="9914011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3000" spc="-330" dirty="0">
                <a:latin typeface="Arial"/>
                <a:cs typeface="Arial"/>
              </a:rPr>
              <a:t>G</a:t>
            </a:r>
            <a:r>
              <a:rPr lang="pt-BR" sz="3000" spc="-10" dirty="0">
                <a:latin typeface="Arial"/>
                <a:cs typeface="Arial"/>
              </a:rPr>
              <a:t>E</a:t>
            </a:r>
            <a:r>
              <a:rPr lang="pt-BR" sz="3000" spc="165" dirty="0">
                <a:latin typeface="Arial"/>
                <a:cs typeface="Arial"/>
              </a:rPr>
              <a:t>L</a:t>
            </a:r>
            <a:r>
              <a:rPr lang="pt-BR" sz="3000" spc="100" dirty="0">
                <a:latin typeface="Arial"/>
                <a:cs typeface="Arial"/>
              </a:rPr>
              <a:t>:</a:t>
            </a:r>
            <a:endParaRPr lang="pt-BR" sz="3000" dirty="0">
              <a:latin typeface="Arial"/>
              <a:cs typeface="Arial"/>
            </a:endParaRPr>
          </a:p>
          <a:p>
            <a:pPr marL="469900" marR="12700" indent="-457200">
              <a:lnSpc>
                <a:spcPts val="324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pt-BR" sz="3000" spc="-15" dirty="0">
                <a:latin typeface="Arial"/>
                <a:cs typeface="Arial"/>
              </a:rPr>
              <a:t>Es</a:t>
            </a:r>
            <a:r>
              <a:rPr lang="pt-BR" sz="3000" spc="-25" dirty="0">
                <a:latin typeface="Arial"/>
                <a:cs typeface="Arial"/>
              </a:rPr>
              <a:t>f</a:t>
            </a:r>
            <a:r>
              <a:rPr lang="pt-BR" sz="3000" dirty="0">
                <a:latin typeface="Arial"/>
                <a:cs typeface="Arial"/>
              </a:rPr>
              <a:t>eras</a:t>
            </a:r>
            <a:r>
              <a:rPr lang="pt-BR" sz="3000" spc="-5" dirty="0">
                <a:latin typeface="Arial"/>
                <a:cs typeface="Arial"/>
              </a:rPr>
              <a:t> </a:t>
            </a:r>
            <a:r>
              <a:rPr lang="pt-BR" sz="3000" spc="-10" dirty="0">
                <a:latin typeface="Arial"/>
                <a:cs typeface="Arial"/>
              </a:rPr>
              <a:t>0</a:t>
            </a:r>
            <a:r>
              <a:rPr lang="pt-BR" sz="3000" spc="-15" dirty="0">
                <a:latin typeface="Arial"/>
                <a:cs typeface="Arial"/>
              </a:rPr>
              <a:t>.5</a:t>
            </a:r>
            <a:r>
              <a:rPr lang="pt-BR" sz="3000" spc="-10" dirty="0">
                <a:latin typeface="Arial"/>
                <a:cs typeface="Arial"/>
              </a:rPr>
              <a:t> m</a:t>
            </a:r>
            <a:r>
              <a:rPr lang="pt-BR" sz="3000" dirty="0">
                <a:latin typeface="Arial"/>
                <a:cs typeface="Arial"/>
              </a:rPr>
              <a:t>m</a:t>
            </a:r>
            <a:r>
              <a:rPr lang="pt-BR" sz="3000" spc="-5" dirty="0">
                <a:latin typeface="Arial"/>
                <a:cs typeface="Arial"/>
              </a:rPr>
              <a:t> </a:t>
            </a:r>
            <a:r>
              <a:rPr lang="pt-BR" sz="3000" spc="-10" dirty="0">
                <a:latin typeface="Arial"/>
                <a:cs typeface="Arial"/>
              </a:rPr>
              <a:t>d</a:t>
            </a:r>
            <a:r>
              <a:rPr lang="pt-BR" sz="3000" spc="10" dirty="0">
                <a:latin typeface="Arial"/>
                <a:cs typeface="Arial"/>
              </a:rPr>
              <a:t>i</a:t>
            </a:r>
            <a:r>
              <a:rPr lang="pt-BR" sz="3000" dirty="0">
                <a:latin typeface="Arial"/>
                <a:cs typeface="Arial"/>
              </a:rPr>
              <a:t>â</a:t>
            </a:r>
            <a:r>
              <a:rPr lang="pt-BR" sz="3000" spc="-10" dirty="0">
                <a:latin typeface="Arial"/>
                <a:cs typeface="Arial"/>
              </a:rPr>
              <a:t>m</a:t>
            </a:r>
            <a:r>
              <a:rPr lang="pt-BR" sz="3000" spc="-15" dirty="0">
                <a:latin typeface="Arial"/>
                <a:cs typeface="Arial"/>
              </a:rPr>
              <a:t>et</a:t>
            </a:r>
            <a:r>
              <a:rPr lang="pt-BR" sz="3000" spc="-25" dirty="0">
                <a:latin typeface="Arial"/>
                <a:cs typeface="Arial"/>
              </a:rPr>
              <a:t>r</a:t>
            </a:r>
            <a:r>
              <a:rPr lang="pt-BR" sz="3000" dirty="0">
                <a:latin typeface="Arial"/>
                <a:cs typeface="Arial"/>
              </a:rPr>
              <a:t>o</a:t>
            </a:r>
            <a:r>
              <a:rPr lang="pt-BR" sz="3000" spc="-5" dirty="0">
                <a:latin typeface="Arial"/>
                <a:cs typeface="Arial"/>
              </a:rPr>
              <a:t> </a:t>
            </a:r>
            <a:r>
              <a:rPr lang="pt-BR" sz="3000" spc="-10" dirty="0">
                <a:latin typeface="Arial"/>
                <a:cs typeface="Arial"/>
              </a:rPr>
              <a:t>m</a:t>
            </a:r>
            <a:r>
              <a:rPr lang="pt-BR" sz="3000" dirty="0">
                <a:latin typeface="Arial"/>
                <a:cs typeface="Arial"/>
              </a:rPr>
              <a:t>édio </a:t>
            </a:r>
            <a:r>
              <a:rPr lang="pt-BR" sz="3000" spc="-25" dirty="0">
                <a:latin typeface="Arial"/>
                <a:cs typeface="Arial"/>
              </a:rPr>
              <a:t>Mat</a:t>
            </a:r>
            <a:r>
              <a:rPr lang="pt-BR" sz="3000" dirty="0">
                <a:latin typeface="Arial"/>
                <a:cs typeface="Arial"/>
              </a:rPr>
              <a:t>riz</a:t>
            </a:r>
            <a:r>
              <a:rPr lang="pt-BR" sz="3000" spc="-5" dirty="0">
                <a:latin typeface="Arial"/>
                <a:cs typeface="Arial"/>
              </a:rPr>
              <a:t> </a:t>
            </a:r>
            <a:r>
              <a:rPr lang="pt-BR" sz="3000" dirty="0">
                <a:latin typeface="Arial"/>
                <a:cs typeface="Arial"/>
              </a:rPr>
              <a:t>estir</a:t>
            </a:r>
            <a:r>
              <a:rPr lang="pt-BR" sz="3000" spc="-15" dirty="0">
                <a:latin typeface="Arial"/>
                <a:cs typeface="Arial"/>
              </a:rPr>
              <a:t>ê</a:t>
            </a:r>
            <a:r>
              <a:rPr lang="pt-BR" sz="3000" dirty="0">
                <a:latin typeface="Arial"/>
                <a:cs typeface="Arial"/>
              </a:rPr>
              <a:t>nica</a:t>
            </a:r>
            <a:r>
              <a:rPr lang="pt-BR" sz="3000" spc="-5" dirty="0">
                <a:latin typeface="Arial"/>
                <a:cs typeface="Arial"/>
              </a:rPr>
              <a:t> </a:t>
            </a:r>
            <a:r>
              <a:rPr lang="pt-BR" sz="3000" dirty="0">
                <a:latin typeface="Arial"/>
                <a:cs typeface="Arial"/>
              </a:rPr>
              <a:t>ou</a:t>
            </a:r>
            <a:r>
              <a:rPr lang="pt-BR" sz="3000" spc="-15" dirty="0">
                <a:latin typeface="Arial"/>
                <a:cs typeface="Arial"/>
              </a:rPr>
              <a:t> </a:t>
            </a:r>
            <a:r>
              <a:rPr lang="pt-BR" sz="3000" dirty="0">
                <a:latin typeface="Arial"/>
                <a:cs typeface="Arial"/>
              </a:rPr>
              <a:t>acrílica.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5"/>
          <p:cNvSpPr/>
          <p:nvPr/>
        </p:nvSpPr>
        <p:spPr>
          <a:xfrm>
            <a:off x="525932" y="5301208"/>
            <a:ext cx="1259823" cy="11521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Retângulo 8"/>
          <p:cNvSpPr/>
          <p:nvPr/>
        </p:nvSpPr>
        <p:spPr>
          <a:xfrm>
            <a:off x="2351584" y="5189904"/>
            <a:ext cx="936104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3000" spc="150" dirty="0">
                <a:latin typeface="Arial"/>
                <a:cs typeface="Arial"/>
              </a:rPr>
              <a:t>Macrorreticulares</a:t>
            </a:r>
            <a:r>
              <a:rPr lang="pt-BR" sz="3000" spc="100" dirty="0">
                <a:latin typeface="Arial"/>
                <a:cs typeface="Arial"/>
              </a:rPr>
              <a:t>:</a:t>
            </a:r>
            <a:endParaRPr lang="pt-BR" sz="3000" dirty="0">
              <a:latin typeface="Arial"/>
              <a:cs typeface="Arial"/>
            </a:endParaRPr>
          </a:p>
          <a:p>
            <a:pPr marL="469900" marR="12700" indent="-457200">
              <a:lnSpc>
                <a:spcPts val="3240"/>
              </a:lnSpc>
              <a:spcBef>
                <a:spcPts val="45"/>
              </a:spcBef>
              <a:buFont typeface="Arial" panose="020B0604020202020204" pitchFamily="34" charset="0"/>
              <a:buChar char="•"/>
            </a:pPr>
            <a:r>
              <a:rPr lang="pt-BR" sz="3000" spc="-15" dirty="0">
                <a:latin typeface="Arial"/>
                <a:cs typeface="Arial"/>
              </a:rPr>
              <a:t>Es</a:t>
            </a:r>
            <a:r>
              <a:rPr lang="pt-BR" sz="3000" spc="-25" dirty="0">
                <a:latin typeface="Arial"/>
                <a:cs typeface="Arial"/>
              </a:rPr>
              <a:t>f</a:t>
            </a:r>
            <a:r>
              <a:rPr lang="pt-BR" sz="3000" dirty="0">
                <a:latin typeface="Arial"/>
                <a:cs typeface="Arial"/>
              </a:rPr>
              <a:t>eras</a:t>
            </a:r>
            <a:r>
              <a:rPr lang="pt-BR" sz="3000" spc="-5" dirty="0">
                <a:latin typeface="Arial"/>
                <a:cs typeface="Arial"/>
              </a:rPr>
              <a:t> </a:t>
            </a:r>
            <a:r>
              <a:rPr lang="pt-BR" sz="3000" spc="-10" dirty="0">
                <a:latin typeface="Arial"/>
                <a:cs typeface="Arial"/>
              </a:rPr>
              <a:t>0</a:t>
            </a:r>
            <a:r>
              <a:rPr lang="pt-BR" sz="3000" spc="-15" dirty="0">
                <a:latin typeface="Arial"/>
                <a:cs typeface="Arial"/>
              </a:rPr>
              <a:t>.5</a:t>
            </a:r>
            <a:r>
              <a:rPr lang="pt-BR" sz="3000" spc="-10" dirty="0">
                <a:latin typeface="Arial"/>
                <a:cs typeface="Arial"/>
              </a:rPr>
              <a:t> m</a:t>
            </a:r>
            <a:r>
              <a:rPr lang="pt-BR" sz="3000" dirty="0">
                <a:latin typeface="Arial"/>
                <a:cs typeface="Arial"/>
              </a:rPr>
              <a:t>m</a:t>
            </a:r>
            <a:r>
              <a:rPr lang="pt-BR" sz="3000" spc="-5" dirty="0">
                <a:latin typeface="Arial"/>
                <a:cs typeface="Arial"/>
              </a:rPr>
              <a:t> </a:t>
            </a:r>
            <a:r>
              <a:rPr lang="pt-BR" sz="3000" spc="-10" dirty="0">
                <a:latin typeface="Arial"/>
                <a:cs typeface="Arial"/>
              </a:rPr>
              <a:t>d</a:t>
            </a:r>
            <a:r>
              <a:rPr lang="pt-BR" sz="3000" spc="10" dirty="0">
                <a:latin typeface="Arial"/>
                <a:cs typeface="Arial"/>
              </a:rPr>
              <a:t>i</a:t>
            </a:r>
            <a:r>
              <a:rPr lang="pt-BR" sz="3000" dirty="0">
                <a:latin typeface="Arial"/>
                <a:cs typeface="Arial"/>
              </a:rPr>
              <a:t>â</a:t>
            </a:r>
            <a:r>
              <a:rPr lang="pt-BR" sz="3000" spc="-10" dirty="0">
                <a:latin typeface="Arial"/>
                <a:cs typeface="Arial"/>
              </a:rPr>
              <a:t>m</a:t>
            </a:r>
            <a:r>
              <a:rPr lang="pt-BR" sz="3000" spc="-15" dirty="0">
                <a:latin typeface="Arial"/>
                <a:cs typeface="Arial"/>
              </a:rPr>
              <a:t>et</a:t>
            </a:r>
            <a:r>
              <a:rPr lang="pt-BR" sz="3000" spc="-25" dirty="0">
                <a:latin typeface="Arial"/>
                <a:cs typeface="Arial"/>
              </a:rPr>
              <a:t>r</a:t>
            </a:r>
            <a:r>
              <a:rPr lang="pt-BR" sz="3000" dirty="0">
                <a:latin typeface="Arial"/>
                <a:cs typeface="Arial"/>
              </a:rPr>
              <a:t>o</a:t>
            </a:r>
            <a:r>
              <a:rPr lang="pt-BR" sz="3000" spc="-5" dirty="0">
                <a:latin typeface="Arial"/>
                <a:cs typeface="Arial"/>
              </a:rPr>
              <a:t> </a:t>
            </a:r>
            <a:r>
              <a:rPr lang="pt-BR" sz="3000" spc="-10" dirty="0">
                <a:latin typeface="Arial"/>
                <a:cs typeface="Arial"/>
              </a:rPr>
              <a:t>m</a:t>
            </a:r>
            <a:r>
              <a:rPr lang="pt-BR" sz="3000" dirty="0">
                <a:latin typeface="Arial"/>
                <a:cs typeface="Arial"/>
              </a:rPr>
              <a:t>édio </a:t>
            </a:r>
            <a:r>
              <a:rPr lang="pt-BR" sz="3000" spc="-25" dirty="0">
                <a:latin typeface="Arial"/>
                <a:cs typeface="Arial"/>
              </a:rPr>
              <a:t>Mat</a:t>
            </a:r>
            <a:r>
              <a:rPr lang="pt-BR" sz="3000" dirty="0">
                <a:latin typeface="Arial"/>
                <a:cs typeface="Arial"/>
              </a:rPr>
              <a:t>riz</a:t>
            </a:r>
            <a:r>
              <a:rPr lang="pt-BR" sz="3000" spc="-5" dirty="0">
                <a:latin typeface="Arial"/>
                <a:cs typeface="Arial"/>
              </a:rPr>
              <a:t> </a:t>
            </a:r>
            <a:r>
              <a:rPr lang="pt-BR" sz="3000" dirty="0">
                <a:latin typeface="Arial"/>
                <a:cs typeface="Arial"/>
              </a:rPr>
              <a:t>estir</a:t>
            </a:r>
            <a:r>
              <a:rPr lang="pt-BR" sz="3000" spc="-15" dirty="0">
                <a:latin typeface="Arial"/>
                <a:cs typeface="Arial"/>
              </a:rPr>
              <a:t>ê</a:t>
            </a:r>
            <a:r>
              <a:rPr lang="pt-BR" sz="3000" dirty="0">
                <a:latin typeface="Arial"/>
                <a:cs typeface="Arial"/>
              </a:rPr>
              <a:t>nica</a:t>
            </a:r>
            <a:r>
              <a:rPr lang="pt-BR" sz="3000" spc="-5" dirty="0">
                <a:latin typeface="Arial"/>
                <a:cs typeface="Arial"/>
              </a:rPr>
              <a:t> </a:t>
            </a:r>
            <a:r>
              <a:rPr lang="pt-BR" sz="3000" dirty="0">
                <a:latin typeface="Arial"/>
                <a:cs typeface="Arial"/>
              </a:rPr>
              <a:t>ou</a:t>
            </a:r>
            <a:r>
              <a:rPr lang="pt-BR" sz="3000" spc="-15" dirty="0">
                <a:latin typeface="Arial"/>
                <a:cs typeface="Arial"/>
              </a:rPr>
              <a:t> </a:t>
            </a:r>
            <a:r>
              <a:rPr lang="pt-BR" sz="3000" dirty="0">
                <a:latin typeface="Arial"/>
                <a:cs typeface="Arial"/>
              </a:rPr>
              <a:t>acrílica.</a:t>
            </a:r>
          </a:p>
        </p:txBody>
      </p:sp>
    </p:spTree>
    <p:extLst>
      <p:ext uri="{BB962C8B-B14F-4D97-AF65-F5344CB8AC3E}">
        <p14:creationId xmlns:p14="http://schemas.microsoft.com/office/powerpoint/2010/main" val="797278835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SISTEMA DE ABRANDAMENTO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010" y="1021029"/>
            <a:ext cx="9907980" cy="583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92616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SISTEMA DE ABRANDAMENTO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263352" y="1205229"/>
            <a:ext cx="11521280" cy="4914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indent="-342900">
              <a:lnSpc>
                <a:spcPct val="100000"/>
              </a:lnSpc>
              <a:buClr>
                <a:srgbClr val="00477F"/>
              </a:buClr>
              <a:buFont typeface="Arial" panose="020B0604020202020204" pitchFamily="34" charset="0"/>
              <a:buChar char="•"/>
              <a:tabLst>
                <a:tab pos="355600" algn="l"/>
                <a:tab pos="3990340" algn="l"/>
              </a:tabLst>
            </a:pPr>
            <a:r>
              <a:rPr sz="2400" spc="-150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400" spc="-145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400" spc="-20" dirty="0">
                <a:solidFill>
                  <a:srgbClr val="1D4090"/>
                </a:solidFill>
                <a:latin typeface="Arial"/>
                <a:cs typeface="Arial"/>
              </a:rPr>
              <a:t>ç</a:t>
            </a:r>
            <a:r>
              <a:rPr sz="2400" spc="-150" dirty="0">
                <a:solidFill>
                  <a:srgbClr val="1D4090"/>
                </a:solidFill>
                <a:latin typeface="Arial"/>
                <a:cs typeface="Arial"/>
              </a:rPr>
              <a:t>ã</a:t>
            </a:r>
            <a:r>
              <a:rPr sz="2400" spc="105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400" spc="-12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sz="2400" spc="8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-23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-155" dirty="0" err="1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sz="2400" spc="0" dirty="0" err="1">
                <a:solidFill>
                  <a:srgbClr val="1D4090"/>
                </a:solidFill>
                <a:latin typeface="Arial"/>
                <a:cs typeface="Arial"/>
              </a:rPr>
              <a:t>u</a:t>
            </a:r>
            <a:r>
              <a:rPr sz="2400" spc="120" dirty="0" err="1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400" spc="-145" dirty="0" err="1">
                <a:solidFill>
                  <a:srgbClr val="1D4090"/>
                </a:solidFill>
                <a:latin typeface="Arial"/>
                <a:cs typeface="Arial"/>
              </a:rPr>
              <a:t>ez</a:t>
            </a:r>
            <a:r>
              <a:rPr sz="2400" spc="80" dirty="0" err="1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-23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1D4090"/>
                </a:solidFill>
                <a:latin typeface="Arial"/>
                <a:cs typeface="Arial"/>
              </a:rPr>
              <a:t>T</a:t>
            </a:r>
            <a:r>
              <a:rPr sz="2400" spc="-15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400" spc="265" dirty="0">
                <a:solidFill>
                  <a:srgbClr val="1D4090"/>
                </a:solidFill>
                <a:latin typeface="Arial"/>
                <a:cs typeface="Arial"/>
              </a:rPr>
              <a:t>t</a:t>
            </a:r>
            <a:r>
              <a:rPr sz="2400" spc="-15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325" dirty="0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lang="pt-BR" sz="2400" spc="325" dirty="0">
                <a:solidFill>
                  <a:srgbClr val="1D4090"/>
                </a:solidFill>
                <a:latin typeface="Arial"/>
                <a:cs typeface="Arial"/>
              </a:rPr>
              <a:t> - </a:t>
            </a:r>
            <a:r>
              <a:rPr sz="2400" spc="130" dirty="0">
                <a:solidFill>
                  <a:srgbClr val="1D4090"/>
                </a:solidFill>
                <a:latin typeface="Arial"/>
                <a:cs typeface="Arial"/>
              </a:rPr>
              <a:t>(</a:t>
            </a:r>
            <a:r>
              <a:rPr sz="2400" spc="-140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400" spc="8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-23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400" spc="-10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1D4090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1D4090"/>
                </a:solidFill>
                <a:latin typeface="Arial"/>
                <a:cs typeface="Arial"/>
              </a:rPr>
              <a:t>g</a:t>
            </a:r>
            <a:r>
              <a:rPr sz="2400" spc="45" dirty="0">
                <a:solidFill>
                  <a:srgbClr val="1D4090"/>
                </a:solidFill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1400"/>
              </a:lnSpc>
              <a:spcBef>
                <a:spcPts val="98"/>
              </a:spcBef>
              <a:buClr>
                <a:srgbClr val="00477F"/>
              </a:buClr>
              <a:buFont typeface="Symbol"/>
              <a:buChar char=""/>
            </a:pPr>
            <a:endParaRPr sz="1400" dirty="0"/>
          </a:p>
          <a:p>
            <a:pPr marL="355600" marR="12700" indent="-342900">
              <a:lnSpc>
                <a:spcPct val="79900"/>
              </a:lnSpc>
              <a:buClr>
                <a:srgbClr val="00477F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2400" spc="-2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on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traç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ão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d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e s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ó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li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do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 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ss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do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 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a 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ág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ua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nã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o 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tera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1400"/>
              </a:lnSpc>
              <a:spcBef>
                <a:spcPts val="98"/>
              </a:spcBef>
              <a:buClr>
                <a:srgbClr val="00477F"/>
              </a:buClr>
              <a:buFont typeface="Symbol"/>
              <a:buChar char=""/>
            </a:pPr>
            <a:endParaRPr sz="1400" dirty="0"/>
          </a:p>
          <a:p>
            <a:pPr marL="355600" marR="429259" indent="-342900">
              <a:lnSpc>
                <a:spcPct val="79900"/>
              </a:lnSpc>
              <a:buClr>
                <a:srgbClr val="00477F"/>
              </a:buClr>
              <a:buFont typeface="Arial" panose="020B0604020202020204" pitchFamily="34" charset="0"/>
              <a:buChar char="•"/>
              <a:tabLst>
                <a:tab pos="355600" algn="l"/>
                <a:tab pos="4145279" algn="l"/>
                <a:tab pos="5466715" algn="l"/>
                <a:tab pos="6076950" algn="l"/>
              </a:tabLst>
            </a:pP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Se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u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b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tu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os 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át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on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 de	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e Mg	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po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r	S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ód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o </a:t>
            </a:r>
            <a:r>
              <a:rPr sz="2400" spc="5" dirty="0">
                <a:solidFill>
                  <a:srgbClr val="1D4090"/>
                </a:solidFill>
                <a:latin typeface="Arial"/>
                <a:cs typeface="Arial"/>
              </a:rPr>
              <a:t>(</a:t>
            </a:r>
            <a:r>
              <a:rPr sz="2400" spc="-15" dirty="0">
                <a:solidFill>
                  <a:srgbClr val="1D4090"/>
                </a:solidFill>
                <a:latin typeface="Arial"/>
                <a:cs typeface="Arial"/>
              </a:rPr>
              <a:t>N</a:t>
            </a:r>
            <a:r>
              <a:rPr sz="2400" spc="5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100" spc="-555" baseline="27777" dirty="0">
                <a:solidFill>
                  <a:srgbClr val="1D4090"/>
                </a:solidFill>
                <a:latin typeface="Arial"/>
                <a:cs typeface="Arial"/>
              </a:rPr>
              <a:t>+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1400"/>
              </a:lnSpc>
              <a:spcBef>
                <a:spcPts val="98"/>
              </a:spcBef>
              <a:buClr>
                <a:srgbClr val="00477F"/>
              </a:buClr>
              <a:buFont typeface="Symbol"/>
              <a:buChar char=""/>
            </a:pPr>
            <a:endParaRPr sz="1400" dirty="0"/>
          </a:p>
          <a:p>
            <a:pPr marL="355600" marR="405765" indent="-342900">
              <a:lnSpc>
                <a:spcPct val="79900"/>
              </a:lnSpc>
              <a:buClr>
                <a:srgbClr val="00477F"/>
              </a:buClr>
              <a:buFont typeface="Arial" panose="020B0604020202020204" pitchFamily="34" charset="0"/>
              <a:buChar char="•"/>
              <a:tabLst>
                <a:tab pos="355600" algn="l"/>
                <a:tab pos="2233930" algn="l"/>
                <a:tab pos="4322445" algn="l"/>
              </a:tabLst>
            </a:pP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Se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u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t</a:t>
            </a:r>
            <a:r>
              <a:rPr sz="2400" spc="-1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li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za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na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 ca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on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 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n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o c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o </a:t>
            </a:r>
            <a:r>
              <a:rPr sz="2400" spc="-35" dirty="0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ó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o, </a:t>
            </a:r>
            <a:r>
              <a:rPr sz="2400" spc="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egen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er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ada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	c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m</a:t>
            </a:r>
            <a:r>
              <a:rPr sz="2400" spc="2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0" dirty="0" err="1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sz="2400" spc="-10" dirty="0" err="1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-5" dirty="0" err="1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sz="2400" spc="25" dirty="0" err="1">
                <a:solidFill>
                  <a:srgbClr val="1D4090"/>
                </a:solidFill>
                <a:latin typeface="Arial"/>
                <a:cs typeface="Arial"/>
              </a:rPr>
              <a:t>m</a:t>
            </a:r>
            <a:r>
              <a:rPr sz="2400" spc="-10" dirty="0" err="1">
                <a:solidFill>
                  <a:srgbClr val="1D4090"/>
                </a:solidFill>
                <a:latin typeface="Arial"/>
                <a:cs typeface="Arial"/>
              </a:rPr>
              <a:t>ou</a:t>
            </a:r>
            <a:r>
              <a:rPr sz="2400" spc="5" dirty="0" err="1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400" spc="0" dirty="0" err="1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lang="pt-BR" sz="2400" spc="0" dirty="0">
                <a:solidFill>
                  <a:srgbClr val="1D4090"/>
                </a:solidFill>
                <a:latin typeface="Arial"/>
                <a:cs typeface="Arial"/>
              </a:rPr>
              <a:t> (</a:t>
            </a:r>
            <a:r>
              <a:rPr sz="2400" spc="-15" dirty="0" err="1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400" spc="-5" dirty="0" err="1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sz="2400" spc="-10" dirty="0" err="1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400" spc="5" dirty="0" err="1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400" spc="-10" dirty="0" err="1">
                <a:solidFill>
                  <a:srgbClr val="1D4090"/>
                </a:solidFill>
                <a:latin typeface="Arial"/>
                <a:cs typeface="Arial"/>
              </a:rPr>
              <a:t>eto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d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ód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400" spc="5" dirty="0">
                <a:solidFill>
                  <a:srgbClr val="1D4090"/>
                </a:solidFill>
                <a:latin typeface="Arial"/>
                <a:cs typeface="Arial"/>
              </a:rPr>
              <a:t>)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30"/>
              </a:spcBef>
              <a:buClr>
                <a:srgbClr val="00477F"/>
              </a:buClr>
              <a:buFont typeface="Symbol"/>
              <a:buChar char=""/>
            </a:pPr>
            <a:endParaRPr sz="900" dirty="0"/>
          </a:p>
          <a:p>
            <a:pPr marL="355600" indent="-342900">
              <a:lnSpc>
                <a:spcPct val="100000"/>
              </a:lnSpc>
              <a:buClr>
                <a:srgbClr val="00477F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B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1D4090"/>
                </a:solidFill>
                <a:latin typeface="Arial"/>
                <a:cs typeface="Arial"/>
              </a:rPr>
              <a:t>x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o c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usto do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 e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qu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pa</a:t>
            </a:r>
            <a:r>
              <a:rPr sz="2400" spc="25" dirty="0">
                <a:solidFill>
                  <a:srgbClr val="1D4090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en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19"/>
              </a:spcBef>
              <a:buClr>
                <a:srgbClr val="00477F"/>
              </a:buClr>
              <a:buFont typeface="Symbol"/>
              <a:buChar char=""/>
            </a:pPr>
            <a:endParaRPr sz="900" dirty="0"/>
          </a:p>
          <a:p>
            <a:pPr marL="355600" indent="-342900">
              <a:lnSpc>
                <a:spcPct val="100000"/>
              </a:lnSpc>
              <a:buClr>
                <a:srgbClr val="00477F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B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1D4090"/>
                </a:solidFill>
                <a:latin typeface="Arial"/>
                <a:cs typeface="Arial"/>
              </a:rPr>
              <a:t>x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o c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usto d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pe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ra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ç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ão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900"/>
              </a:lnSpc>
              <a:spcBef>
                <a:spcPts val="19"/>
              </a:spcBef>
              <a:buClr>
                <a:srgbClr val="00477F"/>
              </a:buClr>
              <a:buFont typeface="Symbol"/>
              <a:buChar char=""/>
            </a:pPr>
            <a:endParaRPr sz="900" dirty="0"/>
          </a:p>
          <a:p>
            <a:pPr marL="355600" indent="-342900">
              <a:lnSpc>
                <a:spcPct val="100000"/>
              </a:lnSpc>
              <a:buClr>
                <a:srgbClr val="00477F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-15" dirty="0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ta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ap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ac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dad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e 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t</a:t>
            </a:r>
            <a:r>
              <a:rPr sz="2400" spc="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ca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on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ca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1400"/>
              </a:lnSpc>
              <a:spcBef>
                <a:spcPts val="98"/>
              </a:spcBef>
              <a:buClr>
                <a:srgbClr val="00477F"/>
              </a:buClr>
              <a:buFont typeface="Symbol"/>
              <a:buChar char=""/>
            </a:pPr>
            <a:endParaRPr sz="1400" dirty="0"/>
          </a:p>
          <a:p>
            <a:pPr marL="355600" marR="127000" indent="-342900">
              <a:lnSpc>
                <a:spcPct val="79900"/>
              </a:lnSpc>
              <a:buClr>
                <a:srgbClr val="00477F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2400" spc="-20" dirty="0">
                <a:solidFill>
                  <a:srgbClr val="1D4090"/>
                </a:solidFill>
                <a:latin typeface="Arial"/>
                <a:cs typeface="Arial"/>
              </a:rPr>
              <a:t>É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ap</a:t>
            </a:r>
            <a:r>
              <a:rPr sz="2400" spc="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op</a:t>
            </a:r>
            <a:r>
              <a:rPr sz="2400" spc="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p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ara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p</a:t>
            </a:r>
            <a:r>
              <a:rPr sz="2400" spc="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od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uz</a:t>
            </a:r>
            <a:r>
              <a:rPr sz="2400" spc="-1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400" spc="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ág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ua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pa</a:t>
            </a:r>
            <a:r>
              <a:rPr sz="2400" spc="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de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 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e 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b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-1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x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a 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p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ssão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1D4090"/>
                </a:solidFill>
                <a:latin typeface="Arial"/>
                <a:cs typeface="Arial"/>
              </a:rPr>
              <a:t>(&lt;</a:t>
            </a:r>
            <a:r>
              <a:rPr sz="2400" spc="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25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0 </a:t>
            </a:r>
            <a:r>
              <a:rPr sz="2400" spc="-5" dirty="0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sz="2400" spc="-1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b</a:t>
            </a:r>
            <a:r>
              <a:rPr sz="2400" spc="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400" spc="0" dirty="0">
                <a:solidFill>
                  <a:srgbClr val="1D4090"/>
                </a:solidFill>
                <a:latin typeface="Arial"/>
                <a:cs typeface="Arial"/>
              </a:rPr>
              <a:t>s)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968488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SISTEMA DE ABRANDAMENTO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2270" y="967587"/>
            <a:ext cx="11330354" cy="47993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69900" marR="2466340" indent="-457200">
              <a:lnSpc>
                <a:spcPct val="142000"/>
              </a:lnSpc>
              <a:buFont typeface="Arial" panose="020B0604020202020204" pitchFamily="34" charset="0"/>
              <a:buChar char="•"/>
            </a:pPr>
            <a:r>
              <a:rPr sz="2800" spc="-5" dirty="0">
                <a:latin typeface="Arial"/>
                <a:cs typeface="Arial"/>
              </a:rPr>
              <a:t>U</a:t>
            </a:r>
            <a:r>
              <a:rPr sz="2800" spc="0" dirty="0">
                <a:latin typeface="Arial"/>
                <a:cs typeface="Arial"/>
              </a:rPr>
              <a:t>sa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5" dirty="0">
                <a:latin typeface="Arial"/>
                <a:cs typeface="Arial"/>
              </a:rPr>
              <a:t>r</a:t>
            </a:r>
            <a:r>
              <a:rPr sz="2800" spc="0" dirty="0">
                <a:latin typeface="Arial"/>
                <a:cs typeface="Arial"/>
              </a:rPr>
              <a:t>esinas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fo</a:t>
            </a:r>
            <a:r>
              <a:rPr sz="2800" spc="5" dirty="0">
                <a:latin typeface="Arial"/>
                <a:cs typeface="Arial"/>
              </a:rPr>
              <a:t>r</a:t>
            </a:r>
            <a:r>
              <a:rPr sz="2800" spc="-10" dirty="0">
                <a:latin typeface="Arial"/>
                <a:cs typeface="Arial"/>
              </a:rPr>
              <a:t>te</a:t>
            </a:r>
            <a:r>
              <a:rPr sz="2800" spc="10" dirty="0">
                <a:latin typeface="Arial"/>
                <a:cs typeface="Arial"/>
              </a:rPr>
              <a:t>m</a:t>
            </a:r>
            <a:r>
              <a:rPr sz="2800" spc="0" dirty="0">
                <a:latin typeface="Arial"/>
                <a:cs typeface="Arial"/>
              </a:rPr>
              <a:t>en</a:t>
            </a:r>
            <a:r>
              <a:rPr sz="2800" spc="-5" dirty="0">
                <a:latin typeface="Arial"/>
                <a:cs typeface="Arial"/>
              </a:rPr>
              <a:t>t</a:t>
            </a:r>
            <a:r>
              <a:rPr sz="2800" spc="0" dirty="0">
                <a:latin typeface="Arial"/>
                <a:cs typeface="Arial"/>
              </a:rPr>
              <a:t>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ácidas </a:t>
            </a:r>
            <a:r>
              <a:rPr sz="2800" spc="-20" dirty="0">
                <a:latin typeface="Arial"/>
                <a:cs typeface="Arial"/>
              </a:rPr>
              <a:t>É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5" dirty="0">
                <a:latin typeface="Arial"/>
                <a:cs typeface="Arial"/>
              </a:rPr>
              <a:t>r</a:t>
            </a:r>
            <a:r>
              <a:rPr sz="2800" spc="0" dirty="0">
                <a:latin typeface="Arial"/>
                <a:cs typeface="Arial"/>
              </a:rPr>
              <a:t>egene</a:t>
            </a:r>
            <a:r>
              <a:rPr sz="2800" spc="-5" dirty="0">
                <a:latin typeface="Arial"/>
                <a:cs typeface="Arial"/>
              </a:rPr>
              <a:t>r</a:t>
            </a:r>
            <a:r>
              <a:rPr sz="2800" spc="10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d</a:t>
            </a:r>
            <a:r>
              <a:rPr sz="2800" spc="0" dirty="0">
                <a:latin typeface="Arial"/>
                <a:cs typeface="Arial"/>
              </a:rPr>
              <a:t>a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com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 err="1">
                <a:latin typeface="Arial"/>
                <a:cs typeface="Arial"/>
              </a:rPr>
              <a:t>N</a:t>
            </a:r>
            <a:r>
              <a:rPr sz="2800" spc="0" dirty="0" err="1">
                <a:latin typeface="Arial"/>
                <a:cs typeface="Arial"/>
              </a:rPr>
              <a:t>a</a:t>
            </a:r>
            <a:r>
              <a:rPr sz="2800" spc="-15" dirty="0" err="1">
                <a:latin typeface="Arial"/>
                <a:cs typeface="Arial"/>
              </a:rPr>
              <a:t>C</a:t>
            </a:r>
            <a:r>
              <a:rPr sz="2800" spc="0" dirty="0" err="1">
                <a:latin typeface="Arial"/>
                <a:cs typeface="Arial"/>
              </a:rPr>
              <a:t>l</a:t>
            </a:r>
            <a:r>
              <a:rPr lang="pt-BR" sz="2800" spc="0" dirty="0">
                <a:latin typeface="Arial"/>
                <a:cs typeface="Arial"/>
              </a:rPr>
              <a:t>;</a:t>
            </a:r>
            <a:endParaRPr sz="2800" dirty="0">
              <a:latin typeface="Arial"/>
              <a:cs typeface="Arial"/>
            </a:endParaRPr>
          </a:p>
          <a:p>
            <a:pPr marL="469900" marR="152400" indent="-457200">
              <a:lnSpc>
                <a:spcPct val="142000"/>
              </a:lnSpc>
              <a:buFont typeface="Arial" panose="020B0604020202020204" pitchFamily="34" charset="0"/>
              <a:buChar char="•"/>
            </a:pP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2800" spc="0" dirty="0">
                <a:solidFill>
                  <a:srgbClr val="FF0000"/>
                </a:solidFill>
                <a:latin typeface="Arial"/>
                <a:cs typeface="Arial"/>
              </a:rPr>
              <a:t>ão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 r</a:t>
            </a:r>
            <a:r>
              <a:rPr sz="2800" spc="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800" spc="-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800" spc="0" dirty="0">
                <a:solidFill>
                  <a:srgbClr val="FF0000"/>
                </a:solidFill>
                <a:latin typeface="Arial"/>
                <a:cs typeface="Arial"/>
              </a:rPr>
              <a:t>uz</a:t>
            </a:r>
            <a:r>
              <a:rPr sz="28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FF0000"/>
                </a:solidFill>
                <a:latin typeface="Arial"/>
                <a:cs typeface="Arial"/>
              </a:rPr>
              <a:t>condu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800" spc="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800" spc="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800" spc="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800" spc="1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2800" spc="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8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n</a:t>
            </a:r>
            <a:r>
              <a:rPr sz="2800" spc="0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10" dirty="0">
                <a:latin typeface="Arial"/>
                <a:cs typeface="Arial"/>
              </a:rPr>
              <a:t>á</a:t>
            </a:r>
            <a:r>
              <a:rPr sz="2800" spc="-10" dirty="0">
                <a:latin typeface="Arial"/>
                <a:cs typeface="Arial"/>
              </a:rPr>
              <a:t>g</a:t>
            </a:r>
            <a:r>
              <a:rPr sz="2800" spc="0" dirty="0">
                <a:latin typeface="Arial"/>
                <a:cs typeface="Arial"/>
              </a:rPr>
              <a:t>ua </a:t>
            </a:r>
            <a:r>
              <a:rPr sz="2800" spc="0" dirty="0" err="1">
                <a:latin typeface="Arial"/>
                <a:cs typeface="Arial"/>
              </a:rPr>
              <a:t>a</a:t>
            </a:r>
            <a:r>
              <a:rPr sz="2800" spc="10" dirty="0" err="1">
                <a:latin typeface="Arial"/>
                <a:cs typeface="Arial"/>
              </a:rPr>
              <a:t>b</a:t>
            </a:r>
            <a:r>
              <a:rPr sz="2800" spc="-5" dirty="0" err="1">
                <a:latin typeface="Arial"/>
                <a:cs typeface="Arial"/>
              </a:rPr>
              <a:t>r</a:t>
            </a:r>
            <a:r>
              <a:rPr sz="2800" spc="0" dirty="0" err="1">
                <a:latin typeface="Arial"/>
                <a:cs typeface="Arial"/>
              </a:rPr>
              <a:t>andada</a:t>
            </a:r>
            <a:r>
              <a:rPr sz="2800" spc="0" dirty="0">
                <a:latin typeface="Arial"/>
                <a:cs typeface="Arial"/>
              </a:rPr>
              <a:t> </a:t>
            </a:r>
            <a:r>
              <a:rPr lang="pt-BR" sz="2800" dirty="0">
                <a:latin typeface="Arial"/>
                <a:cs typeface="Arial"/>
              </a:rPr>
              <a:t>s</a:t>
            </a:r>
            <a:r>
              <a:rPr sz="2800" spc="0" dirty="0">
                <a:latin typeface="Arial"/>
                <a:cs typeface="Arial"/>
              </a:rPr>
              <a:t>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5" dirty="0">
                <a:latin typeface="Arial"/>
                <a:cs typeface="Arial"/>
              </a:rPr>
              <a:t>r</a:t>
            </a:r>
            <a:r>
              <a:rPr sz="2800" spc="0" dirty="0">
                <a:latin typeface="Arial"/>
                <a:cs typeface="Arial"/>
              </a:rPr>
              <a:t>egener</a:t>
            </a:r>
            <a:r>
              <a:rPr sz="2800" spc="-10" dirty="0">
                <a:latin typeface="Arial"/>
                <a:cs typeface="Arial"/>
              </a:rPr>
              <a:t>a</a:t>
            </a:r>
            <a:r>
              <a:rPr sz="2800" spc="0" dirty="0">
                <a:latin typeface="Arial"/>
                <a:cs typeface="Arial"/>
              </a:rPr>
              <a:t>da </a:t>
            </a:r>
            <a:r>
              <a:rPr sz="2800" spc="5" dirty="0">
                <a:latin typeface="Arial"/>
                <a:cs typeface="Arial"/>
              </a:rPr>
              <a:t>c</a:t>
            </a:r>
            <a:r>
              <a:rPr sz="2800" spc="0" dirty="0">
                <a:latin typeface="Arial"/>
                <a:cs typeface="Arial"/>
              </a:rPr>
              <a:t>om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ácido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 err="1">
                <a:latin typeface="Arial"/>
                <a:cs typeface="Arial"/>
              </a:rPr>
              <a:t>pode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5" dirty="0">
                <a:latin typeface="Arial"/>
                <a:cs typeface="Arial"/>
              </a:rPr>
              <a:t>r</a:t>
            </a:r>
            <a:r>
              <a:rPr sz="2800" spc="-10" dirty="0">
                <a:latin typeface="Arial"/>
                <a:cs typeface="Arial"/>
              </a:rPr>
              <a:t>e</a:t>
            </a:r>
            <a:r>
              <a:rPr sz="2800" spc="25" dirty="0">
                <a:latin typeface="Arial"/>
                <a:cs typeface="Arial"/>
              </a:rPr>
              <a:t>m</a:t>
            </a:r>
            <a:r>
              <a:rPr sz="2800" spc="0" dirty="0">
                <a:latin typeface="Arial"/>
                <a:cs typeface="Arial"/>
              </a:rPr>
              <a:t>over</a:t>
            </a:r>
            <a:r>
              <a:rPr lang="pt-BR" sz="2800" spc="0" dirty="0">
                <a:latin typeface="Arial"/>
                <a:cs typeface="Arial"/>
              </a:rPr>
              <a:t> </a:t>
            </a:r>
            <a:r>
              <a:rPr sz="2800" dirty="0" err="1">
                <a:latin typeface="Arial"/>
                <a:cs typeface="Arial"/>
              </a:rPr>
              <a:t>a</a:t>
            </a:r>
            <a:r>
              <a:rPr sz="2800" spc="-5" dirty="0" err="1">
                <a:latin typeface="Arial"/>
                <a:cs typeface="Arial"/>
              </a:rPr>
              <a:t>l</a:t>
            </a:r>
            <a:r>
              <a:rPr sz="2800" spc="5" dirty="0" err="1">
                <a:latin typeface="Arial"/>
                <a:cs typeface="Arial"/>
              </a:rPr>
              <a:t>c</a:t>
            </a:r>
            <a:r>
              <a:rPr sz="2800" spc="0" dirty="0" err="1">
                <a:latin typeface="Arial"/>
                <a:cs typeface="Arial"/>
              </a:rPr>
              <a:t>a</a:t>
            </a:r>
            <a:r>
              <a:rPr sz="2800" spc="-5" dirty="0" err="1">
                <a:latin typeface="Arial"/>
                <a:cs typeface="Arial"/>
              </a:rPr>
              <a:t>l</a:t>
            </a:r>
            <a:r>
              <a:rPr sz="2800" spc="5" dirty="0" err="1">
                <a:latin typeface="Arial"/>
                <a:cs typeface="Arial"/>
              </a:rPr>
              <a:t>i</a:t>
            </a:r>
            <a:r>
              <a:rPr sz="2800" spc="0" dirty="0" err="1">
                <a:latin typeface="Arial"/>
                <a:cs typeface="Arial"/>
              </a:rPr>
              <a:t>n</a:t>
            </a:r>
            <a:r>
              <a:rPr sz="2800" spc="-5" dirty="0" err="1">
                <a:latin typeface="Arial"/>
                <a:cs typeface="Arial"/>
              </a:rPr>
              <a:t>i</a:t>
            </a:r>
            <a:r>
              <a:rPr sz="2800" spc="0" dirty="0" err="1">
                <a:latin typeface="Arial"/>
                <a:cs typeface="Arial"/>
              </a:rPr>
              <a:t>dade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em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etapa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po</a:t>
            </a:r>
            <a:r>
              <a:rPr sz="2800" spc="5" dirty="0">
                <a:latin typeface="Arial"/>
                <a:cs typeface="Arial"/>
              </a:rPr>
              <a:t>s</a:t>
            </a:r>
            <a:r>
              <a:rPr sz="2800" spc="-10" dirty="0">
                <a:latin typeface="Arial"/>
                <a:cs typeface="Arial"/>
              </a:rPr>
              <a:t>te</a:t>
            </a:r>
            <a:r>
              <a:rPr sz="2800" spc="-5" dirty="0">
                <a:latin typeface="Arial"/>
                <a:cs typeface="Arial"/>
              </a:rPr>
              <a:t>r</a:t>
            </a:r>
            <a:r>
              <a:rPr sz="2800" spc="5" dirty="0">
                <a:latin typeface="Arial"/>
                <a:cs typeface="Arial"/>
              </a:rPr>
              <a:t>i</a:t>
            </a:r>
            <a:r>
              <a:rPr sz="2800" spc="0" dirty="0">
                <a:latin typeface="Arial"/>
                <a:cs typeface="Arial"/>
              </a:rPr>
              <a:t>or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43"/>
              </a:spcBef>
            </a:pPr>
            <a:endParaRPr sz="75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469900" marR="12700" indent="-457200">
              <a:lnSpc>
                <a:spcPts val="3020"/>
              </a:lnSpc>
              <a:buFont typeface="Arial" panose="020B0604020202020204" pitchFamily="34" charset="0"/>
              <a:buChar char="•"/>
            </a:pPr>
            <a:r>
              <a:rPr sz="2800" spc="-35" dirty="0">
                <a:latin typeface="Arial"/>
                <a:cs typeface="Arial"/>
              </a:rPr>
              <a:t>O</a:t>
            </a:r>
            <a:r>
              <a:rPr sz="2800" spc="10" dirty="0">
                <a:latin typeface="Arial"/>
                <a:cs typeface="Arial"/>
              </a:rPr>
              <a:t>p</a:t>
            </a:r>
            <a:r>
              <a:rPr sz="2800" spc="-10" dirty="0">
                <a:latin typeface="Arial"/>
                <a:cs typeface="Arial"/>
              </a:rPr>
              <a:t>e</a:t>
            </a:r>
            <a:r>
              <a:rPr sz="2800" spc="5" dirty="0">
                <a:latin typeface="Arial"/>
                <a:cs typeface="Arial"/>
              </a:rPr>
              <a:t>r</a:t>
            </a:r>
            <a:r>
              <a:rPr sz="2800" spc="0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em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ba</a:t>
            </a:r>
            <a:r>
              <a:rPr sz="2800" spc="-5" dirty="0">
                <a:latin typeface="Arial"/>
                <a:cs typeface="Arial"/>
              </a:rPr>
              <a:t>t</a:t>
            </a:r>
            <a:r>
              <a:rPr sz="2800" spc="0" dirty="0">
                <a:latin typeface="Arial"/>
                <a:cs typeface="Arial"/>
              </a:rPr>
              <a:t>elada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até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vaz</a:t>
            </a:r>
            <a:r>
              <a:rPr sz="2800" spc="10" dirty="0">
                <a:latin typeface="Arial"/>
                <a:cs typeface="Arial"/>
              </a:rPr>
              <a:t>am</a:t>
            </a:r>
            <a:r>
              <a:rPr sz="2800" spc="0" dirty="0">
                <a:latin typeface="Arial"/>
                <a:cs typeface="Arial"/>
              </a:rPr>
              <a:t>en</a:t>
            </a:r>
            <a:r>
              <a:rPr sz="2800" spc="-5" dirty="0">
                <a:latin typeface="Arial"/>
                <a:cs typeface="Arial"/>
              </a:rPr>
              <a:t>t</a:t>
            </a:r>
            <a:r>
              <a:rPr sz="2800" spc="0" dirty="0">
                <a:latin typeface="Arial"/>
                <a:cs typeface="Arial"/>
              </a:rPr>
              <a:t>o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de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du</a:t>
            </a:r>
            <a:r>
              <a:rPr sz="2800" spc="-5" dirty="0">
                <a:latin typeface="Arial"/>
                <a:cs typeface="Arial"/>
              </a:rPr>
              <a:t>r</a:t>
            </a:r>
            <a:r>
              <a:rPr sz="2800" spc="0" dirty="0">
                <a:latin typeface="Arial"/>
                <a:cs typeface="Arial"/>
              </a:rPr>
              <a:t>e</a:t>
            </a:r>
            <a:r>
              <a:rPr sz="2800" spc="5" dirty="0">
                <a:latin typeface="Arial"/>
                <a:cs typeface="Arial"/>
              </a:rPr>
              <a:t>z</a:t>
            </a:r>
            <a:r>
              <a:rPr sz="2800" spc="-15" dirty="0">
                <a:latin typeface="Arial"/>
                <a:cs typeface="Arial"/>
              </a:rPr>
              <a:t>a,</a:t>
            </a:r>
            <a:r>
              <a:rPr sz="2800" spc="-10" dirty="0">
                <a:latin typeface="Arial"/>
                <a:cs typeface="Arial"/>
              </a:rPr>
              <a:t> quando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deve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ser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r</a:t>
            </a:r>
            <a:r>
              <a:rPr sz="2800" spc="0" dirty="0">
                <a:latin typeface="Arial"/>
                <a:cs typeface="Arial"/>
              </a:rPr>
              <a:t>egenerada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ts val="700"/>
              </a:lnSpc>
              <a:spcBef>
                <a:spcPts val="49"/>
              </a:spcBef>
            </a:pPr>
            <a:endParaRPr sz="7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469900" marR="97155" indent="-457200">
              <a:lnSpc>
                <a:spcPts val="3020"/>
              </a:lnSpc>
              <a:buFont typeface="Arial" panose="020B0604020202020204" pitchFamily="34" charset="0"/>
              <a:buChar char="•"/>
            </a:pPr>
            <a:r>
              <a:rPr sz="2800" spc="-20" dirty="0">
                <a:latin typeface="Arial"/>
                <a:cs typeface="Arial"/>
              </a:rPr>
              <a:t>Ta</a:t>
            </a:r>
            <a:r>
              <a:rPr sz="2800" spc="-40" dirty="0">
                <a:latin typeface="Arial"/>
                <a:cs typeface="Arial"/>
              </a:rPr>
              <a:t>x</a:t>
            </a:r>
            <a:r>
              <a:rPr sz="2800" spc="0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de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ap</a:t>
            </a:r>
            <a:r>
              <a:rPr sz="2800" spc="-5" dirty="0">
                <a:latin typeface="Arial"/>
                <a:cs typeface="Arial"/>
              </a:rPr>
              <a:t>l</a:t>
            </a:r>
            <a:r>
              <a:rPr sz="2800" spc="5" dirty="0">
                <a:latin typeface="Arial"/>
                <a:cs typeface="Arial"/>
              </a:rPr>
              <a:t>i</a:t>
            </a:r>
            <a:r>
              <a:rPr sz="2800" spc="0" dirty="0">
                <a:latin typeface="Arial"/>
                <a:cs typeface="Arial"/>
              </a:rPr>
              <a:t>cação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de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15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25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85" dirty="0">
                <a:latin typeface="Arial"/>
                <a:cs typeface="Arial"/>
              </a:rPr>
              <a:t>m</a:t>
            </a:r>
            <a:r>
              <a:rPr sz="2400" spc="-569" baseline="29513" dirty="0">
                <a:latin typeface="Arial"/>
                <a:cs typeface="Arial"/>
              </a:rPr>
              <a:t>3</a:t>
            </a:r>
            <a:r>
              <a:rPr sz="2800" spc="-15" dirty="0">
                <a:latin typeface="Arial"/>
                <a:cs typeface="Arial"/>
              </a:rPr>
              <a:t>/h/</a:t>
            </a:r>
            <a:r>
              <a:rPr sz="2800" spc="20" dirty="0">
                <a:latin typeface="Arial"/>
                <a:cs typeface="Arial"/>
              </a:rPr>
              <a:t>m</a:t>
            </a:r>
            <a:r>
              <a:rPr sz="2400" spc="-569" baseline="29513" dirty="0">
                <a:latin typeface="Arial"/>
                <a:cs typeface="Arial"/>
              </a:rPr>
              <a:t>2</a:t>
            </a:r>
            <a:r>
              <a:rPr sz="2800" spc="-10" dirty="0">
                <a:latin typeface="Arial"/>
                <a:cs typeface="Arial"/>
              </a:rPr>
              <a:t>. </a:t>
            </a:r>
            <a:r>
              <a:rPr sz="2800" spc="-30" dirty="0">
                <a:latin typeface="Arial"/>
                <a:cs typeface="Arial"/>
              </a:rPr>
              <a:t>A</a:t>
            </a:r>
            <a:r>
              <a:rPr sz="2800" spc="0" dirty="0">
                <a:latin typeface="Arial"/>
                <a:cs typeface="Arial"/>
              </a:rPr>
              <a:t>ba</a:t>
            </a:r>
            <a:r>
              <a:rPr sz="2800" spc="-5" dirty="0">
                <a:latin typeface="Arial"/>
                <a:cs typeface="Arial"/>
              </a:rPr>
              <a:t>i</a:t>
            </a:r>
            <a:r>
              <a:rPr sz="2800" spc="-20" dirty="0">
                <a:latin typeface="Arial"/>
                <a:cs typeface="Arial"/>
              </a:rPr>
              <a:t>x</a:t>
            </a:r>
            <a:r>
              <a:rPr sz="2800" spc="0" dirty="0">
                <a:latin typeface="Arial"/>
                <a:cs typeface="Arial"/>
              </a:rPr>
              <a:t>o de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7</a:t>
            </a:r>
            <a:r>
              <a:rPr sz="2800" spc="25" dirty="0">
                <a:latin typeface="Arial"/>
                <a:cs typeface="Arial"/>
              </a:rPr>
              <a:t>m</a:t>
            </a:r>
            <a:r>
              <a:rPr sz="2400" spc="-569" baseline="29513" dirty="0">
                <a:latin typeface="Arial"/>
                <a:cs typeface="Arial"/>
              </a:rPr>
              <a:t>3</a:t>
            </a:r>
            <a:r>
              <a:rPr sz="2800" spc="-15" dirty="0">
                <a:latin typeface="Arial"/>
                <a:cs typeface="Arial"/>
              </a:rPr>
              <a:t>/h/</a:t>
            </a:r>
            <a:r>
              <a:rPr sz="2800" spc="20" dirty="0">
                <a:latin typeface="Arial"/>
                <a:cs typeface="Arial"/>
              </a:rPr>
              <a:t>m</a:t>
            </a:r>
            <a:r>
              <a:rPr sz="2400" spc="-562" baseline="29513" dirty="0">
                <a:latin typeface="Arial"/>
                <a:cs typeface="Arial"/>
              </a:rPr>
              <a:t>2 </a:t>
            </a:r>
            <a:r>
              <a:rPr sz="2400" spc="-187" baseline="29513" dirty="0">
                <a:latin typeface="Arial"/>
                <a:cs typeface="Arial"/>
              </a:rPr>
              <a:t> </a:t>
            </a:r>
            <a:r>
              <a:rPr sz="2800" spc="5" dirty="0">
                <a:latin typeface="Arial"/>
                <a:cs typeface="Arial"/>
              </a:rPr>
              <a:t>v</a:t>
            </a:r>
            <a:r>
              <a:rPr sz="2800" spc="0" dirty="0">
                <a:latin typeface="Arial"/>
                <a:cs typeface="Arial"/>
              </a:rPr>
              <a:t>aza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0" dirty="0">
                <a:latin typeface="Arial"/>
                <a:cs typeface="Arial"/>
              </a:rPr>
              <a:t>dureza.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278992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SISTEMA DE ABRANDAMENTO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66" y="1052736"/>
            <a:ext cx="10641268" cy="520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20411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SISTEMA DE ABRANDAMENTO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218" y="861774"/>
            <a:ext cx="8231563" cy="57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9690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SISTEMA DE ABRANDAMENTO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861774"/>
            <a:ext cx="7920880" cy="582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06030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SISTEMA DE DESMINERALIZAÇÃO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263352" y="1234440"/>
            <a:ext cx="11593288" cy="41033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tabLst>
                <a:tab pos="2663825" algn="l"/>
                <a:tab pos="3170555" algn="l"/>
              </a:tabLst>
            </a:pPr>
            <a:r>
              <a:rPr sz="2400" spc="-140" dirty="0">
                <a:solidFill>
                  <a:srgbClr val="0033CC"/>
                </a:solidFill>
                <a:latin typeface="Arial"/>
                <a:cs typeface="Arial"/>
              </a:rPr>
              <a:t>C</a:t>
            </a:r>
            <a:r>
              <a:rPr sz="2400" spc="-285" dirty="0">
                <a:solidFill>
                  <a:srgbClr val="0033CC"/>
                </a:solidFill>
                <a:latin typeface="Arial"/>
                <a:cs typeface="Arial"/>
              </a:rPr>
              <a:t>O</a:t>
            </a:r>
            <a:r>
              <a:rPr sz="2400" spc="-20" dirty="0">
                <a:solidFill>
                  <a:srgbClr val="0033CC"/>
                </a:solidFill>
                <a:latin typeface="Arial"/>
                <a:cs typeface="Arial"/>
              </a:rPr>
              <a:t>N</a:t>
            </a:r>
            <a:r>
              <a:rPr sz="2400" spc="-155" dirty="0">
                <a:solidFill>
                  <a:srgbClr val="0033CC"/>
                </a:solidFill>
                <a:latin typeface="Arial"/>
                <a:cs typeface="Arial"/>
              </a:rPr>
              <a:t>D</a:t>
            </a:r>
            <a:r>
              <a:rPr sz="2400" spc="-20" dirty="0">
                <a:solidFill>
                  <a:srgbClr val="0033CC"/>
                </a:solidFill>
                <a:latin typeface="Arial"/>
                <a:cs typeface="Arial"/>
              </a:rPr>
              <a:t>UT</a:t>
            </a:r>
            <a:r>
              <a:rPr sz="2400" spc="265" dirty="0">
                <a:solidFill>
                  <a:srgbClr val="0033CC"/>
                </a:solidFill>
                <a:latin typeface="Arial"/>
                <a:cs typeface="Arial"/>
              </a:rPr>
              <a:t>I</a:t>
            </a:r>
            <a:r>
              <a:rPr sz="2400" spc="-20" dirty="0">
                <a:solidFill>
                  <a:srgbClr val="0033CC"/>
                </a:solidFill>
                <a:latin typeface="Arial"/>
                <a:cs typeface="Arial"/>
              </a:rPr>
              <a:t>V</a:t>
            </a:r>
            <a:r>
              <a:rPr sz="2400" spc="265" dirty="0">
                <a:solidFill>
                  <a:srgbClr val="0033CC"/>
                </a:solidFill>
                <a:latin typeface="Arial"/>
                <a:cs typeface="Arial"/>
              </a:rPr>
              <a:t>I</a:t>
            </a:r>
            <a:r>
              <a:rPr sz="2400" spc="-145" dirty="0">
                <a:solidFill>
                  <a:srgbClr val="0033CC"/>
                </a:solidFill>
                <a:latin typeface="Arial"/>
                <a:cs typeface="Arial"/>
              </a:rPr>
              <a:t>D</a:t>
            </a:r>
            <a:r>
              <a:rPr sz="2400" spc="-25" dirty="0">
                <a:solidFill>
                  <a:srgbClr val="0033CC"/>
                </a:solidFill>
                <a:latin typeface="Arial"/>
                <a:cs typeface="Arial"/>
              </a:rPr>
              <a:t>A</a:t>
            </a:r>
            <a:r>
              <a:rPr sz="2400" spc="-145" dirty="0">
                <a:solidFill>
                  <a:srgbClr val="0033CC"/>
                </a:solidFill>
                <a:latin typeface="Arial"/>
                <a:cs typeface="Arial"/>
              </a:rPr>
              <a:t>D</a:t>
            </a:r>
            <a:r>
              <a:rPr sz="2400" spc="190" dirty="0">
                <a:solidFill>
                  <a:srgbClr val="0033CC"/>
                </a:solidFill>
                <a:latin typeface="Arial"/>
                <a:cs typeface="Arial"/>
              </a:rPr>
              <a:t>E	</a:t>
            </a:r>
            <a:r>
              <a:rPr sz="2400" spc="-10" dirty="0">
                <a:solidFill>
                  <a:srgbClr val="0033CC"/>
                </a:solidFill>
                <a:latin typeface="Arial"/>
                <a:cs typeface="Arial"/>
              </a:rPr>
              <a:t>o</a:t>
            </a:r>
            <a:r>
              <a:rPr sz="2400" spc="240" dirty="0">
                <a:solidFill>
                  <a:srgbClr val="0033CC"/>
                </a:solidFill>
                <a:latin typeface="Arial"/>
                <a:cs typeface="Arial"/>
              </a:rPr>
              <a:t>u	</a:t>
            </a:r>
            <a:r>
              <a:rPr sz="2400" spc="-150" dirty="0">
                <a:solidFill>
                  <a:srgbClr val="0033CC"/>
                </a:solidFill>
                <a:latin typeface="Arial"/>
                <a:cs typeface="Arial"/>
              </a:rPr>
              <a:t>R</a:t>
            </a:r>
            <a:r>
              <a:rPr sz="2400" spc="-25" dirty="0">
                <a:solidFill>
                  <a:srgbClr val="0033CC"/>
                </a:solidFill>
                <a:latin typeface="Arial"/>
                <a:cs typeface="Arial"/>
              </a:rPr>
              <a:t>E</a:t>
            </a:r>
            <a:r>
              <a:rPr sz="2400" spc="-150" dirty="0">
                <a:solidFill>
                  <a:srgbClr val="0033CC"/>
                </a:solidFill>
                <a:latin typeface="Arial"/>
                <a:cs typeface="Arial"/>
              </a:rPr>
              <a:t>S</a:t>
            </a:r>
            <a:r>
              <a:rPr sz="2400" spc="265" dirty="0">
                <a:solidFill>
                  <a:srgbClr val="0033CC"/>
                </a:solidFill>
                <a:latin typeface="Arial"/>
                <a:cs typeface="Arial"/>
              </a:rPr>
              <a:t>I</a:t>
            </a:r>
            <a:r>
              <a:rPr sz="2400" spc="-140" dirty="0">
                <a:solidFill>
                  <a:srgbClr val="0033CC"/>
                </a:solidFill>
                <a:latin typeface="Arial"/>
                <a:cs typeface="Arial"/>
              </a:rPr>
              <a:t>S</a:t>
            </a:r>
            <a:r>
              <a:rPr sz="2400" spc="-20" dirty="0">
                <a:solidFill>
                  <a:srgbClr val="0033CC"/>
                </a:solidFill>
                <a:latin typeface="Arial"/>
                <a:cs typeface="Arial"/>
              </a:rPr>
              <a:t>T</a:t>
            </a:r>
            <a:r>
              <a:rPr sz="2400" spc="254" dirty="0">
                <a:solidFill>
                  <a:srgbClr val="0033CC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0033CC"/>
                </a:solidFill>
                <a:latin typeface="Arial"/>
                <a:cs typeface="Arial"/>
              </a:rPr>
              <a:t>V</a:t>
            </a:r>
            <a:r>
              <a:rPr sz="2400" spc="265" dirty="0">
                <a:solidFill>
                  <a:srgbClr val="0033CC"/>
                </a:solidFill>
                <a:latin typeface="Arial"/>
                <a:cs typeface="Arial"/>
              </a:rPr>
              <a:t>I</a:t>
            </a:r>
            <a:r>
              <a:rPr sz="2400" spc="-155" dirty="0">
                <a:solidFill>
                  <a:srgbClr val="0033CC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0033CC"/>
                </a:solidFill>
                <a:latin typeface="Arial"/>
                <a:cs typeface="Arial"/>
              </a:rPr>
              <a:t>A</a:t>
            </a:r>
            <a:r>
              <a:rPr sz="2400" spc="-145" dirty="0">
                <a:solidFill>
                  <a:srgbClr val="0033CC"/>
                </a:solidFill>
                <a:latin typeface="Arial"/>
                <a:cs typeface="Arial"/>
              </a:rPr>
              <a:t>D</a:t>
            </a:r>
            <a:r>
              <a:rPr sz="2400" spc="190" dirty="0">
                <a:solidFill>
                  <a:srgbClr val="0033CC"/>
                </a:solidFill>
                <a:latin typeface="Arial"/>
                <a:cs typeface="Arial"/>
              </a:rPr>
              <a:t>E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590"/>
              </a:lnSpc>
            </a:pPr>
            <a:r>
              <a:rPr sz="2400" spc="5" dirty="0">
                <a:solidFill>
                  <a:srgbClr val="001455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ed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e a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 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o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c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nt</a:t>
            </a:r>
            <a:r>
              <a:rPr sz="2400" spc="5" dirty="0">
                <a:solidFill>
                  <a:srgbClr val="001455"/>
                </a:solidFill>
                <a:latin typeface="Arial"/>
                <a:cs typeface="Arial"/>
              </a:rPr>
              <a:t>r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a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ç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ã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 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de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 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s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ó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li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do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s d</a:t>
            </a:r>
            <a:r>
              <a:rPr sz="2400" spc="-15" dirty="0">
                <a:solidFill>
                  <a:srgbClr val="001455"/>
                </a:solidFill>
                <a:latin typeface="Arial"/>
                <a:cs typeface="Arial"/>
              </a:rPr>
              <a:t>i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ss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do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s na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 á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g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u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a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200"/>
              </a:lnSpc>
              <a:spcBef>
                <a:spcPts val="99"/>
              </a:spcBef>
            </a:pPr>
            <a:endParaRPr sz="1200" dirty="0"/>
          </a:p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0033CC"/>
                </a:solidFill>
                <a:latin typeface="Arial"/>
                <a:cs typeface="Arial"/>
              </a:rPr>
              <a:t>F</a:t>
            </a:r>
            <a:r>
              <a:rPr sz="2400" spc="-20" dirty="0">
                <a:solidFill>
                  <a:srgbClr val="0033CC"/>
                </a:solidFill>
                <a:latin typeface="Arial"/>
                <a:cs typeface="Arial"/>
              </a:rPr>
              <a:t>U</a:t>
            </a:r>
            <a:r>
              <a:rPr sz="2400" spc="-285" dirty="0">
                <a:solidFill>
                  <a:srgbClr val="0033CC"/>
                </a:solidFill>
                <a:latin typeface="Arial"/>
                <a:cs typeface="Arial"/>
              </a:rPr>
              <a:t>G</a:t>
            </a:r>
            <a:r>
              <a:rPr sz="2400" spc="240" dirty="0">
                <a:solidFill>
                  <a:srgbClr val="0033CC"/>
                </a:solidFill>
                <a:latin typeface="Arial"/>
                <a:cs typeface="Arial"/>
              </a:rPr>
              <a:t>A</a:t>
            </a:r>
            <a:r>
              <a:rPr sz="2400" spc="-26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spc="-155" dirty="0">
                <a:solidFill>
                  <a:srgbClr val="0033CC"/>
                </a:solidFill>
                <a:latin typeface="Arial"/>
                <a:cs typeface="Arial"/>
              </a:rPr>
              <a:t>D</a:t>
            </a:r>
            <a:r>
              <a:rPr sz="2400" spc="190" dirty="0">
                <a:solidFill>
                  <a:srgbClr val="0033CC"/>
                </a:solidFill>
                <a:latin typeface="Arial"/>
                <a:cs typeface="Arial"/>
              </a:rPr>
              <a:t>E</a:t>
            </a:r>
            <a:r>
              <a:rPr sz="2400" spc="-210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sz="2400" spc="-150" dirty="0">
                <a:solidFill>
                  <a:srgbClr val="0033CC"/>
                </a:solidFill>
                <a:latin typeface="Arial"/>
                <a:cs typeface="Arial"/>
              </a:rPr>
              <a:t>S</a:t>
            </a:r>
            <a:r>
              <a:rPr sz="2400" spc="265" dirty="0">
                <a:solidFill>
                  <a:srgbClr val="0033CC"/>
                </a:solidFill>
                <a:latin typeface="Arial"/>
                <a:cs typeface="Arial"/>
              </a:rPr>
              <a:t>Í</a:t>
            </a:r>
            <a:r>
              <a:rPr sz="2400" spc="120" dirty="0">
                <a:solidFill>
                  <a:srgbClr val="0033CC"/>
                </a:solidFill>
                <a:latin typeface="Arial"/>
                <a:cs typeface="Arial"/>
              </a:rPr>
              <a:t>L</a:t>
            </a:r>
            <a:r>
              <a:rPr sz="2400" spc="265" dirty="0">
                <a:solidFill>
                  <a:srgbClr val="0033CC"/>
                </a:solidFill>
                <a:latin typeface="Arial"/>
                <a:cs typeface="Arial"/>
              </a:rPr>
              <a:t>I</a:t>
            </a:r>
            <a:r>
              <a:rPr sz="2400" spc="-140" dirty="0">
                <a:solidFill>
                  <a:srgbClr val="0033CC"/>
                </a:solidFill>
                <a:latin typeface="Arial"/>
                <a:cs typeface="Arial"/>
              </a:rPr>
              <a:t>C</a:t>
            </a:r>
            <a:r>
              <a:rPr sz="2400" spc="240" dirty="0">
                <a:solidFill>
                  <a:srgbClr val="0033CC"/>
                </a:solidFill>
                <a:latin typeface="Arial"/>
                <a:cs typeface="Arial"/>
              </a:rPr>
              <a:t>A</a:t>
            </a:r>
            <a:endParaRPr sz="2400" dirty="0">
              <a:latin typeface="Arial"/>
              <a:cs typeface="Arial"/>
            </a:endParaRPr>
          </a:p>
          <a:p>
            <a:pPr marL="12700" marR="12700">
              <a:lnSpc>
                <a:spcPts val="2590"/>
              </a:lnSpc>
              <a:spcBef>
                <a:spcPts val="35"/>
              </a:spcBef>
              <a:tabLst>
                <a:tab pos="1551940" algn="l"/>
              </a:tabLst>
            </a:pPr>
            <a:r>
              <a:rPr sz="2400" dirty="0">
                <a:solidFill>
                  <a:srgbClr val="001455"/>
                </a:solidFill>
                <a:latin typeface="Arial"/>
                <a:cs typeface="Arial"/>
              </a:rPr>
              <a:t>Se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 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na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li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sa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 n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a s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a</a:t>
            </a:r>
            <a:r>
              <a:rPr sz="2400" spc="-30" dirty="0">
                <a:solidFill>
                  <a:srgbClr val="001455"/>
                </a:solidFill>
                <a:latin typeface="Arial"/>
                <a:cs typeface="Arial"/>
              </a:rPr>
              <a:t>í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d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 d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o 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an</a:t>
            </a:r>
            <a:r>
              <a:rPr sz="2400" spc="20" dirty="0">
                <a:solidFill>
                  <a:srgbClr val="001455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ô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n</a:t>
            </a:r>
            <a:r>
              <a:rPr sz="2400" spc="-15" dirty="0">
                <a:solidFill>
                  <a:srgbClr val="001455"/>
                </a:solidFill>
                <a:latin typeface="Arial"/>
                <a:cs typeface="Arial"/>
              </a:rPr>
              <a:t>i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co</a:t>
            </a:r>
            <a:r>
              <a:rPr sz="2400" spc="10" dirty="0">
                <a:solidFill>
                  <a:srgbClr val="001455"/>
                </a:solidFill>
                <a:latin typeface="Arial"/>
                <a:cs typeface="Arial"/>
              </a:rPr>
              <a:t> 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d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o </a:t>
            </a:r>
            <a:r>
              <a:rPr sz="2400" spc="-15" dirty="0">
                <a:solidFill>
                  <a:srgbClr val="001455"/>
                </a:solidFill>
                <a:latin typeface="Arial"/>
                <a:cs typeface="Arial"/>
              </a:rPr>
              <a:t>l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e</a:t>
            </a:r>
            <a:r>
              <a:rPr sz="2400" spc="-15" dirty="0">
                <a:solidFill>
                  <a:srgbClr val="001455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to</a:t>
            </a:r>
            <a:r>
              <a:rPr sz="2400" spc="15" dirty="0">
                <a:solidFill>
                  <a:srgbClr val="001455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001455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s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to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 p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o</a:t>
            </a:r>
            <a:r>
              <a:rPr sz="2400" spc="-15" dirty="0">
                <a:solidFill>
                  <a:srgbClr val="001455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do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r 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U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n</a:t>
            </a:r>
            <a:r>
              <a:rPr sz="2400" spc="-15" dirty="0">
                <a:solidFill>
                  <a:srgbClr val="001455"/>
                </a:solidFill>
                <a:latin typeface="Arial"/>
                <a:cs typeface="Arial"/>
              </a:rPr>
              <a:t>i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ades:	pp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m</a:t>
            </a:r>
            <a:r>
              <a:rPr sz="2400" spc="25" dirty="0">
                <a:solidFill>
                  <a:srgbClr val="00145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o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u 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pp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b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21"/>
              </a:spcBef>
            </a:pPr>
            <a:endParaRPr sz="75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0033CC"/>
                </a:solidFill>
                <a:latin typeface="Arial"/>
                <a:cs typeface="Arial"/>
              </a:rPr>
              <a:t>p</a:t>
            </a:r>
            <a:r>
              <a:rPr sz="2400" spc="415" dirty="0">
                <a:solidFill>
                  <a:srgbClr val="0033CC"/>
                </a:solidFill>
                <a:latin typeface="Arial"/>
                <a:cs typeface="Arial"/>
              </a:rPr>
              <a:t>H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590"/>
              </a:lnSpc>
            </a:pP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nd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i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ca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 q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a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e</a:t>
            </a:r>
            <a:r>
              <a:rPr sz="2400" spc="25" dirty="0">
                <a:solidFill>
                  <a:srgbClr val="001455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en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to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 está e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sc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apa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d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001455"/>
                </a:solidFill>
                <a:latin typeface="Arial"/>
                <a:cs typeface="Arial"/>
              </a:rPr>
              <a:t>(</a:t>
            </a:r>
            <a:r>
              <a:rPr sz="2400" spc="25" dirty="0">
                <a:solidFill>
                  <a:srgbClr val="001455"/>
                </a:solidFill>
                <a:latin typeface="Arial"/>
                <a:cs typeface="Arial"/>
              </a:rPr>
              <a:t>C</a:t>
            </a:r>
            <a:r>
              <a:rPr sz="2400" spc="5" dirty="0">
                <a:solidFill>
                  <a:srgbClr val="001455"/>
                </a:solidFill>
                <a:latin typeface="Arial"/>
                <a:cs typeface="Arial"/>
              </a:rPr>
              <a:t>á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on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/</a:t>
            </a:r>
            <a:r>
              <a:rPr sz="2400" spc="-25" dirty="0">
                <a:solidFill>
                  <a:srgbClr val="001455"/>
                </a:solidFill>
                <a:latin typeface="Arial"/>
                <a:cs typeface="Arial"/>
              </a:rPr>
              <a:t>Â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n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on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1200"/>
              </a:lnSpc>
              <a:spcBef>
                <a:spcPts val="10"/>
              </a:spcBef>
            </a:pPr>
            <a:endParaRPr sz="1200" dirty="0"/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001455"/>
                </a:solidFill>
                <a:latin typeface="Arial"/>
                <a:cs typeface="Arial"/>
              </a:rPr>
              <a:t>Ác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id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o 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[H</a:t>
            </a:r>
            <a:r>
              <a:rPr sz="2025" spc="-494" baseline="28806" dirty="0">
                <a:solidFill>
                  <a:srgbClr val="001455"/>
                </a:solidFill>
                <a:latin typeface="Arial"/>
                <a:cs typeface="Arial"/>
              </a:rPr>
              <a:t>+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]</a:t>
            </a:r>
            <a:r>
              <a:rPr sz="2400" spc="10" dirty="0">
                <a:solidFill>
                  <a:srgbClr val="001455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o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 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B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á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001455"/>
                </a:solidFill>
                <a:latin typeface="Arial"/>
                <a:cs typeface="Arial"/>
              </a:rPr>
              <a:t>i</a:t>
            </a:r>
            <a:r>
              <a:rPr sz="2400" spc="0" dirty="0">
                <a:solidFill>
                  <a:srgbClr val="001455"/>
                </a:solidFill>
                <a:latin typeface="Arial"/>
                <a:cs typeface="Arial"/>
              </a:rPr>
              <a:t>co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 [O</a:t>
            </a:r>
            <a:r>
              <a:rPr sz="2400" spc="5" dirty="0">
                <a:solidFill>
                  <a:srgbClr val="001455"/>
                </a:solidFill>
                <a:latin typeface="Arial"/>
                <a:cs typeface="Arial"/>
              </a:rPr>
              <a:t>H</a:t>
            </a:r>
            <a:r>
              <a:rPr sz="2025" spc="-277" baseline="28806" dirty="0">
                <a:solidFill>
                  <a:srgbClr val="001455"/>
                </a:solidFill>
                <a:latin typeface="Arial"/>
                <a:cs typeface="Arial"/>
              </a:rPr>
              <a:t>-</a:t>
            </a:r>
            <a:r>
              <a:rPr sz="2400" spc="-10" dirty="0">
                <a:solidFill>
                  <a:srgbClr val="001455"/>
                </a:solidFill>
                <a:latin typeface="Arial"/>
                <a:cs typeface="Arial"/>
              </a:rPr>
              <a:t>]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795676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SISTEMA DE DESMINERALIZAÇÃO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59" y="861774"/>
            <a:ext cx="11778789" cy="58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20859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SISTEMA DE LEITO MISTO</a:t>
            </a:r>
          </a:p>
        </p:txBody>
      </p:sp>
      <p:sp>
        <p:nvSpPr>
          <p:cNvPr id="3" name="object 4"/>
          <p:cNvSpPr txBox="1"/>
          <p:nvPr/>
        </p:nvSpPr>
        <p:spPr>
          <a:xfrm>
            <a:off x="436729" y="1268760"/>
            <a:ext cx="11318542" cy="48310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  <a:buClr>
                <a:srgbClr val="00477F"/>
              </a:buClr>
              <a:tabLst>
                <a:tab pos="355600" algn="l"/>
              </a:tabLst>
            </a:pPr>
            <a:r>
              <a:rPr sz="2800" spc="-35" dirty="0">
                <a:solidFill>
                  <a:srgbClr val="1D4090"/>
                </a:solidFill>
                <a:latin typeface="Arial"/>
                <a:cs typeface="Arial"/>
              </a:rPr>
              <a:t>F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un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ona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800" spc="25" dirty="0">
                <a:solidFill>
                  <a:srgbClr val="1D4090"/>
                </a:solidFill>
                <a:latin typeface="Arial"/>
                <a:cs typeface="Arial"/>
              </a:rPr>
              <a:t>m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i</a:t>
            </a:r>
            <a:r>
              <a:rPr sz="2800" spc="-15" dirty="0">
                <a:solidFill>
                  <a:srgbClr val="1D4090"/>
                </a:solidFill>
                <a:latin typeface="Arial"/>
                <a:cs typeface="Arial"/>
              </a:rPr>
              <a:t>nf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ni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tos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C</a:t>
            </a:r>
            <a:r>
              <a:rPr sz="2800" spc="-15" dirty="0">
                <a:solidFill>
                  <a:srgbClr val="1D4090"/>
                </a:solidFill>
                <a:latin typeface="Arial"/>
                <a:cs typeface="Arial"/>
              </a:rPr>
              <a:t>at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on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/</a:t>
            </a:r>
            <a:r>
              <a:rPr sz="2800" spc="-3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nions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43"/>
              </a:spcBef>
              <a:buClr>
                <a:srgbClr val="00477F"/>
              </a:buClr>
              <a:buFont typeface="Symbol"/>
              <a:buChar char=""/>
            </a:pPr>
            <a:endParaRPr sz="750" dirty="0"/>
          </a:p>
          <a:p>
            <a:pPr>
              <a:lnSpc>
                <a:spcPts val="1000"/>
              </a:lnSpc>
              <a:buClr>
                <a:srgbClr val="00477F"/>
              </a:buClr>
              <a:buFont typeface="Symbol"/>
              <a:buChar char=""/>
            </a:pPr>
            <a:endParaRPr sz="1000" dirty="0"/>
          </a:p>
          <a:p>
            <a:pPr marL="12700" marR="12700">
              <a:lnSpc>
                <a:spcPts val="3020"/>
              </a:lnSpc>
              <a:buClr>
                <a:srgbClr val="00477F"/>
              </a:buClr>
              <a:tabLst>
                <a:tab pos="355600" algn="l"/>
              </a:tabLst>
            </a:pPr>
            <a:r>
              <a:rPr sz="2800" spc="-30" dirty="0">
                <a:solidFill>
                  <a:srgbClr val="1D4090"/>
                </a:solidFill>
                <a:latin typeface="Arial"/>
                <a:cs typeface="Arial"/>
              </a:rPr>
              <a:t>P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uz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água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m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ui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to 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p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u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800" spc="-15" dirty="0">
                <a:solidFill>
                  <a:srgbClr val="1D4090"/>
                </a:solidFill>
                <a:latin typeface="Arial"/>
                <a:cs typeface="Arial"/>
              </a:rPr>
              <a:t>a: co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n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sz="2800" spc="-20" dirty="0">
                <a:solidFill>
                  <a:srgbClr val="1D4090"/>
                </a:solidFill>
                <a:latin typeface="Arial"/>
                <a:cs typeface="Arial"/>
              </a:rPr>
              <a:t>u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ti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v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dade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1D4090"/>
                </a:solidFill>
                <a:latin typeface="Arial"/>
                <a:cs typeface="Arial"/>
              </a:rPr>
              <a:t>&lt;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1D4090"/>
                </a:solidFill>
                <a:latin typeface="Arial"/>
                <a:cs typeface="Arial"/>
              </a:rPr>
              <a:t>0.1 u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S/cm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ts val="1300"/>
              </a:lnSpc>
              <a:spcBef>
                <a:spcPts val="65"/>
              </a:spcBef>
              <a:buClr>
                <a:srgbClr val="00477F"/>
              </a:buClr>
              <a:buFont typeface="Symbol"/>
              <a:buChar char=""/>
            </a:pPr>
            <a:endParaRPr sz="1300" dirty="0"/>
          </a:p>
          <a:p>
            <a:pPr marL="12700">
              <a:lnSpc>
                <a:spcPct val="100000"/>
              </a:lnSpc>
              <a:buClr>
                <a:srgbClr val="00477F"/>
              </a:buClr>
              <a:tabLst>
                <a:tab pos="355600" algn="l"/>
              </a:tabLst>
            </a:pPr>
            <a:r>
              <a:rPr sz="2800" spc="-30" dirty="0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1D4090"/>
                </a:solidFill>
                <a:latin typeface="Arial"/>
                <a:cs typeface="Arial"/>
              </a:rPr>
              <a:t>&lt; </a:t>
            </a:r>
            <a:r>
              <a:rPr sz="2800" spc="-15" dirty="0">
                <a:solidFill>
                  <a:srgbClr val="1D4090"/>
                </a:solidFill>
                <a:latin typeface="Arial"/>
                <a:cs typeface="Arial"/>
              </a:rPr>
              <a:t>0.01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ppm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ts val="1400"/>
              </a:lnSpc>
              <a:spcBef>
                <a:spcPts val="9"/>
              </a:spcBef>
              <a:buClr>
                <a:srgbClr val="00477F"/>
              </a:buClr>
              <a:buFont typeface="Symbol"/>
              <a:buChar char=""/>
            </a:pPr>
            <a:endParaRPr sz="1400" dirty="0"/>
          </a:p>
          <a:p>
            <a:pPr marL="12700">
              <a:lnSpc>
                <a:spcPct val="100000"/>
              </a:lnSpc>
              <a:buClr>
                <a:srgbClr val="00477F"/>
              </a:buClr>
              <a:tabLst>
                <a:tab pos="355600" algn="l"/>
              </a:tabLst>
            </a:pPr>
            <a:r>
              <a:rPr sz="2800" spc="-25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pH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f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p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ó</a:t>
            </a:r>
            <a:r>
              <a:rPr sz="2800" spc="-20" dirty="0">
                <a:solidFill>
                  <a:srgbClr val="1D4090"/>
                </a:solidFill>
                <a:latin typeface="Arial"/>
                <a:cs typeface="Arial"/>
              </a:rPr>
              <a:t>x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25" dirty="0">
                <a:solidFill>
                  <a:srgbClr val="1D4090"/>
                </a:solidFill>
                <a:latin typeface="Arial"/>
                <a:cs typeface="Arial"/>
              </a:rPr>
              <a:t>m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de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7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ts val="1400"/>
              </a:lnSpc>
              <a:spcBef>
                <a:spcPts val="10"/>
              </a:spcBef>
              <a:buClr>
                <a:srgbClr val="00477F"/>
              </a:buClr>
              <a:buFont typeface="Symbol"/>
              <a:buChar char=""/>
            </a:pPr>
            <a:endParaRPr sz="1400" dirty="0"/>
          </a:p>
          <a:p>
            <a:pPr marL="12700">
              <a:lnSpc>
                <a:spcPct val="100000"/>
              </a:lnSpc>
              <a:buClr>
                <a:srgbClr val="00477F"/>
              </a:buClr>
              <a:tabLst>
                <a:tab pos="355600" algn="l"/>
              </a:tabLst>
            </a:pPr>
            <a:r>
              <a:rPr sz="2800" spc="-2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g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n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ação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é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m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p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800" spc="-35" dirty="0">
                <a:solidFill>
                  <a:srgbClr val="1D4090"/>
                </a:solidFill>
                <a:latin typeface="Arial"/>
                <a:cs typeface="Arial"/>
              </a:rPr>
              <a:t>x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d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fíc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l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ts val="1400"/>
              </a:lnSpc>
              <a:spcBef>
                <a:spcPts val="9"/>
              </a:spcBef>
              <a:buClr>
                <a:srgbClr val="00477F"/>
              </a:buClr>
              <a:buFont typeface="Symbol"/>
              <a:buChar char=""/>
            </a:pPr>
            <a:endParaRPr sz="1400" dirty="0"/>
          </a:p>
          <a:p>
            <a:pPr marL="12700">
              <a:lnSpc>
                <a:spcPct val="100000"/>
              </a:lnSpc>
              <a:buClr>
                <a:srgbClr val="00477F"/>
              </a:buClr>
              <a:tabLst>
                <a:tab pos="355600" algn="l"/>
              </a:tabLst>
            </a:pPr>
            <a:r>
              <a:rPr sz="2800" spc="-25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de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ope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ç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ão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é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l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ongo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ts val="750"/>
              </a:lnSpc>
              <a:spcBef>
                <a:spcPts val="35"/>
              </a:spcBef>
              <a:buClr>
                <a:srgbClr val="00477F"/>
              </a:buClr>
              <a:buFont typeface="Symbol"/>
              <a:buChar char=""/>
            </a:pPr>
            <a:endParaRPr sz="750" dirty="0"/>
          </a:p>
          <a:p>
            <a:pPr>
              <a:lnSpc>
                <a:spcPts val="1000"/>
              </a:lnSpc>
              <a:buClr>
                <a:srgbClr val="00477F"/>
              </a:buClr>
              <a:buFont typeface="Symbol"/>
              <a:buChar char=""/>
            </a:pPr>
            <a:endParaRPr sz="1000" dirty="0"/>
          </a:p>
          <a:p>
            <a:pPr marL="12700" marR="120650">
              <a:lnSpc>
                <a:spcPts val="3030"/>
              </a:lnSpc>
              <a:buClr>
                <a:srgbClr val="00477F"/>
              </a:buClr>
              <a:tabLst>
                <a:tab pos="355600" algn="l"/>
              </a:tabLst>
            </a:pPr>
            <a:r>
              <a:rPr sz="2800" spc="-15" dirty="0">
                <a:solidFill>
                  <a:srgbClr val="1D4090"/>
                </a:solidFill>
                <a:latin typeface="Arial"/>
                <a:cs typeface="Arial"/>
              </a:rPr>
              <a:t>U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s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ada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para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p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li</a:t>
            </a:r>
            <a:r>
              <a:rPr sz="2800" spc="25" dirty="0">
                <a:solidFill>
                  <a:srgbClr val="1D4090"/>
                </a:solidFill>
                <a:latin typeface="Arial"/>
                <a:cs typeface="Arial"/>
              </a:rPr>
              <a:t>m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e</a:t>
            </a:r>
            <a:r>
              <a:rPr sz="2800" spc="-20" dirty="0">
                <a:solidFill>
                  <a:srgbClr val="1D4090"/>
                </a:solidFill>
                <a:latin typeface="Arial"/>
                <a:cs typeface="Arial"/>
              </a:rPr>
              <a:t>n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t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o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p</a:t>
            </a:r>
            <a:r>
              <a:rPr sz="2800" spc="1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c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a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l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de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i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as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de</a:t>
            </a:r>
            <a:r>
              <a:rPr sz="2800" spc="-5" dirty="0">
                <a:solidFill>
                  <a:srgbClr val="1D4090"/>
                </a:solidFill>
                <a:latin typeface="Arial"/>
                <a:cs typeface="Arial"/>
              </a:rPr>
              <a:t> 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al</a:t>
            </a:r>
            <a:r>
              <a:rPr sz="2800" spc="-10" dirty="0">
                <a:solidFill>
                  <a:srgbClr val="1D4090"/>
                </a:solidFill>
                <a:latin typeface="Arial"/>
                <a:cs typeface="Arial"/>
              </a:rPr>
              <a:t>ta p</a:t>
            </a:r>
            <a:r>
              <a:rPr sz="2800" spc="5" dirty="0">
                <a:solidFill>
                  <a:srgbClr val="1D4090"/>
                </a:solidFill>
                <a:latin typeface="Arial"/>
                <a:cs typeface="Arial"/>
              </a:rPr>
              <a:t>r</a:t>
            </a:r>
            <a:r>
              <a:rPr sz="2800" spc="0" dirty="0">
                <a:solidFill>
                  <a:srgbClr val="1D4090"/>
                </a:solidFill>
                <a:latin typeface="Arial"/>
                <a:cs typeface="Arial"/>
              </a:rPr>
              <a:t>essão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12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25B46F3-D044-26F3-8829-454A58514B73}"/>
              </a:ext>
            </a:extLst>
          </p:cNvPr>
          <p:cNvSpPr txBox="1"/>
          <p:nvPr/>
        </p:nvSpPr>
        <p:spPr>
          <a:xfrm>
            <a:off x="558800" y="1718368"/>
            <a:ext cx="9570720" cy="1140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13.4.1.6 -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Toda caldeira deve possuir, no estabelecimento onde estiver instalada, a seguinte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documentação devidamente atualizada:</a:t>
            </a:r>
            <a:endParaRPr lang="pt-BR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A35F97D-AE27-324E-85F0-86DDF4807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672" y="3582376"/>
            <a:ext cx="4694728" cy="318058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B4CF3B9-4FF8-14AE-38EE-DDF82D0C5BA4}"/>
              </a:ext>
            </a:extLst>
          </p:cNvPr>
          <p:cNvSpPr txBox="1"/>
          <p:nvPr/>
        </p:nvSpPr>
        <p:spPr>
          <a:xfrm>
            <a:off x="3037840" y="833493"/>
            <a:ext cx="461264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DOCUMENTAÇÃO</a:t>
            </a:r>
          </a:p>
        </p:txBody>
      </p:sp>
    </p:spTree>
    <p:extLst>
      <p:ext uri="{BB962C8B-B14F-4D97-AF65-F5344CB8AC3E}">
        <p14:creationId xmlns:p14="http://schemas.microsoft.com/office/powerpoint/2010/main" val="347913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SISTEMA DE LEITO MISTO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76" y="877818"/>
            <a:ext cx="10367447" cy="588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92206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42"/>
            <a:ext cx="12192000" cy="687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81228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OSMOSE REVERSA</a:t>
            </a:r>
          </a:p>
        </p:txBody>
      </p:sp>
      <p:sp>
        <p:nvSpPr>
          <p:cNvPr id="3" name="Retângulo 2"/>
          <p:cNvSpPr/>
          <p:nvPr/>
        </p:nvSpPr>
        <p:spPr>
          <a:xfrm>
            <a:off x="335360" y="2060848"/>
            <a:ext cx="11521280" cy="2906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definição de </a:t>
            </a:r>
            <a:r>
              <a:rPr lang="pt-BR" sz="2500" u="sng" dirty="0">
                <a:solidFill>
                  <a:srgbClr val="39867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Osmose"/>
              </a:rPr>
              <a:t>osmose</a:t>
            </a: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pode ser dada como deslocamento de solvente entre dois meios de solução com concentrações diferentes, separados por uma membrana semipermeável. Na osmose, o solvente se desloca do meio </a:t>
            </a:r>
            <a:r>
              <a:rPr lang="pt-BR" sz="2500" u="sng" dirty="0">
                <a:solidFill>
                  <a:srgbClr val="39867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Hipertônico e Hipotônico"/>
              </a:rPr>
              <a:t>hipotônico</a:t>
            </a: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no sentido do meio hipertônico e chega ao final do processo quando os dois meios encontram-se em equilíbrio de concentração.</a:t>
            </a:r>
            <a:endParaRPr lang="pt-BR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65959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OSMOSE REVERSA</a:t>
            </a:r>
          </a:p>
        </p:txBody>
      </p:sp>
      <p:sp>
        <p:nvSpPr>
          <p:cNvPr id="3" name="Retângulo 2"/>
          <p:cNvSpPr/>
          <p:nvPr/>
        </p:nvSpPr>
        <p:spPr>
          <a:xfrm>
            <a:off x="299356" y="1556792"/>
            <a:ext cx="11593288" cy="1752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pt-BR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osmose reversa</a:t>
            </a:r>
            <a:r>
              <a:rPr lang="pt-BR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como o próprio nome diz, acontece em sentido contrário ao da osmose. Nela, o solvente se desloca no sentido da solução mais concentrada para a menos concentrada, isolando-se assim, o soluto.</a:t>
            </a:r>
            <a:endParaRPr lang="pt-BR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3815775"/>
            <a:ext cx="1219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500" b="1" dirty="0">
                <a:solidFill>
                  <a:srgbClr val="FF0000"/>
                </a:solidFill>
                <a:latin typeface="robotobold"/>
              </a:rPr>
              <a:t>Solvente:</a:t>
            </a:r>
            <a:r>
              <a:rPr lang="pt-BR" sz="2500" dirty="0">
                <a:solidFill>
                  <a:srgbClr val="000000"/>
                </a:solidFill>
                <a:latin typeface="robotoregular"/>
              </a:rPr>
              <a:t> Qualquer substância capaz de dissolver os solutos é chamada de solvente.</a:t>
            </a:r>
            <a:endParaRPr lang="pt-BR" sz="2500" dirty="0"/>
          </a:p>
        </p:txBody>
      </p:sp>
      <p:sp>
        <p:nvSpPr>
          <p:cNvPr id="5" name="Retângulo 4"/>
          <p:cNvSpPr/>
          <p:nvPr/>
        </p:nvSpPr>
        <p:spPr>
          <a:xfrm>
            <a:off x="226" y="4941168"/>
            <a:ext cx="1219177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500" b="1" dirty="0">
                <a:solidFill>
                  <a:srgbClr val="FF0000"/>
                </a:solidFill>
                <a:latin typeface="robotobold"/>
              </a:rPr>
              <a:t>Soluto:</a:t>
            </a:r>
            <a:r>
              <a:rPr lang="pt-BR" sz="2500" b="1" dirty="0">
                <a:solidFill>
                  <a:srgbClr val="FF0000"/>
                </a:solidFill>
                <a:latin typeface="robotoregular"/>
              </a:rPr>
              <a:t> </a:t>
            </a:r>
            <a:r>
              <a:rPr lang="pt-BR" sz="2500" dirty="0">
                <a:solidFill>
                  <a:srgbClr val="000000"/>
                </a:solidFill>
                <a:latin typeface="robotoregular"/>
              </a:rPr>
              <a:t>o soluto normalmente é a menor parte de uma solução, e é a substância dissolvida no solvente.</a:t>
            </a:r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259076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OSMOSE REVERSA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532" y="861774"/>
            <a:ext cx="8424936" cy="588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36641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9"/>
            <a:ext cx="12192000" cy="685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65586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OSMOSE REVERSA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48" y="1052736"/>
            <a:ext cx="10905303" cy="522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3953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924" y="1236808"/>
            <a:ext cx="999985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300" dirty="0">
                <a:solidFill>
                  <a:srgbClr val="063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Porque o tratamento químico em caldeiras, tubulações e vaso de Pressão?</a:t>
            </a:r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860650" y="1916832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altLang="pt-BR" dirty="0"/>
          </a:p>
          <a:p>
            <a:r>
              <a:rPr lang="pt-BR" altLang="pt-BR" sz="4500" dirty="0">
                <a:latin typeface="Arial" panose="020B0604020202020204" pitchFamily="34" charset="0"/>
                <a:cs typeface="Arial" panose="020B0604020202020204" pitchFamily="34" charset="0"/>
              </a:rPr>
              <a:t>INCRUSTAÇÃO</a:t>
            </a:r>
            <a:br>
              <a:rPr lang="pt-BR" altLang="pt-BR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altLang="pt-BR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altLang="pt-BR" sz="4500" dirty="0">
                <a:latin typeface="Arial" panose="020B0604020202020204" pitchFamily="34" charset="0"/>
                <a:cs typeface="Arial" panose="020B0604020202020204" pitchFamily="34" charset="0"/>
              </a:rPr>
              <a:t>CORROSÃO</a:t>
            </a:r>
            <a:br>
              <a:rPr lang="pt-BR" altLang="pt-BR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altLang="pt-BR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altLang="pt-BR" sz="4500" dirty="0">
                <a:latin typeface="Arial" panose="020B0604020202020204" pitchFamily="34" charset="0"/>
                <a:cs typeface="Arial" panose="020B0604020202020204" pitchFamily="34" charset="0"/>
              </a:rPr>
              <a:t>ARRASTE</a:t>
            </a:r>
            <a:br>
              <a:rPr lang="pt-BR" altLang="pt-BR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pt-BR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E013CEA-0962-6C02-5B6E-F4BD85CFDF2B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49678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639616" y="1844824"/>
            <a:ext cx="6715125" cy="4429125"/>
            <a:chOff x="-3" y="-3"/>
            <a:chExt cx="3561" cy="4460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0" y="0"/>
              <a:ext cx="3555" cy="4454"/>
              <a:chOff x="0" y="0"/>
              <a:chExt cx="3555" cy="4454"/>
            </a:xfrm>
          </p:grpSpPr>
          <p:grpSp>
            <p:nvGrpSpPr>
              <p:cNvPr id="6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993" cy="730"/>
                <a:chOff x="0" y="0"/>
                <a:chExt cx="993" cy="730"/>
              </a:xfrm>
            </p:grpSpPr>
            <p:sp>
              <p:nvSpPr>
                <p:cNvPr id="124" name="Rectangle 6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907" cy="7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IMPUREZAS</a:t>
                  </a:r>
                </a:p>
                <a:p>
                  <a:pPr algn="ctr"/>
                  <a:endParaRPr lang="pt-BR" altLang="pt-BR" sz="1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93" cy="73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7" name="Group 8"/>
              <p:cNvGrpSpPr>
                <a:grpSpLocks/>
              </p:cNvGrpSpPr>
              <p:nvPr/>
            </p:nvGrpSpPr>
            <p:grpSpPr bwMode="auto">
              <a:xfrm>
                <a:off x="993" y="0"/>
                <a:ext cx="806" cy="730"/>
                <a:chOff x="993" y="0"/>
                <a:chExt cx="806" cy="730"/>
              </a:xfrm>
            </p:grpSpPr>
            <p:sp>
              <p:nvSpPr>
                <p:cNvPr id="122" name="Rectangle 9"/>
                <p:cNvSpPr>
                  <a:spLocks noChangeArrowheads="1"/>
                </p:cNvSpPr>
                <p:nvPr/>
              </p:nvSpPr>
              <p:spPr bwMode="auto">
                <a:xfrm>
                  <a:off x="1036" y="0"/>
                  <a:ext cx="720" cy="7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CORROSÃO</a:t>
                  </a:r>
                </a:p>
                <a:p>
                  <a:pPr algn="ctr"/>
                  <a:endParaRPr lang="pt-BR" altLang="pt-BR" sz="1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" name="Rectangle 10"/>
                <p:cNvSpPr>
                  <a:spLocks noChangeArrowheads="1"/>
                </p:cNvSpPr>
                <p:nvPr/>
              </p:nvSpPr>
              <p:spPr bwMode="auto">
                <a:xfrm>
                  <a:off x="993" y="0"/>
                  <a:ext cx="806" cy="73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8" name="Group 11"/>
              <p:cNvGrpSpPr>
                <a:grpSpLocks/>
              </p:cNvGrpSpPr>
              <p:nvPr/>
            </p:nvGrpSpPr>
            <p:grpSpPr bwMode="auto">
              <a:xfrm>
                <a:off x="1799" y="0"/>
                <a:ext cx="878" cy="730"/>
                <a:chOff x="1799" y="0"/>
                <a:chExt cx="878" cy="730"/>
              </a:xfrm>
            </p:grpSpPr>
            <p:sp>
              <p:nvSpPr>
                <p:cNvPr id="120" name="Rectangle 12"/>
                <p:cNvSpPr>
                  <a:spLocks noChangeArrowheads="1"/>
                </p:cNvSpPr>
                <p:nvPr/>
              </p:nvSpPr>
              <p:spPr bwMode="auto">
                <a:xfrm>
                  <a:off x="1842" y="0"/>
                  <a:ext cx="792" cy="7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FORMAÇÃO  DEPÓSITOS</a:t>
                  </a:r>
                </a:p>
                <a:p>
                  <a:pPr algn="ctr"/>
                  <a:endParaRPr lang="pt-BR" altLang="pt-BR" sz="1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" name="Rectangle 13"/>
                <p:cNvSpPr>
                  <a:spLocks noChangeArrowheads="1"/>
                </p:cNvSpPr>
                <p:nvPr/>
              </p:nvSpPr>
              <p:spPr bwMode="auto">
                <a:xfrm>
                  <a:off x="1799" y="0"/>
                  <a:ext cx="878" cy="73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9" name="Group 14"/>
              <p:cNvGrpSpPr>
                <a:grpSpLocks/>
              </p:cNvGrpSpPr>
              <p:nvPr/>
            </p:nvGrpSpPr>
            <p:grpSpPr bwMode="auto">
              <a:xfrm>
                <a:off x="2677" y="0"/>
                <a:ext cx="878" cy="730"/>
                <a:chOff x="2677" y="0"/>
                <a:chExt cx="878" cy="730"/>
              </a:xfrm>
            </p:grpSpPr>
            <p:sp>
              <p:nvSpPr>
                <p:cNvPr id="118" name="Rectangle 15"/>
                <p:cNvSpPr>
                  <a:spLocks noChangeArrowheads="1"/>
                </p:cNvSpPr>
                <p:nvPr/>
              </p:nvSpPr>
              <p:spPr bwMode="auto">
                <a:xfrm>
                  <a:off x="2720" y="0"/>
                  <a:ext cx="792" cy="7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ARRASTE</a:t>
                  </a:r>
                </a:p>
                <a:p>
                  <a:pPr algn="ctr"/>
                  <a:endParaRPr lang="pt-BR" altLang="pt-BR" sz="1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9" name="Rectangle 16"/>
                <p:cNvSpPr>
                  <a:spLocks noChangeArrowheads="1"/>
                </p:cNvSpPr>
                <p:nvPr/>
              </p:nvSpPr>
              <p:spPr bwMode="auto">
                <a:xfrm>
                  <a:off x="2677" y="0"/>
                  <a:ext cx="878" cy="73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10" name="Group 17"/>
              <p:cNvGrpSpPr>
                <a:grpSpLocks/>
              </p:cNvGrpSpPr>
              <p:nvPr/>
            </p:nvGrpSpPr>
            <p:grpSpPr bwMode="auto">
              <a:xfrm>
                <a:off x="0" y="730"/>
                <a:ext cx="993" cy="401"/>
                <a:chOff x="0" y="730"/>
                <a:chExt cx="993" cy="401"/>
              </a:xfrm>
            </p:grpSpPr>
            <p:sp>
              <p:nvSpPr>
                <p:cNvPr id="116" name="Rectangle 18"/>
                <p:cNvSpPr>
                  <a:spLocks noChangeArrowheads="1"/>
                </p:cNvSpPr>
                <p:nvPr/>
              </p:nvSpPr>
              <p:spPr bwMode="auto">
                <a:xfrm>
                  <a:off x="43" y="730"/>
                  <a:ext cx="907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pt-BR" altLang="pt-BR" sz="1600" b="1">
                      <a:latin typeface="Arial" panose="020B0604020202020204" pitchFamily="34" charset="0"/>
                    </a:rPr>
                    <a:t>Cálcio</a:t>
                  </a:r>
                  <a:endParaRPr lang="pt-BR" altLang="pt-BR" sz="1600">
                    <a:latin typeface="Arial" panose="020B0604020202020204" pitchFamily="34" charset="0"/>
                  </a:endParaRPr>
                </a:p>
                <a:p>
                  <a:endParaRPr lang="pt-BR" altLang="pt-BR" sz="1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7" name="Rectangle 19"/>
                <p:cNvSpPr>
                  <a:spLocks noChangeArrowheads="1"/>
                </p:cNvSpPr>
                <p:nvPr/>
              </p:nvSpPr>
              <p:spPr bwMode="auto">
                <a:xfrm>
                  <a:off x="0" y="730"/>
                  <a:ext cx="993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11" name="Group 20"/>
              <p:cNvGrpSpPr>
                <a:grpSpLocks/>
              </p:cNvGrpSpPr>
              <p:nvPr/>
            </p:nvGrpSpPr>
            <p:grpSpPr bwMode="auto">
              <a:xfrm>
                <a:off x="993" y="730"/>
                <a:ext cx="806" cy="401"/>
                <a:chOff x="993" y="730"/>
                <a:chExt cx="806" cy="401"/>
              </a:xfrm>
            </p:grpSpPr>
            <p:sp>
              <p:nvSpPr>
                <p:cNvPr id="114" name="Rectangle 21"/>
                <p:cNvSpPr>
                  <a:spLocks noChangeArrowheads="1"/>
                </p:cNvSpPr>
                <p:nvPr/>
              </p:nvSpPr>
              <p:spPr bwMode="auto">
                <a:xfrm>
                  <a:off x="1036" y="730"/>
                  <a:ext cx="720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-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5" name="Rectangle 22"/>
                <p:cNvSpPr>
                  <a:spLocks noChangeArrowheads="1"/>
                </p:cNvSpPr>
                <p:nvPr/>
              </p:nvSpPr>
              <p:spPr bwMode="auto">
                <a:xfrm>
                  <a:off x="993" y="730"/>
                  <a:ext cx="806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12" name="Group 23"/>
              <p:cNvGrpSpPr>
                <a:grpSpLocks/>
              </p:cNvGrpSpPr>
              <p:nvPr/>
            </p:nvGrpSpPr>
            <p:grpSpPr bwMode="auto">
              <a:xfrm>
                <a:off x="1799" y="730"/>
                <a:ext cx="878" cy="401"/>
                <a:chOff x="1799" y="730"/>
                <a:chExt cx="878" cy="401"/>
              </a:xfrm>
            </p:grpSpPr>
            <p:sp>
              <p:nvSpPr>
                <p:cNvPr id="112" name="Rectangle 24"/>
                <p:cNvSpPr>
                  <a:spLocks noChangeArrowheads="1"/>
                </p:cNvSpPr>
                <p:nvPr/>
              </p:nvSpPr>
              <p:spPr bwMode="auto">
                <a:xfrm>
                  <a:off x="1842" y="730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X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" name="Rectangle 25"/>
                <p:cNvSpPr>
                  <a:spLocks noChangeArrowheads="1"/>
                </p:cNvSpPr>
                <p:nvPr/>
              </p:nvSpPr>
              <p:spPr bwMode="auto">
                <a:xfrm>
                  <a:off x="1799" y="730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13" name="Group 26"/>
              <p:cNvGrpSpPr>
                <a:grpSpLocks/>
              </p:cNvGrpSpPr>
              <p:nvPr/>
            </p:nvGrpSpPr>
            <p:grpSpPr bwMode="auto">
              <a:xfrm>
                <a:off x="2677" y="730"/>
                <a:ext cx="878" cy="401"/>
                <a:chOff x="2677" y="730"/>
                <a:chExt cx="878" cy="401"/>
              </a:xfrm>
            </p:grpSpPr>
            <p:sp>
              <p:nvSpPr>
                <p:cNvPr id="110" name="Rectangle 27"/>
                <p:cNvSpPr>
                  <a:spLocks noChangeArrowheads="1"/>
                </p:cNvSpPr>
                <p:nvPr/>
              </p:nvSpPr>
              <p:spPr bwMode="auto">
                <a:xfrm>
                  <a:off x="2720" y="730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-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" name="Rectangle 28"/>
                <p:cNvSpPr>
                  <a:spLocks noChangeArrowheads="1"/>
                </p:cNvSpPr>
                <p:nvPr/>
              </p:nvSpPr>
              <p:spPr bwMode="auto">
                <a:xfrm>
                  <a:off x="2677" y="730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14" name="Group 29"/>
              <p:cNvGrpSpPr>
                <a:grpSpLocks/>
              </p:cNvGrpSpPr>
              <p:nvPr/>
            </p:nvGrpSpPr>
            <p:grpSpPr bwMode="auto">
              <a:xfrm>
                <a:off x="0" y="1131"/>
                <a:ext cx="993" cy="401"/>
                <a:chOff x="0" y="1131"/>
                <a:chExt cx="993" cy="401"/>
              </a:xfrm>
            </p:grpSpPr>
            <p:sp>
              <p:nvSpPr>
                <p:cNvPr id="108" name="Rectangle 30"/>
                <p:cNvSpPr>
                  <a:spLocks noChangeArrowheads="1"/>
                </p:cNvSpPr>
                <p:nvPr/>
              </p:nvSpPr>
              <p:spPr bwMode="auto">
                <a:xfrm>
                  <a:off x="43" y="1131"/>
                  <a:ext cx="907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pt-BR" altLang="pt-BR" sz="1600" b="1">
                      <a:latin typeface="Arial" panose="020B0604020202020204" pitchFamily="34" charset="0"/>
                    </a:rPr>
                    <a:t>Magnésio</a:t>
                  </a:r>
                </a:p>
                <a:p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9" name="Rectangle 31"/>
                <p:cNvSpPr>
                  <a:spLocks noChangeArrowheads="1"/>
                </p:cNvSpPr>
                <p:nvPr/>
              </p:nvSpPr>
              <p:spPr bwMode="auto">
                <a:xfrm>
                  <a:off x="0" y="1131"/>
                  <a:ext cx="993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15" name="Group 32"/>
              <p:cNvGrpSpPr>
                <a:grpSpLocks/>
              </p:cNvGrpSpPr>
              <p:nvPr/>
            </p:nvGrpSpPr>
            <p:grpSpPr bwMode="auto">
              <a:xfrm>
                <a:off x="993" y="1131"/>
                <a:ext cx="806" cy="401"/>
                <a:chOff x="993" y="1131"/>
                <a:chExt cx="806" cy="401"/>
              </a:xfrm>
            </p:grpSpPr>
            <p:sp>
              <p:nvSpPr>
                <p:cNvPr id="106" name="Rectangle 33"/>
                <p:cNvSpPr>
                  <a:spLocks noChangeArrowheads="1"/>
                </p:cNvSpPr>
                <p:nvPr/>
              </p:nvSpPr>
              <p:spPr bwMode="auto">
                <a:xfrm>
                  <a:off x="1036" y="1131"/>
                  <a:ext cx="720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-</a:t>
                  </a:r>
                </a:p>
                <a:p>
                  <a:pPr algn="ctr"/>
                  <a:endParaRPr lang="pt-BR" altLang="pt-BR" sz="1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7" name="Rectangle 34"/>
                <p:cNvSpPr>
                  <a:spLocks noChangeArrowheads="1"/>
                </p:cNvSpPr>
                <p:nvPr/>
              </p:nvSpPr>
              <p:spPr bwMode="auto">
                <a:xfrm>
                  <a:off x="993" y="1131"/>
                  <a:ext cx="806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16" name="Group 35"/>
              <p:cNvGrpSpPr>
                <a:grpSpLocks/>
              </p:cNvGrpSpPr>
              <p:nvPr/>
            </p:nvGrpSpPr>
            <p:grpSpPr bwMode="auto">
              <a:xfrm>
                <a:off x="1799" y="1131"/>
                <a:ext cx="878" cy="401"/>
                <a:chOff x="1799" y="1131"/>
                <a:chExt cx="878" cy="401"/>
              </a:xfrm>
            </p:grpSpPr>
            <p:sp>
              <p:nvSpPr>
                <p:cNvPr id="104" name="Rectangle 36"/>
                <p:cNvSpPr>
                  <a:spLocks noChangeArrowheads="1"/>
                </p:cNvSpPr>
                <p:nvPr/>
              </p:nvSpPr>
              <p:spPr bwMode="auto">
                <a:xfrm>
                  <a:off x="1842" y="1131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X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" name="Rectangle 37"/>
                <p:cNvSpPr>
                  <a:spLocks noChangeArrowheads="1"/>
                </p:cNvSpPr>
                <p:nvPr/>
              </p:nvSpPr>
              <p:spPr bwMode="auto">
                <a:xfrm>
                  <a:off x="1799" y="1131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17" name="Group 38"/>
              <p:cNvGrpSpPr>
                <a:grpSpLocks/>
              </p:cNvGrpSpPr>
              <p:nvPr/>
            </p:nvGrpSpPr>
            <p:grpSpPr bwMode="auto">
              <a:xfrm>
                <a:off x="2677" y="1131"/>
                <a:ext cx="878" cy="401"/>
                <a:chOff x="2677" y="1131"/>
                <a:chExt cx="878" cy="401"/>
              </a:xfrm>
            </p:grpSpPr>
            <p:sp>
              <p:nvSpPr>
                <p:cNvPr id="102" name="Rectangle 39"/>
                <p:cNvSpPr>
                  <a:spLocks noChangeArrowheads="1"/>
                </p:cNvSpPr>
                <p:nvPr/>
              </p:nvSpPr>
              <p:spPr bwMode="auto">
                <a:xfrm>
                  <a:off x="2720" y="1131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-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" name="Rectangle 40"/>
                <p:cNvSpPr>
                  <a:spLocks noChangeArrowheads="1"/>
                </p:cNvSpPr>
                <p:nvPr/>
              </p:nvSpPr>
              <p:spPr bwMode="auto">
                <a:xfrm>
                  <a:off x="2677" y="1131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18" name="Group 41"/>
              <p:cNvGrpSpPr>
                <a:grpSpLocks/>
              </p:cNvGrpSpPr>
              <p:nvPr/>
            </p:nvGrpSpPr>
            <p:grpSpPr bwMode="auto">
              <a:xfrm>
                <a:off x="0" y="1532"/>
                <a:ext cx="993" cy="401"/>
                <a:chOff x="0" y="1532"/>
                <a:chExt cx="993" cy="401"/>
              </a:xfrm>
            </p:grpSpPr>
            <p:sp>
              <p:nvSpPr>
                <p:cNvPr id="100" name="Rectangle 42"/>
                <p:cNvSpPr>
                  <a:spLocks noChangeArrowheads="1"/>
                </p:cNvSpPr>
                <p:nvPr/>
              </p:nvSpPr>
              <p:spPr bwMode="auto">
                <a:xfrm>
                  <a:off x="43" y="1532"/>
                  <a:ext cx="907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pt-BR" altLang="pt-BR" sz="1600" b="1">
                      <a:latin typeface="Arial" panose="020B0604020202020204" pitchFamily="34" charset="0"/>
                    </a:rPr>
                    <a:t>Bicarbonato</a:t>
                  </a:r>
                </a:p>
                <a:p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1" name="Rectangle 43"/>
                <p:cNvSpPr>
                  <a:spLocks noChangeArrowheads="1"/>
                </p:cNvSpPr>
                <p:nvPr/>
              </p:nvSpPr>
              <p:spPr bwMode="auto">
                <a:xfrm>
                  <a:off x="0" y="1532"/>
                  <a:ext cx="993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19" name="Group 44"/>
              <p:cNvGrpSpPr>
                <a:grpSpLocks/>
              </p:cNvGrpSpPr>
              <p:nvPr/>
            </p:nvGrpSpPr>
            <p:grpSpPr bwMode="auto">
              <a:xfrm>
                <a:off x="993" y="1532"/>
                <a:ext cx="806" cy="401"/>
                <a:chOff x="993" y="1532"/>
                <a:chExt cx="806" cy="401"/>
              </a:xfrm>
            </p:grpSpPr>
            <p:sp>
              <p:nvSpPr>
                <p:cNvPr id="98" name="Rectangle 45"/>
                <p:cNvSpPr>
                  <a:spLocks noChangeArrowheads="1"/>
                </p:cNvSpPr>
                <p:nvPr/>
              </p:nvSpPr>
              <p:spPr bwMode="auto">
                <a:xfrm>
                  <a:off x="1036" y="1532"/>
                  <a:ext cx="720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X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9" name="Rectangle 46"/>
                <p:cNvSpPr>
                  <a:spLocks noChangeArrowheads="1"/>
                </p:cNvSpPr>
                <p:nvPr/>
              </p:nvSpPr>
              <p:spPr bwMode="auto">
                <a:xfrm>
                  <a:off x="993" y="1532"/>
                  <a:ext cx="806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20" name="Group 47"/>
              <p:cNvGrpSpPr>
                <a:grpSpLocks/>
              </p:cNvGrpSpPr>
              <p:nvPr/>
            </p:nvGrpSpPr>
            <p:grpSpPr bwMode="auto">
              <a:xfrm>
                <a:off x="1799" y="1532"/>
                <a:ext cx="878" cy="401"/>
                <a:chOff x="1799" y="1532"/>
                <a:chExt cx="878" cy="401"/>
              </a:xfrm>
            </p:grpSpPr>
            <p:sp>
              <p:nvSpPr>
                <p:cNvPr id="96" name="Rectangle 48"/>
                <p:cNvSpPr>
                  <a:spLocks noChangeArrowheads="1"/>
                </p:cNvSpPr>
                <p:nvPr/>
              </p:nvSpPr>
              <p:spPr bwMode="auto">
                <a:xfrm>
                  <a:off x="1842" y="1532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X</a:t>
                  </a:r>
                </a:p>
                <a:p>
                  <a:pPr algn="ctr"/>
                  <a:endParaRPr lang="pt-BR" altLang="pt-BR" sz="1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7" name="Rectangle 49"/>
                <p:cNvSpPr>
                  <a:spLocks noChangeArrowheads="1"/>
                </p:cNvSpPr>
                <p:nvPr/>
              </p:nvSpPr>
              <p:spPr bwMode="auto">
                <a:xfrm>
                  <a:off x="1799" y="1532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21" name="Group 50"/>
              <p:cNvGrpSpPr>
                <a:grpSpLocks/>
              </p:cNvGrpSpPr>
              <p:nvPr/>
            </p:nvGrpSpPr>
            <p:grpSpPr bwMode="auto">
              <a:xfrm>
                <a:off x="2677" y="1532"/>
                <a:ext cx="878" cy="401"/>
                <a:chOff x="2677" y="1532"/>
                <a:chExt cx="878" cy="401"/>
              </a:xfrm>
            </p:grpSpPr>
            <p:sp>
              <p:nvSpPr>
                <p:cNvPr id="94" name="Rectangle 51"/>
                <p:cNvSpPr>
                  <a:spLocks noChangeArrowheads="1"/>
                </p:cNvSpPr>
                <p:nvPr/>
              </p:nvSpPr>
              <p:spPr bwMode="auto">
                <a:xfrm>
                  <a:off x="2720" y="1532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-</a:t>
                  </a:r>
                </a:p>
                <a:p>
                  <a:pPr algn="ctr"/>
                  <a:endParaRPr lang="pt-BR" altLang="pt-BR" sz="1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5" name="Rectangle 52"/>
                <p:cNvSpPr>
                  <a:spLocks noChangeArrowheads="1"/>
                </p:cNvSpPr>
                <p:nvPr/>
              </p:nvSpPr>
              <p:spPr bwMode="auto">
                <a:xfrm>
                  <a:off x="2677" y="1532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22" name="Group 53"/>
              <p:cNvGrpSpPr>
                <a:grpSpLocks/>
              </p:cNvGrpSpPr>
              <p:nvPr/>
            </p:nvGrpSpPr>
            <p:grpSpPr bwMode="auto">
              <a:xfrm>
                <a:off x="0" y="1933"/>
                <a:ext cx="993" cy="401"/>
                <a:chOff x="0" y="1933"/>
                <a:chExt cx="993" cy="401"/>
              </a:xfrm>
            </p:grpSpPr>
            <p:sp>
              <p:nvSpPr>
                <p:cNvPr id="92" name="Rectangle 54"/>
                <p:cNvSpPr>
                  <a:spLocks noChangeArrowheads="1"/>
                </p:cNvSpPr>
                <p:nvPr/>
              </p:nvSpPr>
              <p:spPr bwMode="auto">
                <a:xfrm>
                  <a:off x="43" y="1933"/>
                  <a:ext cx="907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pt-BR" altLang="pt-BR" sz="1600" b="1">
                      <a:latin typeface="Arial" panose="020B0604020202020204" pitchFamily="34" charset="0"/>
                    </a:rPr>
                    <a:t>Carbonato</a:t>
                  </a:r>
                </a:p>
                <a:p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3" name="Rectangle 55"/>
                <p:cNvSpPr>
                  <a:spLocks noChangeArrowheads="1"/>
                </p:cNvSpPr>
                <p:nvPr/>
              </p:nvSpPr>
              <p:spPr bwMode="auto">
                <a:xfrm>
                  <a:off x="0" y="1933"/>
                  <a:ext cx="993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23" name="Group 56"/>
              <p:cNvGrpSpPr>
                <a:grpSpLocks/>
              </p:cNvGrpSpPr>
              <p:nvPr/>
            </p:nvGrpSpPr>
            <p:grpSpPr bwMode="auto">
              <a:xfrm>
                <a:off x="993" y="1933"/>
                <a:ext cx="806" cy="401"/>
                <a:chOff x="993" y="1933"/>
                <a:chExt cx="806" cy="401"/>
              </a:xfrm>
            </p:grpSpPr>
            <p:sp>
              <p:nvSpPr>
                <p:cNvPr id="90" name="Rectangle 57"/>
                <p:cNvSpPr>
                  <a:spLocks noChangeArrowheads="1"/>
                </p:cNvSpPr>
                <p:nvPr/>
              </p:nvSpPr>
              <p:spPr bwMode="auto">
                <a:xfrm>
                  <a:off x="1036" y="1933"/>
                  <a:ext cx="720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X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1" name="Rectangle 58"/>
                <p:cNvSpPr>
                  <a:spLocks noChangeArrowheads="1"/>
                </p:cNvSpPr>
                <p:nvPr/>
              </p:nvSpPr>
              <p:spPr bwMode="auto">
                <a:xfrm>
                  <a:off x="993" y="1933"/>
                  <a:ext cx="806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24" name="Group 59"/>
              <p:cNvGrpSpPr>
                <a:grpSpLocks/>
              </p:cNvGrpSpPr>
              <p:nvPr/>
            </p:nvGrpSpPr>
            <p:grpSpPr bwMode="auto">
              <a:xfrm>
                <a:off x="1799" y="1933"/>
                <a:ext cx="878" cy="401"/>
                <a:chOff x="1799" y="1933"/>
                <a:chExt cx="878" cy="401"/>
              </a:xfrm>
            </p:grpSpPr>
            <p:sp>
              <p:nvSpPr>
                <p:cNvPr id="88" name="Rectangle 60"/>
                <p:cNvSpPr>
                  <a:spLocks noChangeArrowheads="1"/>
                </p:cNvSpPr>
                <p:nvPr/>
              </p:nvSpPr>
              <p:spPr bwMode="auto">
                <a:xfrm>
                  <a:off x="1842" y="1933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X</a:t>
                  </a:r>
                </a:p>
                <a:p>
                  <a:pPr algn="ctr"/>
                  <a:endParaRPr lang="pt-BR" altLang="pt-BR" sz="1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9" name="Rectangle 61"/>
                <p:cNvSpPr>
                  <a:spLocks noChangeArrowheads="1"/>
                </p:cNvSpPr>
                <p:nvPr/>
              </p:nvSpPr>
              <p:spPr bwMode="auto">
                <a:xfrm>
                  <a:off x="1799" y="1933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25" name="Group 62"/>
              <p:cNvGrpSpPr>
                <a:grpSpLocks/>
              </p:cNvGrpSpPr>
              <p:nvPr/>
            </p:nvGrpSpPr>
            <p:grpSpPr bwMode="auto">
              <a:xfrm>
                <a:off x="2677" y="1933"/>
                <a:ext cx="878" cy="401"/>
                <a:chOff x="2677" y="1933"/>
                <a:chExt cx="878" cy="401"/>
              </a:xfrm>
            </p:grpSpPr>
            <p:sp>
              <p:nvSpPr>
                <p:cNvPr id="86" name="Rectangle 63"/>
                <p:cNvSpPr>
                  <a:spLocks noChangeArrowheads="1"/>
                </p:cNvSpPr>
                <p:nvPr/>
              </p:nvSpPr>
              <p:spPr bwMode="auto">
                <a:xfrm>
                  <a:off x="2720" y="1933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-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7" name="Rectangle 64"/>
                <p:cNvSpPr>
                  <a:spLocks noChangeArrowheads="1"/>
                </p:cNvSpPr>
                <p:nvPr/>
              </p:nvSpPr>
              <p:spPr bwMode="auto">
                <a:xfrm>
                  <a:off x="2677" y="1933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26" name="Group 65"/>
              <p:cNvGrpSpPr>
                <a:grpSpLocks/>
              </p:cNvGrpSpPr>
              <p:nvPr/>
            </p:nvGrpSpPr>
            <p:grpSpPr bwMode="auto">
              <a:xfrm>
                <a:off x="0" y="2334"/>
                <a:ext cx="993" cy="401"/>
                <a:chOff x="0" y="2334"/>
                <a:chExt cx="993" cy="401"/>
              </a:xfrm>
            </p:grpSpPr>
            <p:sp>
              <p:nvSpPr>
                <p:cNvPr id="84" name="Rectangle 66"/>
                <p:cNvSpPr>
                  <a:spLocks noChangeArrowheads="1"/>
                </p:cNvSpPr>
                <p:nvPr/>
              </p:nvSpPr>
              <p:spPr bwMode="auto">
                <a:xfrm>
                  <a:off x="43" y="2334"/>
                  <a:ext cx="907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pt-BR" altLang="pt-BR" sz="1600" b="1">
                      <a:latin typeface="Arial" panose="020B0604020202020204" pitchFamily="34" charset="0"/>
                    </a:rPr>
                    <a:t>Sílica</a:t>
                  </a:r>
                </a:p>
                <a:p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5" name="Rectangle 67"/>
                <p:cNvSpPr>
                  <a:spLocks noChangeArrowheads="1"/>
                </p:cNvSpPr>
                <p:nvPr/>
              </p:nvSpPr>
              <p:spPr bwMode="auto">
                <a:xfrm>
                  <a:off x="0" y="2334"/>
                  <a:ext cx="993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27" name="Group 68"/>
              <p:cNvGrpSpPr>
                <a:grpSpLocks/>
              </p:cNvGrpSpPr>
              <p:nvPr/>
            </p:nvGrpSpPr>
            <p:grpSpPr bwMode="auto">
              <a:xfrm>
                <a:off x="993" y="2334"/>
                <a:ext cx="806" cy="401"/>
                <a:chOff x="993" y="2334"/>
                <a:chExt cx="806" cy="401"/>
              </a:xfrm>
            </p:grpSpPr>
            <p:sp>
              <p:nvSpPr>
                <p:cNvPr id="82" name="Rectangle 69"/>
                <p:cNvSpPr>
                  <a:spLocks noChangeArrowheads="1"/>
                </p:cNvSpPr>
                <p:nvPr/>
              </p:nvSpPr>
              <p:spPr bwMode="auto">
                <a:xfrm>
                  <a:off x="1036" y="2334"/>
                  <a:ext cx="720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-</a:t>
                  </a:r>
                </a:p>
                <a:p>
                  <a:pPr algn="ctr"/>
                  <a:endParaRPr lang="pt-BR" altLang="pt-BR" sz="1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3" name="Rectangle 70"/>
                <p:cNvSpPr>
                  <a:spLocks noChangeArrowheads="1"/>
                </p:cNvSpPr>
                <p:nvPr/>
              </p:nvSpPr>
              <p:spPr bwMode="auto">
                <a:xfrm>
                  <a:off x="993" y="2334"/>
                  <a:ext cx="806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28" name="Group 71"/>
              <p:cNvGrpSpPr>
                <a:grpSpLocks/>
              </p:cNvGrpSpPr>
              <p:nvPr/>
            </p:nvGrpSpPr>
            <p:grpSpPr bwMode="auto">
              <a:xfrm>
                <a:off x="1799" y="2334"/>
                <a:ext cx="878" cy="401"/>
                <a:chOff x="1799" y="2334"/>
                <a:chExt cx="878" cy="401"/>
              </a:xfrm>
            </p:grpSpPr>
            <p:sp>
              <p:nvSpPr>
                <p:cNvPr id="80" name="Rectangle 72"/>
                <p:cNvSpPr>
                  <a:spLocks noChangeArrowheads="1"/>
                </p:cNvSpPr>
                <p:nvPr/>
              </p:nvSpPr>
              <p:spPr bwMode="auto">
                <a:xfrm>
                  <a:off x="1842" y="2334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X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1" name="Rectangle 73"/>
                <p:cNvSpPr>
                  <a:spLocks noChangeArrowheads="1"/>
                </p:cNvSpPr>
                <p:nvPr/>
              </p:nvSpPr>
              <p:spPr bwMode="auto">
                <a:xfrm>
                  <a:off x="1799" y="2334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29" name="Group 74"/>
              <p:cNvGrpSpPr>
                <a:grpSpLocks/>
              </p:cNvGrpSpPr>
              <p:nvPr/>
            </p:nvGrpSpPr>
            <p:grpSpPr bwMode="auto">
              <a:xfrm>
                <a:off x="2677" y="2334"/>
                <a:ext cx="878" cy="401"/>
                <a:chOff x="2677" y="2334"/>
                <a:chExt cx="878" cy="401"/>
              </a:xfrm>
            </p:grpSpPr>
            <p:sp>
              <p:nvSpPr>
                <p:cNvPr id="78" name="Rectangle 75"/>
                <p:cNvSpPr>
                  <a:spLocks noChangeArrowheads="1"/>
                </p:cNvSpPr>
                <p:nvPr/>
              </p:nvSpPr>
              <p:spPr bwMode="auto">
                <a:xfrm>
                  <a:off x="2720" y="2334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Volatilização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Rectangle 76"/>
                <p:cNvSpPr>
                  <a:spLocks noChangeArrowheads="1"/>
                </p:cNvSpPr>
                <p:nvPr/>
              </p:nvSpPr>
              <p:spPr bwMode="auto">
                <a:xfrm>
                  <a:off x="2677" y="2334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30" name="Group 77"/>
              <p:cNvGrpSpPr>
                <a:grpSpLocks/>
              </p:cNvGrpSpPr>
              <p:nvPr/>
            </p:nvGrpSpPr>
            <p:grpSpPr bwMode="auto">
              <a:xfrm>
                <a:off x="0" y="2735"/>
                <a:ext cx="993" cy="401"/>
                <a:chOff x="0" y="2735"/>
                <a:chExt cx="993" cy="401"/>
              </a:xfrm>
            </p:grpSpPr>
            <p:sp>
              <p:nvSpPr>
                <p:cNvPr id="76" name="Rectangle 78"/>
                <p:cNvSpPr>
                  <a:spLocks noChangeArrowheads="1"/>
                </p:cNvSpPr>
                <p:nvPr/>
              </p:nvSpPr>
              <p:spPr bwMode="auto">
                <a:xfrm>
                  <a:off x="43" y="2735"/>
                  <a:ext cx="907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pt-BR" altLang="pt-BR" sz="1600" b="1">
                      <a:latin typeface="Arial" panose="020B0604020202020204" pitchFamily="34" charset="0"/>
                    </a:rPr>
                    <a:t>STD</a:t>
                  </a:r>
                </a:p>
                <a:p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Rectangle 79"/>
                <p:cNvSpPr>
                  <a:spLocks noChangeArrowheads="1"/>
                </p:cNvSpPr>
                <p:nvPr/>
              </p:nvSpPr>
              <p:spPr bwMode="auto">
                <a:xfrm>
                  <a:off x="0" y="2735"/>
                  <a:ext cx="993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31" name="Group 80"/>
              <p:cNvGrpSpPr>
                <a:grpSpLocks/>
              </p:cNvGrpSpPr>
              <p:nvPr/>
            </p:nvGrpSpPr>
            <p:grpSpPr bwMode="auto">
              <a:xfrm>
                <a:off x="993" y="2735"/>
                <a:ext cx="806" cy="401"/>
                <a:chOff x="993" y="2735"/>
                <a:chExt cx="806" cy="401"/>
              </a:xfrm>
            </p:grpSpPr>
            <p:sp>
              <p:nvSpPr>
                <p:cNvPr id="74" name="Rectangle 81"/>
                <p:cNvSpPr>
                  <a:spLocks noChangeArrowheads="1"/>
                </p:cNvSpPr>
                <p:nvPr/>
              </p:nvSpPr>
              <p:spPr bwMode="auto">
                <a:xfrm>
                  <a:off x="1036" y="2735"/>
                  <a:ext cx="720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-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Rectangle 82"/>
                <p:cNvSpPr>
                  <a:spLocks noChangeArrowheads="1"/>
                </p:cNvSpPr>
                <p:nvPr/>
              </p:nvSpPr>
              <p:spPr bwMode="auto">
                <a:xfrm>
                  <a:off x="993" y="2735"/>
                  <a:ext cx="806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32" name="Group 83"/>
              <p:cNvGrpSpPr>
                <a:grpSpLocks/>
              </p:cNvGrpSpPr>
              <p:nvPr/>
            </p:nvGrpSpPr>
            <p:grpSpPr bwMode="auto">
              <a:xfrm>
                <a:off x="1799" y="2735"/>
                <a:ext cx="878" cy="401"/>
                <a:chOff x="1799" y="2735"/>
                <a:chExt cx="878" cy="401"/>
              </a:xfrm>
            </p:grpSpPr>
            <p:sp>
              <p:nvSpPr>
                <p:cNvPr id="72" name="Rectangle 84"/>
                <p:cNvSpPr>
                  <a:spLocks noChangeArrowheads="1"/>
                </p:cNvSpPr>
                <p:nvPr/>
              </p:nvSpPr>
              <p:spPr bwMode="auto">
                <a:xfrm>
                  <a:off x="1842" y="2735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-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" name="Rectangle 85"/>
                <p:cNvSpPr>
                  <a:spLocks noChangeArrowheads="1"/>
                </p:cNvSpPr>
                <p:nvPr/>
              </p:nvSpPr>
              <p:spPr bwMode="auto">
                <a:xfrm>
                  <a:off x="1799" y="2735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33" name="Group 86"/>
              <p:cNvGrpSpPr>
                <a:grpSpLocks/>
              </p:cNvGrpSpPr>
              <p:nvPr/>
            </p:nvGrpSpPr>
            <p:grpSpPr bwMode="auto">
              <a:xfrm>
                <a:off x="2677" y="2735"/>
                <a:ext cx="878" cy="401"/>
                <a:chOff x="2677" y="2735"/>
                <a:chExt cx="878" cy="401"/>
              </a:xfrm>
            </p:grpSpPr>
            <p:sp>
              <p:nvSpPr>
                <p:cNvPr id="70" name="Rectangle 87"/>
                <p:cNvSpPr>
                  <a:spLocks noChangeArrowheads="1"/>
                </p:cNvSpPr>
                <p:nvPr/>
              </p:nvSpPr>
              <p:spPr bwMode="auto">
                <a:xfrm>
                  <a:off x="2720" y="2735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X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" name="Rectangle 88"/>
                <p:cNvSpPr>
                  <a:spLocks noChangeArrowheads="1"/>
                </p:cNvSpPr>
                <p:nvPr/>
              </p:nvSpPr>
              <p:spPr bwMode="auto">
                <a:xfrm>
                  <a:off x="2677" y="2735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34" name="Group 89"/>
              <p:cNvGrpSpPr>
                <a:grpSpLocks/>
              </p:cNvGrpSpPr>
              <p:nvPr/>
            </p:nvGrpSpPr>
            <p:grpSpPr bwMode="auto">
              <a:xfrm>
                <a:off x="0" y="3136"/>
                <a:ext cx="993" cy="516"/>
                <a:chOff x="0" y="3136"/>
                <a:chExt cx="993" cy="516"/>
              </a:xfrm>
            </p:grpSpPr>
            <p:sp>
              <p:nvSpPr>
                <p:cNvPr id="68" name="Rectangle 90"/>
                <p:cNvSpPr>
                  <a:spLocks noChangeArrowheads="1"/>
                </p:cNvSpPr>
                <p:nvPr/>
              </p:nvSpPr>
              <p:spPr bwMode="auto">
                <a:xfrm>
                  <a:off x="43" y="3136"/>
                  <a:ext cx="907" cy="5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pt-BR" altLang="pt-BR" sz="1600" b="1">
                      <a:latin typeface="Arial" panose="020B0604020202020204" pitchFamily="34" charset="0"/>
                    </a:rPr>
                    <a:t>Sólidos Suspensos</a:t>
                  </a:r>
                </a:p>
                <a:p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9" name="Rectangle 91"/>
                <p:cNvSpPr>
                  <a:spLocks noChangeArrowheads="1"/>
                </p:cNvSpPr>
                <p:nvPr/>
              </p:nvSpPr>
              <p:spPr bwMode="auto">
                <a:xfrm>
                  <a:off x="0" y="3136"/>
                  <a:ext cx="993" cy="51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35" name="Group 92"/>
              <p:cNvGrpSpPr>
                <a:grpSpLocks/>
              </p:cNvGrpSpPr>
              <p:nvPr/>
            </p:nvGrpSpPr>
            <p:grpSpPr bwMode="auto">
              <a:xfrm>
                <a:off x="993" y="3136"/>
                <a:ext cx="806" cy="516"/>
                <a:chOff x="993" y="3136"/>
                <a:chExt cx="806" cy="516"/>
              </a:xfrm>
            </p:grpSpPr>
            <p:sp>
              <p:nvSpPr>
                <p:cNvPr id="66" name="Rectangle 93"/>
                <p:cNvSpPr>
                  <a:spLocks noChangeArrowheads="1"/>
                </p:cNvSpPr>
                <p:nvPr/>
              </p:nvSpPr>
              <p:spPr bwMode="auto">
                <a:xfrm>
                  <a:off x="1036" y="3136"/>
                  <a:ext cx="720" cy="5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-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" name="Rectangle 94"/>
                <p:cNvSpPr>
                  <a:spLocks noChangeArrowheads="1"/>
                </p:cNvSpPr>
                <p:nvPr/>
              </p:nvSpPr>
              <p:spPr bwMode="auto">
                <a:xfrm>
                  <a:off x="993" y="3136"/>
                  <a:ext cx="806" cy="51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36" name="Group 95"/>
              <p:cNvGrpSpPr>
                <a:grpSpLocks/>
              </p:cNvGrpSpPr>
              <p:nvPr/>
            </p:nvGrpSpPr>
            <p:grpSpPr bwMode="auto">
              <a:xfrm>
                <a:off x="1799" y="3136"/>
                <a:ext cx="878" cy="516"/>
                <a:chOff x="1799" y="3136"/>
                <a:chExt cx="878" cy="516"/>
              </a:xfrm>
            </p:grpSpPr>
            <p:sp>
              <p:nvSpPr>
                <p:cNvPr id="64" name="Rectangle 96"/>
                <p:cNvSpPr>
                  <a:spLocks noChangeArrowheads="1"/>
                </p:cNvSpPr>
                <p:nvPr/>
              </p:nvSpPr>
              <p:spPr bwMode="auto">
                <a:xfrm>
                  <a:off x="1842" y="3136"/>
                  <a:ext cx="792" cy="5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X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5" name="Rectangle 97"/>
                <p:cNvSpPr>
                  <a:spLocks noChangeArrowheads="1"/>
                </p:cNvSpPr>
                <p:nvPr/>
              </p:nvSpPr>
              <p:spPr bwMode="auto">
                <a:xfrm>
                  <a:off x="1799" y="3136"/>
                  <a:ext cx="878" cy="51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37" name="Group 98"/>
              <p:cNvGrpSpPr>
                <a:grpSpLocks/>
              </p:cNvGrpSpPr>
              <p:nvPr/>
            </p:nvGrpSpPr>
            <p:grpSpPr bwMode="auto">
              <a:xfrm>
                <a:off x="2677" y="3136"/>
                <a:ext cx="878" cy="516"/>
                <a:chOff x="2677" y="3136"/>
                <a:chExt cx="878" cy="516"/>
              </a:xfrm>
            </p:grpSpPr>
            <p:sp>
              <p:nvSpPr>
                <p:cNvPr id="62" name="Rectangle 99"/>
                <p:cNvSpPr>
                  <a:spLocks noChangeArrowheads="1"/>
                </p:cNvSpPr>
                <p:nvPr/>
              </p:nvSpPr>
              <p:spPr bwMode="auto">
                <a:xfrm>
                  <a:off x="2720" y="3136"/>
                  <a:ext cx="792" cy="5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X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3" name="Rectangle 100"/>
                <p:cNvSpPr>
                  <a:spLocks noChangeArrowheads="1"/>
                </p:cNvSpPr>
                <p:nvPr/>
              </p:nvSpPr>
              <p:spPr bwMode="auto">
                <a:xfrm>
                  <a:off x="2677" y="3136"/>
                  <a:ext cx="878" cy="51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38" name="Group 101"/>
              <p:cNvGrpSpPr>
                <a:grpSpLocks/>
              </p:cNvGrpSpPr>
              <p:nvPr/>
            </p:nvGrpSpPr>
            <p:grpSpPr bwMode="auto">
              <a:xfrm>
                <a:off x="0" y="3652"/>
                <a:ext cx="993" cy="401"/>
                <a:chOff x="0" y="3652"/>
                <a:chExt cx="993" cy="401"/>
              </a:xfrm>
            </p:grpSpPr>
            <p:sp>
              <p:nvSpPr>
                <p:cNvPr id="60" name="Rectangle 102"/>
                <p:cNvSpPr>
                  <a:spLocks noChangeArrowheads="1"/>
                </p:cNvSpPr>
                <p:nvPr/>
              </p:nvSpPr>
              <p:spPr bwMode="auto">
                <a:xfrm>
                  <a:off x="43" y="3652"/>
                  <a:ext cx="907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pt-BR" altLang="pt-BR" sz="1600" b="1">
                      <a:latin typeface="Arial" panose="020B0604020202020204" pitchFamily="34" charset="0"/>
                    </a:rPr>
                    <a:t>Mat. Orgânica</a:t>
                  </a:r>
                </a:p>
                <a:p>
                  <a:endParaRPr lang="pt-BR" altLang="pt-BR" sz="1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1" name="Rectangle 103"/>
                <p:cNvSpPr>
                  <a:spLocks noChangeArrowheads="1"/>
                </p:cNvSpPr>
                <p:nvPr/>
              </p:nvSpPr>
              <p:spPr bwMode="auto">
                <a:xfrm>
                  <a:off x="0" y="3652"/>
                  <a:ext cx="993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39" name="Group 104"/>
              <p:cNvGrpSpPr>
                <a:grpSpLocks/>
              </p:cNvGrpSpPr>
              <p:nvPr/>
            </p:nvGrpSpPr>
            <p:grpSpPr bwMode="auto">
              <a:xfrm>
                <a:off x="993" y="3652"/>
                <a:ext cx="806" cy="401"/>
                <a:chOff x="993" y="3652"/>
                <a:chExt cx="806" cy="401"/>
              </a:xfrm>
            </p:grpSpPr>
            <p:sp>
              <p:nvSpPr>
                <p:cNvPr id="58" name="Rectangle 105"/>
                <p:cNvSpPr>
                  <a:spLocks noChangeArrowheads="1"/>
                </p:cNvSpPr>
                <p:nvPr/>
              </p:nvSpPr>
              <p:spPr bwMode="auto">
                <a:xfrm>
                  <a:off x="1036" y="3652"/>
                  <a:ext cx="720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-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9" name="Rectangle 106"/>
                <p:cNvSpPr>
                  <a:spLocks noChangeArrowheads="1"/>
                </p:cNvSpPr>
                <p:nvPr/>
              </p:nvSpPr>
              <p:spPr bwMode="auto">
                <a:xfrm>
                  <a:off x="993" y="3652"/>
                  <a:ext cx="806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40" name="Group 107"/>
              <p:cNvGrpSpPr>
                <a:grpSpLocks/>
              </p:cNvGrpSpPr>
              <p:nvPr/>
            </p:nvGrpSpPr>
            <p:grpSpPr bwMode="auto">
              <a:xfrm>
                <a:off x="1799" y="3652"/>
                <a:ext cx="878" cy="401"/>
                <a:chOff x="1799" y="3652"/>
                <a:chExt cx="878" cy="401"/>
              </a:xfrm>
            </p:grpSpPr>
            <p:sp>
              <p:nvSpPr>
                <p:cNvPr id="56" name="Rectangle 108"/>
                <p:cNvSpPr>
                  <a:spLocks noChangeArrowheads="1"/>
                </p:cNvSpPr>
                <p:nvPr/>
              </p:nvSpPr>
              <p:spPr bwMode="auto">
                <a:xfrm>
                  <a:off x="1842" y="3652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X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7" name="Rectangle 109"/>
                <p:cNvSpPr>
                  <a:spLocks noChangeArrowheads="1"/>
                </p:cNvSpPr>
                <p:nvPr/>
              </p:nvSpPr>
              <p:spPr bwMode="auto">
                <a:xfrm>
                  <a:off x="1799" y="3652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41" name="Group 110"/>
              <p:cNvGrpSpPr>
                <a:grpSpLocks/>
              </p:cNvGrpSpPr>
              <p:nvPr/>
            </p:nvGrpSpPr>
            <p:grpSpPr bwMode="auto">
              <a:xfrm>
                <a:off x="2677" y="3652"/>
                <a:ext cx="878" cy="401"/>
                <a:chOff x="2677" y="3652"/>
                <a:chExt cx="878" cy="401"/>
              </a:xfrm>
            </p:grpSpPr>
            <p:sp>
              <p:nvSpPr>
                <p:cNvPr id="54" name="Rectangle 111"/>
                <p:cNvSpPr>
                  <a:spLocks noChangeArrowheads="1"/>
                </p:cNvSpPr>
                <p:nvPr/>
              </p:nvSpPr>
              <p:spPr bwMode="auto">
                <a:xfrm>
                  <a:off x="2720" y="3652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X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" name="Rectangle 112"/>
                <p:cNvSpPr>
                  <a:spLocks noChangeArrowheads="1"/>
                </p:cNvSpPr>
                <p:nvPr/>
              </p:nvSpPr>
              <p:spPr bwMode="auto">
                <a:xfrm>
                  <a:off x="2677" y="3652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42" name="Group 113"/>
              <p:cNvGrpSpPr>
                <a:grpSpLocks/>
              </p:cNvGrpSpPr>
              <p:nvPr/>
            </p:nvGrpSpPr>
            <p:grpSpPr bwMode="auto">
              <a:xfrm>
                <a:off x="0" y="4053"/>
                <a:ext cx="993" cy="401"/>
                <a:chOff x="0" y="4053"/>
                <a:chExt cx="993" cy="401"/>
              </a:xfrm>
            </p:grpSpPr>
            <p:sp>
              <p:nvSpPr>
                <p:cNvPr id="52" name="Rectangle 114"/>
                <p:cNvSpPr>
                  <a:spLocks noChangeArrowheads="1"/>
                </p:cNvSpPr>
                <p:nvPr/>
              </p:nvSpPr>
              <p:spPr bwMode="auto">
                <a:xfrm>
                  <a:off x="43" y="4053"/>
                  <a:ext cx="907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pt-BR" altLang="pt-BR" sz="1600" b="1">
                      <a:latin typeface="Arial" panose="020B0604020202020204" pitchFamily="34" charset="0"/>
                    </a:rPr>
                    <a:t>Ferro</a:t>
                  </a:r>
                </a:p>
                <a:p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" name="Rectangle 115"/>
                <p:cNvSpPr>
                  <a:spLocks noChangeArrowheads="1"/>
                </p:cNvSpPr>
                <p:nvPr/>
              </p:nvSpPr>
              <p:spPr bwMode="auto">
                <a:xfrm>
                  <a:off x="0" y="4053"/>
                  <a:ext cx="993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43" name="Group 116"/>
              <p:cNvGrpSpPr>
                <a:grpSpLocks/>
              </p:cNvGrpSpPr>
              <p:nvPr/>
            </p:nvGrpSpPr>
            <p:grpSpPr bwMode="auto">
              <a:xfrm>
                <a:off x="993" y="4053"/>
                <a:ext cx="806" cy="401"/>
                <a:chOff x="993" y="4053"/>
                <a:chExt cx="806" cy="401"/>
              </a:xfrm>
            </p:grpSpPr>
            <p:sp>
              <p:nvSpPr>
                <p:cNvPr id="50" name="Rectangle 117"/>
                <p:cNvSpPr>
                  <a:spLocks noChangeArrowheads="1"/>
                </p:cNvSpPr>
                <p:nvPr/>
              </p:nvSpPr>
              <p:spPr bwMode="auto">
                <a:xfrm>
                  <a:off x="1036" y="4053"/>
                  <a:ext cx="720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-</a:t>
                  </a:r>
                </a:p>
                <a:p>
                  <a:pPr algn="ctr"/>
                  <a:endParaRPr lang="pt-BR" altLang="pt-BR" sz="1600" b="1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Rectangle 118"/>
                <p:cNvSpPr>
                  <a:spLocks noChangeArrowheads="1"/>
                </p:cNvSpPr>
                <p:nvPr/>
              </p:nvSpPr>
              <p:spPr bwMode="auto">
                <a:xfrm>
                  <a:off x="993" y="4053"/>
                  <a:ext cx="806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44" name="Group 119"/>
              <p:cNvGrpSpPr>
                <a:grpSpLocks/>
              </p:cNvGrpSpPr>
              <p:nvPr/>
            </p:nvGrpSpPr>
            <p:grpSpPr bwMode="auto">
              <a:xfrm>
                <a:off x="1799" y="4053"/>
                <a:ext cx="878" cy="401"/>
                <a:chOff x="1799" y="4053"/>
                <a:chExt cx="878" cy="401"/>
              </a:xfrm>
            </p:grpSpPr>
            <p:sp>
              <p:nvSpPr>
                <p:cNvPr id="48" name="Rectangle 120"/>
                <p:cNvSpPr>
                  <a:spLocks noChangeArrowheads="1"/>
                </p:cNvSpPr>
                <p:nvPr/>
              </p:nvSpPr>
              <p:spPr bwMode="auto">
                <a:xfrm>
                  <a:off x="1842" y="4053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X</a:t>
                  </a:r>
                </a:p>
                <a:p>
                  <a:pPr algn="ctr"/>
                  <a:endParaRPr lang="pt-BR" altLang="pt-BR" sz="1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Rectangle 121"/>
                <p:cNvSpPr>
                  <a:spLocks noChangeArrowheads="1"/>
                </p:cNvSpPr>
                <p:nvPr/>
              </p:nvSpPr>
              <p:spPr bwMode="auto">
                <a:xfrm>
                  <a:off x="1799" y="4053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  <p:grpSp>
            <p:nvGrpSpPr>
              <p:cNvPr id="45" name="Group 122"/>
              <p:cNvGrpSpPr>
                <a:grpSpLocks/>
              </p:cNvGrpSpPr>
              <p:nvPr/>
            </p:nvGrpSpPr>
            <p:grpSpPr bwMode="auto">
              <a:xfrm>
                <a:off x="2677" y="4053"/>
                <a:ext cx="878" cy="401"/>
                <a:chOff x="2677" y="4053"/>
                <a:chExt cx="878" cy="401"/>
              </a:xfrm>
            </p:grpSpPr>
            <p:sp>
              <p:nvSpPr>
                <p:cNvPr id="46" name="Rectangle 123"/>
                <p:cNvSpPr>
                  <a:spLocks noChangeArrowheads="1"/>
                </p:cNvSpPr>
                <p:nvPr/>
              </p:nvSpPr>
              <p:spPr bwMode="auto">
                <a:xfrm>
                  <a:off x="2720" y="4053"/>
                  <a:ext cx="792" cy="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pt-BR" altLang="pt-BR" sz="1600" b="1">
                      <a:latin typeface="Arial" panose="020B0604020202020204" pitchFamily="34" charset="0"/>
                    </a:rPr>
                    <a:t>-</a:t>
                  </a:r>
                </a:p>
                <a:p>
                  <a:pPr algn="ctr"/>
                  <a:endParaRPr lang="pt-BR" altLang="pt-BR" sz="16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Rectangle 124"/>
                <p:cNvSpPr>
                  <a:spLocks noChangeArrowheads="1"/>
                </p:cNvSpPr>
                <p:nvPr/>
              </p:nvSpPr>
              <p:spPr bwMode="auto">
                <a:xfrm>
                  <a:off x="2677" y="4053"/>
                  <a:ext cx="878" cy="40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pt-BR" altLang="pt-BR" sz="1600"/>
                </a:p>
              </p:txBody>
            </p:sp>
          </p:grpSp>
        </p:grpSp>
        <p:sp>
          <p:nvSpPr>
            <p:cNvPr id="5" name="Rectangle 125"/>
            <p:cNvSpPr>
              <a:spLocks noChangeArrowheads="1"/>
            </p:cNvSpPr>
            <p:nvPr/>
          </p:nvSpPr>
          <p:spPr bwMode="auto">
            <a:xfrm>
              <a:off x="-3" y="-3"/>
              <a:ext cx="3561" cy="4460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pt-BR" altLang="pt-BR" sz="1600"/>
            </a:p>
          </p:txBody>
        </p:sp>
      </p:grpSp>
      <p:sp>
        <p:nvSpPr>
          <p:cNvPr id="126" name="Text Box 2"/>
          <p:cNvSpPr txBox="1">
            <a:spLocks noChangeArrowheads="1"/>
          </p:cNvSpPr>
          <p:nvPr/>
        </p:nvSpPr>
        <p:spPr bwMode="auto">
          <a:xfrm>
            <a:off x="1515494" y="404664"/>
            <a:ext cx="8900986" cy="107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3200" b="1" dirty="0">
                <a:solidFill>
                  <a:srgbClr val="063DE8"/>
                </a:solidFill>
                <a:latin typeface="Trebuchet MS" panose="020B0603020202020204" pitchFamily="34" charset="0"/>
              </a:rPr>
              <a:t>IMPUREZAS DA ÁGUA – EFEITOS EM CALDEIRAS/TUBULAÇÕES E VASO DE PRESSÃO</a:t>
            </a:r>
          </a:p>
        </p:txBody>
      </p:sp>
    </p:spTree>
    <p:extLst>
      <p:ext uri="{BB962C8B-B14F-4D97-AF65-F5344CB8AC3E}">
        <p14:creationId xmlns:p14="http://schemas.microsoft.com/office/powerpoint/2010/main" val="1367731719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215680" y="1052736"/>
            <a:ext cx="4689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>
                <a:srgbClr val="4D4D4D"/>
              </a:buClr>
              <a:buFont typeface="Wingdings" panose="05000000000000000000" pitchFamily="2" charset="2"/>
              <a:buNone/>
            </a:pPr>
            <a:r>
              <a:rPr lang="pt-BR" altLang="pt-BR" sz="3600" b="1">
                <a:solidFill>
                  <a:srgbClr val="063DE8"/>
                </a:solidFill>
                <a:latin typeface="Trebuchet MS" panose="020B0603020202020204" pitchFamily="34" charset="0"/>
              </a:rPr>
              <a:t>O que é incrustação?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51384" y="2000250"/>
            <a:ext cx="11233248" cy="3660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indent="-342900">
              <a:buClr>
                <a:srgbClr val="4D4D4D"/>
              </a:buClr>
              <a:defRPr/>
            </a:pPr>
            <a:endParaRPr lang="en-US" sz="3200" dirty="0">
              <a:latin typeface="+mn-lt"/>
            </a:endParaRPr>
          </a:p>
          <a:p>
            <a:pPr indent="-342900">
              <a:buClr>
                <a:srgbClr val="4D4D4D"/>
              </a:buClr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Deposição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 sais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minerais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áreas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 alto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fluxo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 calor da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caldeira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tubulações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e Vaso de Pressão.</a:t>
            </a:r>
          </a:p>
          <a:p>
            <a:pPr indent="-342900">
              <a:buClr>
                <a:srgbClr val="4D4D4D"/>
              </a:buClr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buClr>
                <a:srgbClr val="4D4D4D"/>
              </a:buCl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incrustação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forma-se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devido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solubilidade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inversa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desses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sais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minerais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7D88212-57DB-E1F5-C2B1-C37DB0995CE3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83889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AE4B60B-4DA9-ED92-E3E5-DEE59647BF53}"/>
              </a:ext>
            </a:extLst>
          </p:cNvPr>
          <p:cNvSpPr/>
          <p:nvPr/>
        </p:nvSpPr>
        <p:spPr>
          <a:xfrm>
            <a:off x="589280" y="1717040"/>
            <a:ext cx="8696960" cy="4670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AutoNum type="alphaLcParenR"/>
            </a:pPr>
            <a:r>
              <a:rPr lang="pt-BR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Prontuário da caldeira, fornecido por seu fabricante, contendo as seguintes informações: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Código de projeto e ano de edição;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Especificação dos materiais;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Procedimentos utilizados na fabricação, montagem e inspeção final;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Metodologia para estabelecimento da PMTA;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Registros da execução do teste hidrostático de fabricação;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Conjunto de desenhos e demais dados necessários para o monitoramento da vida útil da caldeira;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Características funcionais;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Dados dos dispositivos de segurança;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 de fabricação;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Categoria da caldeira;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0EBCFDC-E681-0E4D-4ACF-C6873CDF962A}"/>
              </a:ext>
            </a:extLst>
          </p:cNvPr>
          <p:cNvSpPr txBox="1"/>
          <p:nvPr/>
        </p:nvSpPr>
        <p:spPr>
          <a:xfrm>
            <a:off x="3037840" y="833493"/>
            <a:ext cx="461264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DOCUMENTAÇÃO</a:t>
            </a:r>
          </a:p>
        </p:txBody>
      </p:sp>
    </p:spTree>
    <p:extLst>
      <p:ext uri="{BB962C8B-B14F-4D97-AF65-F5344CB8AC3E}">
        <p14:creationId xmlns:p14="http://schemas.microsoft.com/office/powerpoint/2010/main" val="3932858274"/>
      </p:ext>
    </p:extLst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551384" y="2348880"/>
            <a:ext cx="1200043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pt-BR" alt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BR" alt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Ca(HCO</a:t>
            </a:r>
            <a:r>
              <a:rPr lang="pt-BR" altLang="pt-BR" sz="2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alt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altLang="pt-BR" sz="2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altLang="pt-BR" sz="25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pt-BR" alt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altLang="pt-BR" sz="25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t-BR" alt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calor     </a:t>
            </a:r>
            <a:r>
              <a:rPr lang="es-MX" altLang="pt-BR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pt-BR" altLang="pt-BR" sz="25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t-BR" altLang="pt-BR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CaCO</a:t>
            </a:r>
            <a:r>
              <a:rPr lang="pt-BR" altLang="pt-BR" sz="25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3 </a:t>
            </a:r>
            <a:r>
              <a:rPr lang="pt-BR" altLang="pt-BR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</a:t>
            </a:r>
            <a:r>
              <a:rPr lang="pt-BR" altLang="pt-BR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</a:t>
            </a:r>
            <a:r>
              <a:rPr lang="pt-BR" altLang="pt-BR" sz="25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</a:t>
            </a:r>
            <a:r>
              <a:rPr lang="pt-BR" altLang="pt-BR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</a:t>
            </a:r>
            <a:r>
              <a:rPr lang="pt-BR" altLang="pt-BR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pt-BR" altLang="pt-BR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     +</a:t>
            </a:r>
            <a:r>
              <a:rPr lang="pt-BR" altLang="pt-BR" sz="25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</a:t>
            </a:r>
            <a:r>
              <a:rPr lang="pt-BR" altLang="pt-BR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</a:t>
            </a:r>
            <a:r>
              <a:rPr lang="pt-BR" altLang="pt-BR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endParaRPr lang="es-ES" altLang="pt-BR" sz="2500" b="1" baseline="-250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es-MX" altLang="pt-BR" sz="12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BICARBONATOS DE CALCIO                                                               </a:t>
            </a:r>
            <a:r>
              <a:rPr lang="es-MX" altLang="pt-B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CARBONATO DE CALCIO            </a:t>
            </a:r>
            <a:r>
              <a:rPr lang="es-MX" altLang="pt-BR" sz="12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AGUA                   DIOXIDO DE CARBONO</a:t>
            </a:r>
            <a:endParaRPr lang="es-ES" altLang="pt-BR" sz="1200" b="1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ctr">
              <a:buFont typeface="Wingdings" panose="05000000000000000000" pitchFamily="2" charset="2"/>
              <a:buNone/>
            </a:pPr>
            <a:endParaRPr lang="es-MX" altLang="pt-BR" sz="1200" b="1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ctr">
              <a:buFont typeface="Wingdings" panose="05000000000000000000" pitchFamily="2" charset="2"/>
              <a:buNone/>
            </a:pPr>
            <a:endParaRPr lang="es-MX" altLang="pt-BR" sz="1200" b="1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ctr">
              <a:buFont typeface="Wingdings" panose="05000000000000000000" pitchFamily="2" charset="2"/>
              <a:buNone/>
            </a:pPr>
            <a:endParaRPr lang="es-MX" altLang="pt-BR" sz="1200" b="1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ctr">
              <a:buFont typeface="Wingdings" panose="05000000000000000000" pitchFamily="2" charset="2"/>
              <a:buNone/>
            </a:pPr>
            <a:endParaRPr lang="es-ES" altLang="pt-BR" sz="1200" b="1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es-ES" altLang="pt-BR" sz="12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</a:t>
            </a:r>
            <a:r>
              <a:rPr lang="es-ES" altLang="pt-BR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Mg(HCO</a:t>
            </a:r>
            <a:r>
              <a:rPr lang="es-ES" altLang="pt-BR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es-ES" altLang="pt-BR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es-ES" altLang="pt-BR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s-ES" altLang="pt-BR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+</a:t>
            </a:r>
            <a:r>
              <a:rPr lang="es-ES" altLang="pt-BR" sz="25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</a:t>
            </a:r>
            <a:r>
              <a:rPr lang="es-ES" altLang="pt-BR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calor     </a:t>
            </a:r>
            <a:r>
              <a:rPr lang="es-MX" altLang="pt-BR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s-ES" altLang="pt-BR" sz="25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s-ES" altLang="pt-BR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MgCO</a:t>
            </a:r>
            <a:r>
              <a:rPr lang="es-ES" altLang="pt-BR" sz="25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es-ES" altLang="pt-BR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s-ES" altLang="pt-BR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+</a:t>
            </a:r>
            <a:r>
              <a:rPr lang="es-ES" altLang="pt-BR" sz="25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</a:t>
            </a:r>
            <a:r>
              <a:rPr lang="es-ES" altLang="pt-BR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</a:t>
            </a:r>
            <a:r>
              <a:rPr lang="es-ES" altLang="pt-BR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s-ES" altLang="pt-BR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      +      CO</a:t>
            </a:r>
            <a:r>
              <a:rPr lang="es-ES" altLang="pt-BR" sz="2500" b="1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pt-BR" altLang="pt-BR" sz="12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BICARBONATO DE MAGNESIO                                                    </a:t>
            </a:r>
            <a:r>
              <a:rPr lang="pt-BR" altLang="pt-B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CARBONATO DE MAGNESIO          </a:t>
            </a:r>
            <a:r>
              <a:rPr lang="pt-BR" altLang="pt-BR" sz="12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AGUA                         DIOXIDO DE CARBONO</a:t>
            </a:r>
          </a:p>
          <a:p>
            <a:pPr algn="just">
              <a:buFont typeface="Wingdings" panose="05000000000000000000" pitchFamily="2" charset="2"/>
              <a:buNone/>
            </a:pPr>
            <a:endParaRPr lang="pt-BR" altLang="pt-BR" sz="1200" b="1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just">
              <a:buFont typeface="Wingdings" panose="05000000000000000000" pitchFamily="2" charset="2"/>
              <a:buNone/>
            </a:pPr>
            <a:endParaRPr lang="pt-BR" altLang="pt-BR" sz="1200" b="1" dirty="0">
              <a:sym typeface="Symbol" panose="05050102010706020507" pitchFamily="18" charset="2"/>
            </a:endParaRPr>
          </a:p>
          <a:p>
            <a:pPr algn="just">
              <a:buFont typeface="Wingdings" panose="05000000000000000000" pitchFamily="2" charset="2"/>
              <a:buNone/>
            </a:pPr>
            <a:endParaRPr lang="pt-BR" altLang="pt-BR" sz="1200" b="1" dirty="0">
              <a:sym typeface="Symbol" panose="05050102010706020507" pitchFamily="18" charset="2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47EF82D-4986-825C-B074-D3705F543790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691128723"/>
      </p:ext>
    </p:extLst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7"/>
          <p:cNvGraphicFramePr>
            <a:graphicFrameLocks noChangeAspect="1"/>
          </p:cNvGraphicFramePr>
          <p:nvPr/>
        </p:nvGraphicFramePr>
        <p:xfrm>
          <a:off x="263352" y="260648"/>
          <a:ext cx="4038600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2" imgW="8009524" imgH="5877745" progId="MSPhotoEd.3">
                  <p:embed/>
                </p:oleObj>
              </mc:Choice>
              <mc:Fallback>
                <p:oleObj name="Fotografía de Photo Editor" r:id="rId2" imgW="8009524" imgH="5877745" progId="MSPhotoEd.3">
                  <p:embed/>
                  <p:pic>
                    <p:nvPicPr>
                      <p:cNvPr id="3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lum bright="-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352" y="260648"/>
                        <a:ext cx="4038600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18900000" algn="ctr" rotWithShape="0">
                                <a:srgbClr val="0066FF">
                                  <a:alpha val="50000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 descr="incrustacionescalcic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974" y="260648"/>
            <a:ext cx="4497374" cy="29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aturaleza del agua: incrustación y corrosió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3320821"/>
            <a:ext cx="2247554" cy="341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CCFF">
                      <a:alpha val="50000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6" name="Object 22"/>
          <p:cNvGraphicFramePr>
            <a:graphicFrameLocks noChangeAspect="1"/>
          </p:cNvGraphicFramePr>
          <p:nvPr/>
        </p:nvGraphicFramePr>
        <p:xfrm>
          <a:off x="5591944" y="3320821"/>
          <a:ext cx="3255813" cy="331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6" imgW="3895238" imgH="3629532" progId="MSPhotoEd.3">
                  <p:embed/>
                </p:oleObj>
              </mc:Choice>
              <mc:Fallback>
                <p:oleObj name="Fotografía de Photo Editor" r:id="rId6" imgW="3895238" imgH="3629532" progId="MSPhotoEd.3">
                  <p:embed/>
                  <p:pic>
                    <p:nvPicPr>
                      <p:cNvPr id="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1944" y="3320821"/>
                        <a:ext cx="3255813" cy="331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8241553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My Documents\Fotos\Fotos-Caldeiras-Torres\Foto Insp. Dez-2004 - C\PC270058-reduzi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045661"/>
            <a:ext cx="5115520" cy="383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d:\My Documents\Fotos\Fotos-Caldeiras-Torres\FOTO 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2060848"/>
            <a:ext cx="5412357" cy="389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83832" y="729972"/>
            <a:ext cx="3786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4D4D4D"/>
              </a:buClr>
            </a:pPr>
            <a:r>
              <a:rPr lang="pt-BR" altLang="pt-BR" sz="3600" b="1" dirty="0">
                <a:solidFill>
                  <a:srgbClr val="063DE8"/>
                </a:solidFill>
                <a:latin typeface="Trebuchet MS" panose="020B0603020202020204" pitchFamily="34" charset="0"/>
              </a:rPr>
              <a:t>INCRUSTAÇÃO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75BC5A-496A-AF7F-6E73-3C7A6939826A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10054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8596243"/>
      </p:ext>
    </p:extLst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blipFill dpi="0" rotWithShape="0">
            <a:blip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175073"/>
      </p:ext>
    </p:extLst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639616" y="1052736"/>
            <a:ext cx="71437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FF3300"/>
                </a:solidFill>
                <a:latin typeface="+mn-lt"/>
              </a:rPr>
              <a:t>Como prevenir a INCRUSTAÇÃO?</a:t>
            </a:r>
            <a:endParaRPr lang="pt-BR" sz="3200" b="1" dirty="0">
              <a:solidFill>
                <a:srgbClr val="063DE8"/>
              </a:solidFill>
              <a:latin typeface="+mn-lt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63352" y="2060848"/>
            <a:ext cx="1192842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pt-BR" sz="2000" b="1" dirty="0"/>
          </a:p>
          <a:p>
            <a:pPr>
              <a:buClr>
                <a:srgbClr val="4D4D4D"/>
              </a:buClr>
              <a:buFont typeface="Arial" pitchFamily="34" charset="0"/>
              <a:buChar char="•"/>
              <a:defRPr/>
            </a:pPr>
            <a:r>
              <a:rPr lang="pt-BR" sz="2800" b="1" dirty="0"/>
              <a:t>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Pré-tratamento (abrandamento, osmose reversa, desmineralizador)</a:t>
            </a:r>
          </a:p>
          <a:p>
            <a:pPr>
              <a:buClr>
                <a:srgbClr val="4D4D4D"/>
              </a:buClr>
              <a:buFont typeface="Arial" pitchFamily="34" charset="0"/>
              <a:buChar char="•"/>
              <a:defRPr/>
            </a:pP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D4D4D"/>
              </a:buClr>
              <a:buFont typeface="Arial" pitchFamily="34" charset="0"/>
              <a:buChar char="•"/>
              <a:defRPr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Programa base de Polímeros ou TDS</a:t>
            </a:r>
            <a:endParaRPr lang="pt-BR" sz="3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B9795DE-211E-0B18-F995-2670BF76A541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7873494"/>
      </p:ext>
    </p:extLst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232066"/>
            <a:ext cx="12176575" cy="7109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CORROSÃO</a:t>
            </a:r>
            <a:endParaRPr lang="en-US" alt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2679539"/>
            <a:ext cx="12192000" cy="208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pt-BR" altLang="pt-BR" sz="3000" dirty="0">
                <a:latin typeface="Arial" panose="020B0604020202020204" pitchFamily="34" charset="0"/>
                <a:cs typeface="Arial" panose="020B0604020202020204" pitchFamily="34" charset="0"/>
              </a:rPr>
              <a:t>Ataque a superfície metálica por ação   química ou mecânica</a:t>
            </a:r>
          </a:p>
          <a:p>
            <a:pPr algn="l">
              <a:buFontTx/>
              <a:buNone/>
            </a:pPr>
            <a:endParaRPr lang="pt-BR" alt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pt-BR" altLang="pt-BR" sz="3000" dirty="0">
                <a:latin typeface="Arial" panose="020B0604020202020204" pitchFamily="34" charset="0"/>
                <a:cs typeface="Arial" panose="020B0604020202020204" pitchFamily="34" charset="0"/>
              </a:rPr>
              <a:t>Uma pequena quantidade de oxigênio é corrosivo ?</a:t>
            </a:r>
          </a:p>
          <a:p>
            <a:pPr algn="l">
              <a:buFontTx/>
              <a:buNone/>
            </a:pPr>
            <a:endParaRPr lang="en-US" alt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BB0D755-CA5C-E1A6-5394-3C4CB904BCCF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795210552"/>
      </p:ext>
    </p:extLst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309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7367580"/>
      </p:ext>
    </p:extLst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16632"/>
            <a:ext cx="12144672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123315"/>
      </p:ext>
    </p:extLst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640"/>
            <a:ext cx="12192000" cy="6669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3872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AE4B60B-4DA9-ED92-E3E5-DEE59647BF53}"/>
              </a:ext>
            </a:extLst>
          </p:cNvPr>
          <p:cNvSpPr/>
          <p:nvPr/>
        </p:nvSpPr>
        <p:spPr>
          <a:xfrm>
            <a:off x="619760" y="2052320"/>
            <a:ext cx="8696960" cy="395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0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pt-BR" sz="20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Registro de Segurança</a:t>
            </a:r>
            <a:r>
              <a:rPr lang="pt-BR" sz="20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, em conformidade com o subitem 13.4.1.9;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t-BR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0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pt-BR" sz="20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projeto de instalação</a:t>
            </a:r>
            <a:r>
              <a:rPr lang="pt-BR" sz="20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, em conformidade com o subitem 13.4.2.1;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t-BR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0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pt-BR" sz="20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projeto de alteração ou reparo</a:t>
            </a:r>
            <a:r>
              <a:rPr lang="pt-BR" sz="20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, em conformidade com os subitens 13.3.3.3 e 13.3.3.4;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t-BR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0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pt-BR" sz="20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relatórios de inspeção de segurança</a:t>
            </a:r>
            <a:r>
              <a:rPr lang="pt-BR" sz="20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, em conformidade com o subitem 13.4.4.16;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t-BR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0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f) </a:t>
            </a:r>
            <a:r>
              <a:rPr lang="pt-BR" sz="20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certificados de calibração dos dispositivos de segurança</a:t>
            </a:r>
            <a:r>
              <a:rPr lang="pt-BR" sz="2000" dirty="0">
                <a:latin typeface="Arial 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000" dirty="0">
              <a:effectLst/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5FB7901-473E-19E5-634B-56E7B99D2F0C}"/>
              </a:ext>
            </a:extLst>
          </p:cNvPr>
          <p:cNvSpPr txBox="1"/>
          <p:nvPr/>
        </p:nvSpPr>
        <p:spPr>
          <a:xfrm>
            <a:off x="3037840" y="833493"/>
            <a:ext cx="461264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DOCUMENTAÇÃO</a:t>
            </a:r>
          </a:p>
        </p:txBody>
      </p:sp>
    </p:spTree>
    <p:extLst>
      <p:ext uri="{BB962C8B-B14F-4D97-AF65-F5344CB8AC3E}">
        <p14:creationId xmlns:p14="http://schemas.microsoft.com/office/powerpoint/2010/main" val="3239486004"/>
      </p:ext>
    </p:extLst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57313" y="1905000"/>
            <a:ext cx="9851255" cy="397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4D4D4D"/>
              </a:buClr>
              <a:buFont typeface="Wingdings" panose="05000000000000000000" pitchFamily="2" charset="2"/>
              <a:buNone/>
            </a:pPr>
            <a:r>
              <a:rPr lang="pt-BR" altLang="pt-BR" sz="3400" b="1" dirty="0">
                <a:latin typeface="Arial" panose="020B0604020202020204" pitchFamily="34" charset="0"/>
                <a:cs typeface="Arial" panose="020B0604020202020204" pitchFamily="34" charset="0"/>
              </a:rPr>
              <a:t>Os principais agentes causadores:</a:t>
            </a:r>
          </a:p>
          <a:p>
            <a:pPr>
              <a:buClr>
                <a:srgbClr val="4D4D4D"/>
              </a:buClr>
              <a:buFont typeface="Wingdings" panose="05000000000000000000" pitchFamily="2" charset="2"/>
              <a:buChar char="ü"/>
            </a:pPr>
            <a:endParaRPr lang="pt-BR" altLang="pt-BR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D4D4D"/>
              </a:buClr>
              <a:buFont typeface="Arial" panose="020B0604020202020204" pitchFamily="34" charset="0"/>
              <a:buChar char="•"/>
            </a:pPr>
            <a:r>
              <a:rPr lang="pt-BR" altLang="pt-BR" sz="3400" dirty="0">
                <a:latin typeface="Arial" panose="020B0604020202020204" pitchFamily="34" charset="0"/>
                <a:cs typeface="Arial" panose="020B0604020202020204" pitchFamily="34" charset="0"/>
              </a:rPr>
              <a:t>Anomalia no metal</a:t>
            </a:r>
          </a:p>
          <a:p>
            <a:pPr>
              <a:buClr>
                <a:srgbClr val="4D4D4D"/>
              </a:buClr>
              <a:buFont typeface="Arial" panose="020B0604020202020204" pitchFamily="34" charset="0"/>
              <a:buChar char="•"/>
            </a:pPr>
            <a:r>
              <a:rPr lang="pt-BR" altLang="pt-BR" sz="3400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</a:p>
          <a:p>
            <a:pPr>
              <a:buClr>
                <a:srgbClr val="4D4D4D"/>
              </a:buClr>
              <a:buFont typeface="Arial" panose="020B0604020202020204" pitchFamily="34" charset="0"/>
              <a:buChar char="•"/>
            </a:pPr>
            <a:r>
              <a:rPr lang="pt-BR" altLang="pt-BR" sz="3400" dirty="0">
                <a:latin typeface="Arial" panose="020B0604020202020204" pitchFamily="34" charset="0"/>
                <a:cs typeface="Arial" panose="020B0604020202020204" pitchFamily="34" charset="0"/>
              </a:rPr>
              <a:t>Oxigênio dissolvido</a:t>
            </a:r>
          </a:p>
          <a:p>
            <a:pPr>
              <a:buClr>
                <a:srgbClr val="4D4D4D"/>
              </a:buClr>
              <a:buFont typeface="Arial" panose="020B0604020202020204" pitchFamily="34" charset="0"/>
              <a:buChar char="•"/>
            </a:pPr>
            <a:r>
              <a:rPr lang="pt-BR" altLang="pt-BR" sz="3400" dirty="0">
                <a:latin typeface="Arial" panose="020B0604020202020204" pitchFamily="34" charset="0"/>
                <a:cs typeface="Arial" panose="020B0604020202020204" pitchFamily="34" charset="0"/>
              </a:rPr>
              <a:t>Choque térmico </a:t>
            </a:r>
          </a:p>
          <a:p>
            <a:pPr>
              <a:buClr>
                <a:srgbClr val="4D4D4D"/>
              </a:buClr>
              <a:buFont typeface="Arial" panose="020B0604020202020204" pitchFamily="34" charset="0"/>
              <a:buChar char="•"/>
            </a:pPr>
            <a:r>
              <a:rPr lang="pt-BR" altLang="pt-BR" sz="3400" dirty="0">
                <a:latin typeface="Arial" panose="020B0604020202020204" pitchFamily="34" charset="0"/>
                <a:cs typeface="Arial" panose="020B0604020202020204" pitchFamily="34" charset="0"/>
              </a:rPr>
              <a:t>Excesso de Cloretos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8BADD18-E8C5-5689-0522-EF41EE714217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083882868"/>
      </p:ext>
    </p:extLst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14375" y="1657350"/>
            <a:ext cx="1042218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Tratamento:</a:t>
            </a:r>
          </a:p>
          <a:p>
            <a:pPr>
              <a:lnSpc>
                <a:spcPct val="30000"/>
              </a:lnSpc>
              <a:spcBef>
                <a:spcPct val="50000"/>
              </a:spcBef>
              <a:defRPr/>
            </a:pPr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Remoção física ou química do oxigênio.</a:t>
            </a:r>
          </a:p>
          <a:p>
            <a:pPr>
              <a:spcBef>
                <a:spcPct val="50000"/>
              </a:spcBef>
              <a:defRPr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 Física: Aumento de temperatura - </a:t>
            </a:r>
            <a:r>
              <a:rPr lang="pt-BR" sz="3000" dirty="0" err="1">
                <a:latin typeface="Arial" panose="020B0604020202020204" pitchFamily="34" charset="0"/>
                <a:cs typeface="Arial" panose="020B0604020202020204" pitchFamily="34" charset="0"/>
              </a:rPr>
              <a:t>Desaerador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 Química: </a:t>
            </a:r>
            <a:r>
              <a:rPr lang="pt-BR" sz="3000" dirty="0" err="1">
                <a:latin typeface="Arial" panose="020B0604020202020204" pitchFamily="34" charset="0"/>
                <a:cs typeface="Arial" panose="020B0604020202020204" pitchFamily="34" charset="0"/>
              </a:rPr>
              <a:t>Sequestrantes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 de oxigênio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endParaRPr lang="pt-BR" sz="300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95C727-4F6A-B28F-21D9-1115956EC7BA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424930011"/>
      </p:ext>
    </p:extLst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425" y="620688"/>
            <a:ext cx="1217657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500" b="1" dirty="0">
                <a:latin typeface="arial" panose="020B0604020202020204" pitchFamily="34" charset="0"/>
              </a:rPr>
              <a:t>Abrandadores</a:t>
            </a:r>
            <a:r>
              <a:rPr lang="pt-BR" sz="2500" dirty="0">
                <a:latin typeface="arial" panose="020B0604020202020204" pitchFamily="34" charset="0"/>
              </a:rPr>
              <a:t> são equipamentos utilizados para a remoção dos sais de Cálcio e Magnésio em águas de abastecimento. A finalidade principal do abrandamento é prevenir a formação de incrustações em tubulações provocadas pela grande concentração de dureza na água.</a:t>
            </a:r>
            <a:endParaRPr lang="pt-BR" sz="25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44" y="2636912"/>
            <a:ext cx="4773707" cy="403244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9840416" y="2564904"/>
            <a:ext cx="576064" cy="456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B114217-194F-4806-3F6F-6EBF727BC540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557071468"/>
      </p:ext>
    </p:extLst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3" y="616193"/>
            <a:ext cx="10585176" cy="614264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7AC89C3-5FA9-6AEF-C30D-99EA2B903580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03077313"/>
      </p:ext>
    </p:extLst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836712"/>
            <a:ext cx="1217657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500" dirty="0">
                <a:latin typeface="arial" panose="020B0604020202020204" pitchFamily="34" charset="0"/>
              </a:rPr>
              <a:t>O </a:t>
            </a:r>
            <a:r>
              <a:rPr lang="pt-BR" sz="2500" b="1" dirty="0">
                <a:latin typeface="arial" panose="020B0604020202020204" pitchFamily="34" charset="0"/>
              </a:rPr>
              <a:t>desmineralizador</a:t>
            </a:r>
            <a:r>
              <a:rPr lang="pt-BR" sz="2500" dirty="0">
                <a:latin typeface="arial" panose="020B0604020202020204" pitchFamily="34" charset="0"/>
              </a:rPr>
              <a:t> é um equipamento responsável pela desmineralização dos minerais, retirando, por exemplo, íons e metais pesados que a água natural contém. Acontece que algumas turbinas necessitam de água sem estes tipos de materiais, para que possam funcionar de maneira correta.</a:t>
            </a:r>
            <a:endParaRPr lang="pt-BR" sz="25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693" y="2564904"/>
            <a:ext cx="5338535" cy="417646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889BD4F-83B8-554D-CD7C-7F8A3B53E43A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683646213"/>
      </p:ext>
    </p:extLst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764704"/>
            <a:ext cx="11953328" cy="590951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A9FC3D3-8C1E-013E-B4AA-B4C985CE44E6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353455999"/>
      </p:ext>
    </p:extLst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4804" y="1478601"/>
            <a:ext cx="121271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3" algn="ctr">
              <a:buNone/>
            </a:pPr>
            <a:r>
              <a:rPr lang="pt-BR" sz="8000" dirty="0">
                <a:latin typeface="Arial Black" panose="020B0A04020102020204" pitchFamily="34" charset="0"/>
                <a:cs typeface="Arial" pitchFamily="34" charset="0"/>
              </a:rPr>
              <a:t>CLASSIFICAÇÃO</a:t>
            </a:r>
          </a:p>
          <a:p>
            <a:pPr indent="17463" algn="ctr">
              <a:buNone/>
            </a:pPr>
            <a:r>
              <a:rPr lang="pt-BR" sz="8000" dirty="0">
                <a:latin typeface="Arial Black" panose="020B0A04020102020204" pitchFamily="34" charset="0"/>
                <a:cs typeface="Arial" pitchFamily="34" charset="0"/>
              </a:rPr>
              <a:t>QUANTO AO </a:t>
            </a:r>
          </a:p>
          <a:p>
            <a:pPr indent="17463" algn="ctr">
              <a:buNone/>
            </a:pPr>
            <a:r>
              <a:rPr lang="pt-BR" sz="8000" dirty="0">
                <a:latin typeface="Arial Black" panose="020B0A04020102020204" pitchFamily="34" charset="0"/>
                <a:cs typeface="Arial" pitchFamily="34" charset="0"/>
              </a:rPr>
              <a:t>COMBUSTÍVEL</a:t>
            </a:r>
            <a:endParaRPr lang="pt-BR" sz="8000" b="1" dirty="0"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DFE7651-F0B7-9A1D-A0A5-2F7084DA572D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720857240"/>
      </p:ext>
    </p:extLst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196752"/>
            <a:ext cx="12192000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CLASSIFICAÇÃO DOS COMBUSTÍVEIS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51383" y="2481026"/>
            <a:ext cx="20162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SÓLIDO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15090" y="3919267"/>
            <a:ext cx="21438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LÍQUIDO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2287" y="5530877"/>
            <a:ext cx="21438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GASOSO</a:t>
            </a:r>
          </a:p>
        </p:txBody>
      </p:sp>
      <p:cxnSp>
        <p:nvCxnSpPr>
          <p:cNvPr id="12" name="Conector reto 11"/>
          <p:cNvCxnSpPr>
            <a:stCxn id="3" idx="3"/>
          </p:cNvCxnSpPr>
          <p:nvPr/>
        </p:nvCxnSpPr>
        <p:spPr>
          <a:xfrm flipV="1">
            <a:off x="2567607" y="2780928"/>
            <a:ext cx="2952329" cy="155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5772827" y="2028248"/>
            <a:ext cx="2787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Biomassa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Carvão;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Lenha.</a:t>
            </a:r>
          </a:p>
        </p:txBody>
      </p:sp>
      <p:sp>
        <p:nvSpPr>
          <p:cNvPr id="14" name="Chave Esquerda 13"/>
          <p:cNvSpPr/>
          <p:nvPr/>
        </p:nvSpPr>
        <p:spPr>
          <a:xfrm>
            <a:off x="5629969" y="2051765"/>
            <a:ext cx="143214" cy="1458325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reto 16"/>
          <p:cNvCxnSpPr>
            <a:endCxn id="19" idx="1"/>
          </p:cNvCxnSpPr>
          <p:nvPr/>
        </p:nvCxnSpPr>
        <p:spPr>
          <a:xfrm>
            <a:off x="2576881" y="4234739"/>
            <a:ext cx="43629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7100954" y="3496074"/>
            <a:ext cx="43236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Óleo Diesel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Óleo BPF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Óleo Combustível</a:t>
            </a:r>
          </a:p>
        </p:txBody>
      </p:sp>
      <p:sp>
        <p:nvSpPr>
          <p:cNvPr id="19" name="Chave Esquerda 18"/>
          <p:cNvSpPr/>
          <p:nvPr/>
        </p:nvSpPr>
        <p:spPr>
          <a:xfrm>
            <a:off x="6939840" y="3505576"/>
            <a:ext cx="143214" cy="1458325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/>
          <p:nvPr/>
        </p:nvCxnSpPr>
        <p:spPr>
          <a:xfrm flipV="1">
            <a:off x="2567607" y="5830779"/>
            <a:ext cx="2952329" cy="155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5772827" y="5306053"/>
            <a:ext cx="2787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Gás Natural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GLP</a:t>
            </a:r>
          </a:p>
        </p:txBody>
      </p:sp>
      <p:sp>
        <p:nvSpPr>
          <p:cNvPr id="23" name="Chave Esquerda 22"/>
          <p:cNvSpPr/>
          <p:nvPr/>
        </p:nvSpPr>
        <p:spPr>
          <a:xfrm>
            <a:off x="5629969" y="5101616"/>
            <a:ext cx="143214" cy="1458325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C4283D3-3FF0-D567-1208-A8663BD4E632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564332980"/>
      </p:ext>
    </p:extLst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37"/>
            <a:ext cx="12192000" cy="683766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5233182"/>
            <a:ext cx="12192000" cy="17081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500" dirty="0">
                <a:solidFill>
                  <a:schemeClr val="bg1"/>
                </a:solidFill>
                <a:latin typeface="Arial Black" panose="020B0A04020102020204" pitchFamily="34" charset="0"/>
              </a:rPr>
              <a:t>PODER CALORÍFICO DOS PRINCIPAIS COMBUSTÍVEIS E SUBSTÂNCIAS (Kcal/kg)</a:t>
            </a:r>
          </a:p>
        </p:txBody>
      </p:sp>
    </p:spTree>
    <p:extLst>
      <p:ext uri="{BB962C8B-B14F-4D97-AF65-F5344CB8AC3E}">
        <p14:creationId xmlns:p14="http://schemas.microsoft.com/office/powerpoint/2010/main" val="146841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59" y="1657023"/>
            <a:ext cx="11880281" cy="434721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378F9FC-9CC1-9565-AD6C-4625B93567D6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498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FB7901-473E-19E5-634B-56E7B99D2F0C}"/>
              </a:ext>
            </a:extLst>
          </p:cNvPr>
          <p:cNvSpPr txBox="1"/>
          <p:nvPr/>
        </p:nvSpPr>
        <p:spPr>
          <a:xfrm>
            <a:off x="3037840" y="833493"/>
            <a:ext cx="461264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DOCUMENTAÇÃO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7DD7C1A-FA07-767F-3429-368EEF8A00DF}"/>
              </a:ext>
            </a:extLst>
          </p:cNvPr>
          <p:cNvSpPr/>
          <p:nvPr/>
        </p:nvSpPr>
        <p:spPr>
          <a:xfrm>
            <a:off x="751840" y="1750656"/>
            <a:ext cx="8859520" cy="3356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13.4.1.7 -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Quando inexistente ou extraviado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 prontuário da caldeira deve ser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reconstituído pelo empregador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com responsabilidade técnica do fabricante ou de PH, sendo imprescindível a reconstituição das características funcionais, dos dados dos dispositivos de segurança e memória de cálculo da PMTA.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48815"/>
      </p:ext>
    </p:extLst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9" y="1412776"/>
            <a:ext cx="12006405" cy="442508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7D978C3-2F6D-DDC6-AACF-AC1FA13341E9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64295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99030"/>
            <a:ext cx="678737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COMBUSTÍVEL LÍQUIDO / GÁS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733878"/>
            <a:ext cx="8603087" cy="59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88951"/>
      </p:ext>
    </p:extLst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399497" y="266095"/>
            <a:ext cx="541520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COMBUSTÍVEL SÓLIDO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897037"/>
            <a:ext cx="8827313" cy="57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88030"/>
      </p:ext>
    </p:extLst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151784" y="99030"/>
            <a:ext cx="350128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500" b="1" dirty="0">
                <a:latin typeface="Arial" panose="020B0604020202020204" pitchFamily="34" charset="0"/>
                <a:cs typeface="Arial" panose="020B0604020202020204" pitchFamily="34" charset="0"/>
              </a:rPr>
              <a:t>ELETRICIDADE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46" y="918612"/>
            <a:ext cx="10698355" cy="593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47288"/>
      </p:ext>
    </p:extLst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0" y="1196752"/>
            <a:ext cx="12191774" cy="55399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06" y="2524124"/>
            <a:ext cx="11933910" cy="288112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6CAF624-FC33-83A8-2816-A5F872EF07C9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096116015"/>
      </p:ext>
    </p:extLst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0" y="1196752"/>
            <a:ext cx="12191774" cy="55399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FATORES QUE INFLUENCIAM A COMBUSTÃO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20991" y="1916832"/>
            <a:ext cx="1219177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O tamanho da partícula do combustível, pois quanto menor, mais facilmente se combina com o 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A umidade do combustível.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Quantidade de 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Quantidade de combustível.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Temperatura do 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Relação de distribuição entre ar e o combustível.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7E72B65-5006-9E0F-D13E-E9947D0E7977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152275067"/>
      </p:ext>
    </p:extLst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4"/>
          <p:cNvSpPr>
            <a:spLocks noChangeArrowheads="1"/>
          </p:cNvSpPr>
          <p:nvPr/>
        </p:nvSpPr>
        <p:spPr bwMode="auto">
          <a:xfrm>
            <a:off x="29910" y="1700808"/>
            <a:ext cx="6642154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t-BR" altLang="pt-BR" sz="25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Fogo é a resultante de uma reação química denominada </a:t>
            </a:r>
            <a:r>
              <a:rPr lang="pt-BR" altLang="pt-BR" sz="2500" b="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COMBUSTÃO</a:t>
            </a:r>
            <a:r>
              <a:rPr lang="pt-BR" altLang="pt-BR" sz="25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que ocorre na presença dos quatros elementos (combustível, comburente, calor e reação em cadeia), com desprendimento de 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t-BR" altLang="pt-BR" sz="2500" b="1" dirty="0">
                <a:solidFill>
                  <a:srgbClr val="0066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LUZ, ENERGIA E FUMAÇA</a:t>
            </a:r>
            <a:r>
              <a:rPr lang="pt-BR" altLang="pt-BR" sz="25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268" y="1700808"/>
            <a:ext cx="5350520" cy="383184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5A93824-E483-5E21-C826-1D421317D0C2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117332325"/>
      </p:ext>
    </p:extLst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Arredondado 7"/>
          <p:cNvSpPr/>
          <p:nvPr/>
        </p:nvSpPr>
        <p:spPr>
          <a:xfrm>
            <a:off x="252413" y="1462088"/>
            <a:ext cx="3816350" cy="79216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000" dirty="0">
                <a:latin typeface="Arial Black" panose="020B0A04020102020204" pitchFamily="34" charset="0"/>
              </a:rPr>
              <a:t>COMBUSTÍVEL </a:t>
            </a:r>
          </a:p>
        </p:txBody>
      </p:sp>
      <p:sp>
        <p:nvSpPr>
          <p:cNvPr id="9" name="Retângulo Arredondado 8"/>
          <p:cNvSpPr/>
          <p:nvPr/>
        </p:nvSpPr>
        <p:spPr>
          <a:xfrm>
            <a:off x="252413" y="2852738"/>
            <a:ext cx="3816350" cy="792162"/>
          </a:xfrm>
          <a:prstGeom prst="round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000" dirty="0">
                <a:latin typeface="Arial Black" panose="020B0A04020102020204" pitchFamily="34" charset="0"/>
              </a:rPr>
              <a:t>COMBURENTE </a:t>
            </a:r>
          </a:p>
        </p:txBody>
      </p:sp>
      <p:sp>
        <p:nvSpPr>
          <p:cNvPr id="10" name="Retângulo Arredondado 9"/>
          <p:cNvSpPr/>
          <p:nvPr/>
        </p:nvSpPr>
        <p:spPr>
          <a:xfrm>
            <a:off x="263525" y="4076700"/>
            <a:ext cx="3816350" cy="79216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000" dirty="0">
                <a:latin typeface="Arial Black" panose="020B0A04020102020204" pitchFamily="34" charset="0"/>
              </a:rPr>
              <a:t>CALOR </a:t>
            </a:r>
          </a:p>
        </p:txBody>
      </p:sp>
      <p:sp>
        <p:nvSpPr>
          <p:cNvPr id="11" name="Retângulo Arredondado 10"/>
          <p:cNvSpPr/>
          <p:nvPr/>
        </p:nvSpPr>
        <p:spPr>
          <a:xfrm>
            <a:off x="263525" y="5580063"/>
            <a:ext cx="3816350" cy="116205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000" dirty="0">
                <a:latin typeface="Arial Black" panose="020B0A04020102020204" pitchFamily="34" charset="0"/>
              </a:rPr>
              <a:t>REAÇÃO EM CADEIA </a:t>
            </a:r>
          </a:p>
        </p:txBody>
      </p:sp>
      <p:sp>
        <p:nvSpPr>
          <p:cNvPr id="12" name="Seta em Curva para Cima 11"/>
          <p:cNvSpPr/>
          <p:nvPr/>
        </p:nvSpPr>
        <p:spPr>
          <a:xfrm>
            <a:off x="4440238" y="6173788"/>
            <a:ext cx="935037" cy="503237"/>
          </a:xfrm>
          <a:prstGeom prst="curvedUp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 em Curva para Cima 13"/>
          <p:cNvSpPr/>
          <p:nvPr/>
        </p:nvSpPr>
        <p:spPr>
          <a:xfrm rot="10800000">
            <a:off x="4440238" y="5673725"/>
            <a:ext cx="935037" cy="461963"/>
          </a:xfrm>
          <a:prstGeom prst="curvedUp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4419600" y="2852738"/>
            <a:ext cx="15843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5000">
                <a:latin typeface="Arial Black" panose="020B0A04020102020204" pitchFamily="34" charset="0"/>
              </a:rPr>
              <a:t>O</a:t>
            </a:r>
            <a:r>
              <a:rPr lang="pt-BR" altLang="pt-BR" sz="360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6" name="CaixaDeTexto 15"/>
          <p:cNvSpPr txBox="1">
            <a:spLocks noChangeArrowheads="1"/>
          </p:cNvSpPr>
          <p:nvPr/>
        </p:nvSpPr>
        <p:spPr bwMode="auto">
          <a:xfrm>
            <a:off x="4295775" y="1566863"/>
            <a:ext cx="25209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latin typeface="Arial Black" panose="020B0A04020102020204" pitchFamily="34" charset="0"/>
              </a:rPr>
              <a:t>GASOLINA</a:t>
            </a:r>
          </a:p>
        </p:txBody>
      </p:sp>
      <p:sp>
        <p:nvSpPr>
          <p:cNvPr id="17" name="CaixaDeTexto 16"/>
          <p:cNvSpPr txBox="1">
            <a:spLocks noChangeArrowheads="1"/>
          </p:cNvSpPr>
          <p:nvPr/>
        </p:nvSpPr>
        <p:spPr bwMode="auto">
          <a:xfrm>
            <a:off x="4214813" y="4195763"/>
            <a:ext cx="34464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latin typeface="Arial Black" panose="020B0A04020102020204" pitchFamily="34" charset="0"/>
              </a:rPr>
              <a:t>TEMPERATURA</a:t>
            </a:r>
          </a:p>
        </p:txBody>
      </p:sp>
      <p:sp>
        <p:nvSpPr>
          <p:cNvPr id="18" name="Chave Direita 17"/>
          <p:cNvSpPr/>
          <p:nvPr/>
        </p:nvSpPr>
        <p:spPr>
          <a:xfrm>
            <a:off x="7208838" y="1309688"/>
            <a:ext cx="1171575" cy="541337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88" y="2119313"/>
            <a:ext cx="3281362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F64B8DC2-FC98-E62E-47A9-45D59EF0F95C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6811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/>
      <p:bldP spid="16" grpId="0"/>
      <p:bldP spid="17" grpId="0"/>
      <p:bldP spid="18" grpId="0" animBg="1"/>
    </p:bld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4"/>
          <p:cNvSpPr>
            <a:spLocks noChangeArrowheads="1"/>
          </p:cNvSpPr>
          <p:nvPr/>
        </p:nvSpPr>
        <p:spPr bwMode="auto">
          <a:xfrm>
            <a:off x="0" y="1519238"/>
            <a:ext cx="12192000" cy="862012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500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REAÇÃO EM CADEIA</a:t>
            </a:r>
          </a:p>
        </p:txBody>
      </p:sp>
      <p:sp>
        <p:nvSpPr>
          <p:cNvPr id="5" name="Retângulo 5"/>
          <p:cNvSpPr>
            <a:spLocks noChangeArrowheads="1"/>
          </p:cNvSpPr>
          <p:nvPr/>
        </p:nvSpPr>
        <p:spPr bwMode="auto">
          <a:xfrm>
            <a:off x="92075" y="2835275"/>
            <a:ext cx="120999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t-BR" altLang="pt-BR" sz="2500">
                <a:latin typeface="Arial" panose="020B0604020202020204" pitchFamily="34" charset="0"/>
                <a:cs typeface="Arial" panose="020B0604020202020204" pitchFamily="34" charset="0"/>
              </a:rPr>
              <a:t>Os combustíveis, após iniciarem a combustão, geram mais calor. Esse calor provocará o desprendimento de mais gases ou vapores combustíveis, desenvolvendo uma transformação em cadeia ou reação em cadeia, que, em resumo, é o produto de uma transformação gerando outra transformação. </a:t>
            </a:r>
            <a:endParaRPr lang="pt-BR" altLang="pt-BR" sz="25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F0883EA-38BA-6485-991A-42008BFA8334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3526226639"/>
      </p:ext>
    </p:extLst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094355"/>
            <a:ext cx="11593287" cy="560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20C9268-27AD-F606-EDED-6C5111240FF9}"/>
              </a:ext>
            </a:extLst>
          </p:cNvPr>
          <p:cNvSpPr txBox="1"/>
          <p:nvPr/>
        </p:nvSpPr>
        <p:spPr>
          <a:xfrm>
            <a:off x="0" y="0"/>
            <a:ext cx="12191773" cy="707886"/>
          </a:xfrm>
          <a:prstGeom prst="rect">
            <a:avLst/>
          </a:prstGeom>
          <a:solidFill>
            <a:srgbClr val="006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NR 13 – CALDEIRAS</a:t>
            </a:r>
          </a:p>
        </p:txBody>
      </p:sp>
    </p:spTree>
    <p:extLst>
      <p:ext uri="{BB962C8B-B14F-4D97-AF65-F5344CB8AC3E}">
        <p14:creationId xmlns:p14="http://schemas.microsoft.com/office/powerpoint/2010/main" val="2982618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FB7901-473E-19E5-634B-56E7B99D2F0C}"/>
              </a:ext>
            </a:extLst>
          </p:cNvPr>
          <p:cNvSpPr txBox="1"/>
          <p:nvPr/>
        </p:nvSpPr>
        <p:spPr>
          <a:xfrm>
            <a:off x="3037840" y="833493"/>
            <a:ext cx="461264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DOCUMENTAÇÃO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7EBC481-C578-81E3-0239-B685DFC8612A}"/>
              </a:ext>
            </a:extLst>
          </p:cNvPr>
          <p:cNvSpPr/>
          <p:nvPr/>
        </p:nvSpPr>
        <p:spPr>
          <a:xfrm>
            <a:off x="636922" y="2138968"/>
            <a:ext cx="9414476" cy="2241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13.4.1.9 -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 O Registro de Segurança deve ser constituído por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livro de páginas numeradas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pastas ou sistema informatizado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 do estabelecimento com segurança da informação onde serão registradas: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79743"/>
      </p:ext>
    </p:extLst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" name="Retângulo 6"/>
          <p:cNvSpPr>
            <a:spLocks noChangeArrowheads="1"/>
          </p:cNvSpPr>
          <p:nvPr/>
        </p:nvSpPr>
        <p:spPr bwMode="auto">
          <a:xfrm>
            <a:off x="0" y="2276475"/>
            <a:ext cx="12192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8000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PROPAGAÇÃO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8000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FOGO</a:t>
            </a:r>
            <a:endParaRPr lang="pt-BR" altLang="pt-BR" sz="8000" dirty="0"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5480"/>
      </p:ext>
    </p:extLst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69574"/>
      </p:ext>
    </p:extLst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CaixaDeTexto 5"/>
          <p:cNvSpPr txBox="1">
            <a:spLocks noChangeArrowheads="1"/>
          </p:cNvSpPr>
          <p:nvPr/>
        </p:nvSpPr>
        <p:spPr bwMode="auto">
          <a:xfrm>
            <a:off x="3965575" y="1254125"/>
            <a:ext cx="42481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4500" dirty="0">
                <a:latin typeface="Arial Black" panose="020B0A04020102020204" pitchFamily="34" charset="0"/>
              </a:rPr>
              <a:t>CONDUÇÃO</a:t>
            </a:r>
          </a:p>
        </p:txBody>
      </p:sp>
      <p:pic>
        <p:nvPicPr>
          <p:cNvPr id="5" name="Imagem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2844800"/>
            <a:ext cx="5681662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3017838"/>
            <a:ext cx="5440362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469444"/>
      </p:ext>
    </p:extLst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Image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173230"/>
      </p:ext>
    </p:extLst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420506"/>
      </p:ext>
    </p:extLst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1916832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8000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PONTOS DE </a:t>
            </a:r>
          </a:p>
          <a:p>
            <a:pPr algn="ctr">
              <a:spcAft>
                <a:spcPts val="0"/>
              </a:spcAft>
            </a:pPr>
            <a:r>
              <a:rPr lang="pt-BR" sz="8000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EBULIÇÃO</a:t>
            </a:r>
            <a:endParaRPr lang="pt-BR" sz="8000" dirty="0"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747748"/>
      </p:ext>
    </p:extLst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" y="1234672"/>
            <a:ext cx="121920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dirty="0">
                <a:latin typeface="Arial Black" panose="020B0A04020102020204" pitchFamily="34" charset="0"/>
                <a:ea typeface="ＭＳ Ｐゴシック" panose="020B0600070205080204" pitchFamily="34" charset="-128"/>
              </a:rPr>
              <a:t>PONTO DE EBULIÇÃO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32856"/>
            <a:ext cx="12191774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É a temperatura na qual um líquido vence a pressão atmosférica, passando para o estado gasoso (mudança de estado). </a:t>
            </a:r>
          </a:p>
          <a:p>
            <a:pPr algn="just">
              <a:lnSpc>
                <a:spcPct val="150000"/>
              </a:lnSpc>
              <a:defRPr/>
            </a:pPr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Em altitudes diferentes, uma mesma substância apresenta pontos de ebulição diferentes.</a:t>
            </a:r>
          </a:p>
          <a:p>
            <a:pPr algn="just">
              <a:lnSpc>
                <a:spcPct val="150000"/>
              </a:lnSpc>
              <a:defRPr/>
            </a:pPr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Quanto maior a altitude, menor é a pressão atmosférica e, portanto, menor é o ponto de ebulição.</a:t>
            </a:r>
            <a:endParaRPr lang="pt-BR" sz="23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30609"/>
      </p:ext>
    </p:extLst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1916832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8000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PONTOS DE </a:t>
            </a:r>
          </a:p>
          <a:p>
            <a:pPr algn="ctr">
              <a:spcAft>
                <a:spcPts val="0"/>
              </a:spcAft>
            </a:pPr>
            <a:r>
              <a:rPr lang="pt-BR" sz="8000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TEMPERATURA</a:t>
            </a:r>
            <a:endParaRPr lang="pt-BR" sz="8000" dirty="0"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58175"/>
      </p:ext>
    </p:extLst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1340768"/>
            <a:ext cx="12192000" cy="70788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dirty="0">
                <a:solidFill>
                  <a:schemeClr val="bg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rPr>
              <a:t>PONTO DE FULGOR (Flash Point)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564904"/>
            <a:ext cx="12191774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500" dirty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É a temperatura </a:t>
            </a:r>
            <a:r>
              <a:rPr lang="pt-BR" sz="2500" b="1" u="sng" dirty="0">
                <a:solidFill>
                  <a:srgbClr val="FF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mínima</a:t>
            </a:r>
            <a:r>
              <a:rPr lang="pt-BR" sz="2500" dirty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 necessária para que um combustível desprenda </a:t>
            </a:r>
            <a:r>
              <a:rPr lang="pt-BR" sz="2500" b="1" dirty="0">
                <a:solidFill>
                  <a:srgbClr val="FF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vapores ou gases inflamáveis e  + oxigênio do ar  + chama = FLASH POINT</a:t>
            </a:r>
            <a:r>
              <a:rPr lang="pt-BR" sz="2500" dirty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. </a:t>
            </a:r>
          </a:p>
          <a:p>
            <a:pPr algn="just">
              <a:lnSpc>
                <a:spcPct val="150000"/>
              </a:lnSpc>
              <a:defRPr/>
            </a:pPr>
            <a:endParaRPr lang="pt-BR" sz="2500" dirty="0"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500" dirty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Se retirarmos a chama, o fogo se apagará devido a pouca quantidade de calor para produzir gases suficientes e manter o fogo aceso. </a:t>
            </a:r>
            <a:endParaRPr lang="pt-BR" sz="25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012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3" y="105488"/>
            <a:ext cx="12041189" cy="67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93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FB7901-473E-19E5-634B-56E7B99D2F0C}"/>
              </a:ext>
            </a:extLst>
          </p:cNvPr>
          <p:cNvSpPr txBox="1"/>
          <p:nvPr/>
        </p:nvSpPr>
        <p:spPr>
          <a:xfrm>
            <a:off x="3037840" y="833493"/>
            <a:ext cx="461264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DOCUMENTAÇÃO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7EBC481-C578-81E3-0239-B685DFC8612A}"/>
              </a:ext>
            </a:extLst>
          </p:cNvPr>
          <p:cNvSpPr/>
          <p:nvPr/>
        </p:nvSpPr>
        <p:spPr>
          <a:xfrm>
            <a:off x="636922" y="1976408"/>
            <a:ext cx="9414476" cy="3349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lphaLcParenR"/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todas as ocorrências importantes capazes de influir nas condições de segurança da caldeira;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b) as ocorrências de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inspeções de segurança inicial, periódica e extraordinária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, devendo constar a condição operacional da caldeira, o </a:t>
            </a:r>
            <a:r>
              <a:rPr lang="pt-BR" sz="2400" i="1" dirty="0">
                <a:latin typeface="Arial" panose="020B0604020202020204" pitchFamily="34" charset="0"/>
                <a:ea typeface="Times New Roman" panose="02020603050405020304" pitchFamily="18" charset="0"/>
              </a:rPr>
              <a:t>nome legível e assinatura de PH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e do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operador de caldeira presente na ocasião da inspeção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pt-BR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611828"/>
      </p:ext>
    </p:extLst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1267191"/>
            <a:ext cx="12191999" cy="70788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chemeClr val="bg1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rPr>
              <a:t>PONTO DE COMBUSTÃO – FIRE POINT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20950"/>
            <a:ext cx="121920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500" dirty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É a temperatura </a:t>
            </a:r>
            <a:r>
              <a:rPr lang="pt-BR" sz="2500" b="1" u="sng" dirty="0">
                <a:solidFill>
                  <a:srgbClr val="FF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mínima</a:t>
            </a:r>
            <a:r>
              <a:rPr lang="pt-BR" sz="2500" dirty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 necessária para que um combustível desprenda </a:t>
            </a:r>
            <a:r>
              <a:rPr lang="pt-BR" sz="2500" b="1" dirty="0">
                <a:solidFill>
                  <a:srgbClr val="FF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vapores ou gases inflamáveis e  + oxigênio do ar  + chama = PONTO DE COMBUSTÃO</a:t>
            </a:r>
            <a:r>
              <a:rPr lang="pt-BR" sz="2500" dirty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. </a:t>
            </a:r>
          </a:p>
          <a:p>
            <a:pPr algn="just">
              <a:lnSpc>
                <a:spcPct val="150000"/>
              </a:lnSpc>
              <a:defRPr/>
            </a:pPr>
            <a:endParaRPr lang="pt-BR" sz="2500" dirty="0"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500" dirty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Se retirarmos a chama, o fogo não se apagará, pois a temperatura faz gera do combustível vapores e gases suficiente para mante a queima. </a:t>
            </a:r>
            <a:endParaRPr lang="pt-BR" sz="25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61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0" y="0"/>
            <a:ext cx="1193862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41925"/>
      </p:ext>
    </p:extLst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" y="1226974"/>
            <a:ext cx="1219200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dirty="0">
                <a:latin typeface="Arial Black" panose="020B0A04020102020204" pitchFamily="34" charset="0"/>
                <a:ea typeface="ＭＳ Ｐゴシック" panose="020B0600070205080204" pitchFamily="34" charset="-128"/>
              </a:rPr>
              <a:t>PONTO DE AUTOIGNIÇÃO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20950"/>
            <a:ext cx="12192000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500" dirty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É a temperatura </a:t>
            </a:r>
            <a:r>
              <a:rPr lang="pt-BR" sz="2500" b="1" dirty="0">
                <a:solidFill>
                  <a:srgbClr val="FF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mínima</a:t>
            </a:r>
            <a:r>
              <a:rPr lang="pt-BR" sz="2500" dirty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, na qual os vapores emanados de um corpo combustível entram em combustão apenas ao contato com o oxigênio do ar, independente de qualquer fonte externa de calor.</a:t>
            </a:r>
          </a:p>
          <a:p>
            <a:pPr marL="34290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2500" dirty="0"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Também conhecido como combustão espontânea ou ponto de autoignição ou Flashover. </a:t>
            </a:r>
          </a:p>
        </p:txBody>
      </p:sp>
    </p:spTree>
    <p:extLst>
      <p:ext uri="{BB962C8B-B14F-4D97-AF65-F5344CB8AC3E}">
        <p14:creationId xmlns:p14="http://schemas.microsoft.com/office/powerpoint/2010/main" val="35463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66" y="939800"/>
            <a:ext cx="6271667" cy="581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243711"/>
      </p:ext>
    </p:extLst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-1" y="1132487"/>
            <a:ext cx="12180001" cy="63094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500" dirty="0">
                <a:solidFill>
                  <a:schemeClr val="bg1"/>
                </a:solidFill>
                <a:latin typeface="Arial Black" panose="020B0A04020102020204" pitchFamily="34" charset="0"/>
              </a:rPr>
              <a:t>CARACTERÍSTICA DO INFLAMÁVEL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607" y="1961098"/>
            <a:ext cx="7056784" cy="474696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0"/>
            <a:ext cx="12192000" cy="836712"/>
          </a:xfrm>
          <a:prstGeom prst="rect">
            <a:avLst/>
          </a:prstGeom>
          <a:gradFill>
            <a:gsLst>
              <a:gs pos="100000">
                <a:srgbClr val="FF0000"/>
              </a:gs>
              <a:gs pos="77000">
                <a:srgbClr val="00206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66712" y="45685"/>
            <a:ext cx="1156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EXPLOSÕES</a:t>
            </a:r>
          </a:p>
        </p:txBody>
      </p:sp>
    </p:spTree>
    <p:extLst>
      <p:ext uri="{BB962C8B-B14F-4D97-AF65-F5344CB8AC3E}">
        <p14:creationId xmlns:p14="http://schemas.microsoft.com/office/powerpoint/2010/main" val="2298069794"/>
      </p:ext>
    </p:extLst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-1" y="1132487"/>
            <a:ext cx="12180001" cy="63094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500" dirty="0">
                <a:solidFill>
                  <a:schemeClr val="bg1"/>
                </a:solidFill>
                <a:latin typeface="Arial Black" panose="020B0A04020102020204" pitchFamily="34" charset="0"/>
              </a:rPr>
              <a:t>EXPLOSÃO X DETONAÇÃO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33" y="2272622"/>
            <a:ext cx="5866916" cy="293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Dados\NR20 2015\Preparacao NR20\Figuras\Explosao\cover512x512-50a9efe8aad74148ae46b8a3bfaf9e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51" y="1840809"/>
            <a:ext cx="3902025" cy="491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0" y="0"/>
            <a:ext cx="12192000" cy="836712"/>
          </a:xfrm>
          <a:prstGeom prst="rect">
            <a:avLst/>
          </a:prstGeom>
          <a:gradFill>
            <a:gsLst>
              <a:gs pos="100000">
                <a:srgbClr val="FF0000"/>
              </a:gs>
              <a:gs pos="77000">
                <a:srgbClr val="00206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66712" y="45685"/>
            <a:ext cx="1156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EXPLOSÕES</a:t>
            </a:r>
          </a:p>
        </p:txBody>
      </p:sp>
    </p:spTree>
    <p:extLst>
      <p:ext uri="{BB962C8B-B14F-4D97-AF65-F5344CB8AC3E}">
        <p14:creationId xmlns:p14="http://schemas.microsoft.com/office/powerpoint/2010/main" val="106694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-23665" y="991299"/>
            <a:ext cx="12180001" cy="63094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500" dirty="0">
                <a:solidFill>
                  <a:schemeClr val="bg1"/>
                </a:solidFill>
                <a:latin typeface="Arial Black" panose="020B0A04020102020204" pitchFamily="34" charset="0"/>
              </a:rPr>
              <a:t>EXPLOSÃO X DETONAÇÃO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756" y="1688206"/>
            <a:ext cx="3863580" cy="193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22928" y="2420888"/>
            <a:ext cx="8421344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500" dirty="0">
                <a:latin typeface="Arial "/>
              </a:rPr>
              <a:t>As explosões químicas são reações de combustão muito rápidas.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500" dirty="0">
                <a:latin typeface="Arial "/>
              </a:rPr>
              <a:t>São classificadas em detonação e deflagração, dependendo da velocidade de propagação da frente de chama.</a:t>
            </a:r>
          </a:p>
        </p:txBody>
      </p:sp>
      <p:pic>
        <p:nvPicPr>
          <p:cNvPr id="18" name="Picture 2" descr="C:\Dados\NR20 2015\Preparacao NR20\Figuras\Explosao\cover512x512-50a9efe8aad74148ae46b8a3bfaf9e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170" y="3684490"/>
            <a:ext cx="2490512" cy="313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0" y="0"/>
            <a:ext cx="12192000" cy="836712"/>
          </a:xfrm>
          <a:prstGeom prst="rect">
            <a:avLst/>
          </a:prstGeom>
          <a:gradFill>
            <a:gsLst>
              <a:gs pos="100000">
                <a:srgbClr val="FF0000"/>
              </a:gs>
              <a:gs pos="77000">
                <a:srgbClr val="00206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66712" y="45685"/>
            <a:ext cx="1156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EXPLOSÕES</a:t>
            </a:r>
          </a:p>
        </p:txBody>
      </p:sp>
    </p:spTree>
    <p:extLst>
      <p:ext uri="{BB962C8B-B14F-4D97-AF65-F5344CB8AC3E}">
        <p14:creationId xmlns:p14="http://schemas.microsoft.com/office/powerpoint/2010/main" val="11032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98" y="2994841"/>
            <a:ext cx="4472123" cy="223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1688206"/>
            <a:ext cx="6912768" cy="55399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Arial "/>
              </a:rPr>
              <a:t>Explosão/Deflagração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3101584"/>
            <a:ext cx="7680176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500" dirty="0">
                <a:latin typeface="Arial "/>
              </a:rPr>
              <a:t>A deflagração é uma explosão onde a velocidade de propagação é inferior a velocidade do som 340 m/s no ar subsônica.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0"/>
            <a:ext cx="12192000" cy="836712"/>
          </a:xfrm>
          <a:prstGeom prst="rect">
            <a:avLst/>
          </a:prstGeom>
          <a:gradFill>
            <a:gsLst>
              <a:gs pos="100000">
                <a:srgbClr val="FF0000"/>
              </a:gs>
              <a:gs pos="77000">
                <a:srgbClr val="00206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66712" y="45685"/>
            <a:ext cx="1156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EXPLOSÕES</a:t>
            </a:r>
          </a:p>
        </p:txBody>
      </p:sp>
    </p:spTree>
    <p:extLst>
      <p:ext uri="{BB962C8B-B14F-4D97-AF65-F5344CB8AC3E}">
        <p14:creationId xmlns:p14="http://schemas.microsoft.com/office/powerpoint/2010/main" val="354878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688206"/>
            <a:ext cx="6912768" cy="55399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Arial "/>
              </a:rPr>
              <a:t>Explosão/Detonação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3101584"/>
            <a:ext cx="8760296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500" dirty="0">
                <a:latin typeface="Arial "/>
              </a:rPr>
              <a:t>A detonação é uma explosão onde a velocidade de propagação é superior a velocidade do som 340 m/s no ar supersônico.</a:t>
            </a:r>
          </a:p>
        </p:txBody>
      </p:sp>
      <p:pic>
        <p:nvPicPr>
          <p:cNvPr id="18" name="Picture 2" descr="C:\Dados\NR20 2015\Preparacao NR20\Figuras\Explosao\cover512x512-50a9efe8aad74148ae46b8a3bfaf9e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351" y="1688206"/>
            <a:ext cx="3154609" cy="397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0" y="0"/>
            <a:ext cx="12192000" cy="836712"/>
          </a:xfrm>
          <a:prstGeom prst="rect">
            <a:avLst/>
          </a:prstGeom>
          <a:gradFill>
            <a:gsLst>
              <a:gs pos="100000">
                <a:srgbClr val="FF0000"/>
              </a:gs>
              <a:gs pos="77000">
                <a:srgbClr val="00206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366712" y="45685"/>
            <a:ext cx="1156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EXPLOSÕES</a:t>
            </a:r>
          </a:p>
        </p:txBody>
      </p:sp>
    </p:spTree>
    <p:extLst>
      <p:ext uri="{BB962C8B-B14F-4D97-AF65-F5344CB8AC3E}">
        <p14:creationId xmlns:p14="http://schemas.microsoft.com/office/powerpoint/2010/main" val="361440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0" descr="C:\Users\mvmar_000\Downloads\at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1" y="2784694"/>
            <a:ext cx="8993427" cy="397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-23665" y="991299"/>
            <a:ext cx="12180001" cy="63094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500" dirty="0">
                <a:solidFill>
                  <a:schemeClr val="bg1"/>
                </a:solidFill>
                <a:latin typeface="Arial Black" panose="020B0A04020102020204" pitchFamily="34" charset="0"/>
              </a:rPr>
              <a:t>EXPLOSÃO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-23666" y="1818168"/>
            <a:ext cx="12180001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500" dirty="0">
                <a:latin typeface="Arial "/>
              </a:rPr>
              <a:t>A maioria dos hidrocarbonetos apenas deflagram cerca de </a:t>
            </a:r>
            <a:r>
              <a:rPr lang="pt-BR" sz="2500" b="1" dirty="0">
                <a:solidFill>
                  <a:srgbClr val="FF0000"/>
                </a:solidFill>
                <a:latin typeface="Arial "/>
              </a:rPr>
              <a:t>96 % a 97 %</a:t>
            </a:r>
            <a:r>
              <a:rPr lang="pt-BR" sz="2500" dirty="0">
                <a:latin typeface="Arial "/>
              </a:rPr>
              <a:t>. Enquanto que uma pequena fração </a:t>
            </a:r>
            <a:r>
              <a:rPr lang="pt-BR" sz="2500" b="1" dirty="0">
                <a:solidFill>
                  <a:srgbClr val="FF0000"/>
                </a:solidFill>
                <a:latin typeface="Arial "/>
              </a:rPr>
              <a:t>3% a 4% </a:t>
            </a:r>
            <a:r>
              <a:rPr lang="pt-BR" sz="2500" dirty="0">
                <a:latin typeface="Arial "/>
              </a:rPr>
              <a:t>é convertida em onda de choque sobrepressão.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0"/>
            <a:ext cx="12192000" cy="836712"/>
          </a:xfrm>
          <a:prstGeom prst="rect">
            <a:avLst/>
          </a:prstGeom>
          <a:gradFill>
            <a:gsLst>
              <a:gs pos="100000">
                <a:srgbClr val="FF0000"/>
              </a:gs>
              <a:gs pos="77000">
                <a:srgbClr val="00206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66712" y="45685"/>
            <a:ext cx="1156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EXPLOSÕES</a:t>
            </a:r>
          </a:p>
        </p:txBody>
      </p:sp>
    </p:spTree>
    <p:extLst>
      <p:ext uri="{BB962C8B-B14F-4D97-AF65-F5344CB8AC3E}">
        <p14:creationId xmlns:p14="http://schemas.microsoft.com/office/powerpoint/2010/main" val="331458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FB7901-473E-19E5-634B-56E7B99D2F0C}"/>
              </a:ext>
            </a:extLst>
          </p:cNvPr>
          <p:cNvSpPr txBox="1"/>
          <p:nvPr/>
        </p:nvSpPr>
        <p:spPr>
          <a:xfrm>
            <a:off x="3037840" y="833493"/>
            <a:ext cx="461264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DOCUMENTAÇÃO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7EBC481-C578-81E3-0239-B685DFC8612A}"/>
              </a:ext>
            </a:extLst>
          </p:cNvPr>
          <p:cNvSpPr/>
          <p:nvPr/>
        </p:nvSpPr>
        <p:spPr>
          <a:xfrm>
            <a:off x="636922" y="2585211"/>
            <a:ext cx="9414476" cy="168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13.4.1.10 -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Caso a caldeira venha a ser considerada inadequada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para uso, o Registro de Segurança deve conter tal informação e receber encerramento formal.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83371"/>
      </p:ext>
    </p:extLst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23666" y="1818168"/>
            <a:ext cx="12180001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500" dirty="0">
                <a:latin typeface="Arial "/>
              </a:rPr>
              <a:t>Algumas literaturas sugerem que substâncias com </a:t>
            </a:r>
            <a:r>
              <a:rPr lang="pt-BR" sz="2500" dirty="0">
                <a:solidFill>
                  <a:srgbClr val="FF0000"/>
                </a:solidFill>
                <a:latin typeface="Arial "/>
              </a:rPr>
              <a:t>tripla ligação </a:t>
            </a:r>
            <a:r>
              <a:rPr lang="pt-BR" sz="2500" dirty="0">
                <a:latin typeface="Arial "/>
              </a:rPr>
              <a:t>em sua estrutura química ou com </a:t>
            </a:r>
            <a:r>
              <a:rPr lang="pt-BR" sz="2500" dirty="0">
                <a:solidFill>
                  <a:srgbClr val="FF0000"/>
                </a:solidFill>
                <a:latin typeface="Arial "/>
              </a:rPr>
              <a:t>ampla faixa de Inflamabilidade</a:t>
            </a:r>
            <a:r>
              <a:rPr lang="pt-BR" sz="2500" dirty="0">
                <a:latin typeface="Arial "/>
              </a:rPr>
              <a:t>, apresentam maior tendência a gerar </a:t>
            </a:r>
            <a:r>
              <a:rPr lang="pt-BR" sz="2500" dirty="0">
                <a:solidFill>
                  <a:srgbClr val="FF0000"/>
                </a:solidFill>
                <a:latin typeface="Arial "/>
              </a:rPr>
              <a:t>detonação</a:t>
            </a:r>
            <a:r>
              <a:rPr lang="pt-BR" sz="2500" dirty="0">
                <a:latin typeface="Arial "/>
              </a:rPr>
              <a:t> e </a:t>
            </a:r>
            <a:r>
              <a:rPr lang="pt-BR" sz="2500" dirty="0">
                <a:solidFill>
                  <a:srgbClr val="FF0000"/>
                </a:solidFill>
                <a:latin typeface="Arial "/>
              </a:rPr>
              <a:t>não deflagração</a:t>
            </a:r>
            <a:r>
              <a:rPr lang="pt-BR" sz="2500" dirty="0">
                <a:latin typeface="Arial "/>
              </a:rPr>
              <a:t>.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645045"/>
            <a:ext cx="5685596" cy="284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Dados\NR20 2015\Preparacao NR20\Figuras\Explosao\cover512x512-50a9efe8aad74148ae46b8a3bfaf9e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367" y="3144715"/>
            <a:ext cx="2753536" cy="346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0" y="0"/>
            <a:ext cx="12192000" cy="836712"/>
          </a:xfrm>
          <a:prstGeom prst="rect">
            <a:avLst/>
          </a:prstGeom>
          <a:gradFill>
            <a:gsLst>
              <a:gs pos="100000">
                <a:srgbClr val="FF0000"/>
              </a:gs>
              <a:gs pos="77000">
                <a:srgbClr val="00206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66712" y="45685"/>
            <a:ext cx="1156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EXPLOSÕES</a:t>
            </a:r>
          </a:p>
        </p:txBody>
      </p:sp>
    </p:spTree>
    <p:extLst>
      <p:ext uri="{BB962C8B-B14F-4D97-AF65-F5344CB8AC3E}">
        <p14:creationId xmlns:p14="http://schemas.microsoft.com/office/powerpoint/2010/main" val="188828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23665" y="2092962"/>
            <a:ext cx="70557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500" dirty="0">
                <a:latin typeface="Arial "/>
              </a:rPr>
              <a:t>Acetona – Acetileno – Benzeno – Clorofórmico – Ciclohexano – Dietriléter – Etileno – Hidrogênio – Metanol – Tricloroetileno entre outros.</a:t>
            </a:r>
          </a:p>
        </p:txBody>
      </p:sp>
      <p:pic>
        <p:nvPicPr>
          <p:cNvPr id="18" name="Picture 2" descr="C:\Dados\NR20 2015\Preparacao NR20\Figuras\Explosao\cover512x512-50a9efe8aad74148ae46b8a3bfaf9e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84" y="1124744"/>
            <a:ext cx="4308672" cy="542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0" y="0"/>
            <a:ext cx="12192000" cy="836712"/>
          </a:xfrm>
          <a:prstGeom prst="rect">
            <a:avLst/>
          </a:prstGeom>
          <a:gradFill>
            <a:gsLst>
              <a:gs pos="100000">
                <a:srgbClr val="FF0000"/>
              </a:gs>
              <a:gs pos="77000">
                <a:srgbClr val="00206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66712" y="45685"/>
            <a:ext cx="1156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EXPLOSÕES</a:t>
            </a:r>
          </a:p>
        </p:txBody>
      </p:sp>
    </p:spTree>
    <p:extLst>
      <p:ext uri="{BB962C8B-B14F-4D97-AF65-F5344CB8AC3E}">
        <p14:creationId xmlns:p14="http://schemas.microsoft.com/office/powerpoint/2010/main" val="12906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4000"/>
            <a:ext cx="11975296" cy="672736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23" y="1628800"/>
            <a:ext cx="121917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8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LIMITE DE</a:t>
            </a:r>
          </a:p>
          <a:p>
            <a:pPr algn="ctr">
              <a:spcAft>
                <a:spcPts val="0"/>
              </a:spcAft>
            </a:pPr>
            <a:r>
              <a:rPr lang="pt-BR" sz="8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INFLAMABILIDADE</a:t>
            </a:r>
            <a:endParaRPr lang="pt-BR" sz="8000" dirty="0">
              <a:solidFill>
                <a:schemeClr val="bg1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36908"/>
      </p:ext>
    </p:extLst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5" name="Imagem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800"/>
            <a:ext cx="121920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0" y="0"/>
            <a:ext cx="12192000" cy="836712"/>
          </a:xfrm>
          <a:prstGeom prst="rect">
            <a:avLst/>
          </a:prstGeom>
          <a:gradFill>
            <a:gsLst>
              <a:gs pos="100000">
                <a:srgbClr val="FF0000"/>
              </a:gs>
              <a:gs pos="77000">
                <a:schemeClr val="tx1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66712" y="45685"/>
            <a:ext cx="1156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LIMITES DE INFLAMABILIDADE</a:t>
            </a:r>
          </a:p>
        </p:txBody>
      </p:sp>
    </p:spTree>
    <p:extLst>
      <p:ext uri="{BB962C8B-B14F-4D97-AF65-F5344CB8AC3E}">
        <p14:creationId xmlns:p14="http://schemas.microsoft.com/office/powerpoint/2010/main" val="2583820399"/>
      </p:ext>
    </p:extLst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9" name="CaixaDeTexto 5"/>
          <p:cNvSpPr txBox="1">
            <a:spLocks noChangeArrowheads="1"/>
          </p:cNvSpPr>
          <p:nvPr/>
        </p:nvSpPr>
        <p:spPr bwMode="auto">
          <a:xfrm>
            <a:off x="407988" y="1773238"/>
            <a:ext cx="2508250" cy="5540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0% a 3,3%</a:t>
            </a:r>
          </a:p>
        </p:txBody>
      </p:sp>
      <p:sp>
        <p:nvSpPr>
          <p:cNvPr id="195590" name="CaixaDeTexto 6"/>
          <p:cNvSpPr txBox="1">
            <a:spLocks noChangeArrowheads="1"/>
          </p:cNvSpPr>
          <p:nvPr/>
        </p:nvSpPr>
        <p:spPr bwMode="auto">
          <a:xfrm>
            <a:off x="8424863" y="1773238"/>
            <a:ext cx="3432175" cy="5540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19% a 100%</a:t>
            </a:r>
          </a:p>
        </p:txBody>
      </p:sp>
      <p:sp>
        <p:nvSpPr>
          <p:cNvPr id="195591" name="CaixaDeTexto 7"/>
          <p:cNvSpPr txBox="1">
            <a:spLocks noChangeArrowheads="1"/>
          </p:cNvSpPr>
          <p:nvPr/>
        </p:nvSpPr>
        <p:spPr bwMode="auto">
          <a:xfrm>
            <a:off x="2921000" y="1773238"/>
            <a:ext cx="5503863" cy="5540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INFLAMABILIDADE</a:t>
            </a:r>
          </a:p>
        </p:txBody>
      </p:sp>
      <p:sp>
        <p:nvSpPr>
          <p:cNvPr id="195592" name="CaixaDeTexto 8"/>
          <p:cNvSpPr txBox="1">
            <a:spLocks noChangeArrowheads="1"/>
          </p:cNvSpPr>
          <p:nvPr/>
        </p:nvSpPr>
        <p:spPr bwMode="auto">
          <a:xfrm>
            <a:off x="407988" y="1206500"/>
            <a:ext cx="11449050" cy="5540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 b="1">
                <a:latin typeface="Arial" panose="020B0604020202020204" pitchFamily="34" charset="0"/>
                <a:cs typeface="Arial" panose="020B0604020202020204" pitchFamily="34" charset="0"/>
              </a:rPr>
              <a:t>C2H6O - ETANOL</a:t>
            </a:r>
          </a:p>
        </p:txBody>
      </p:sp>
      <p:sp>
        <p:nvSpPr>
          <p:cNvPr id="195593" name="CaixaDeTexto 9"/>
          <p:cNvSpPr txBox="1">
            <a:spLocks noChangeArrowheads="1"/>
          </p:cNvSpPr>
          <p:nvPr/>
        </p:nvSpPr>
        <p:spPr bwMode="auto">
          <a:xfrm>
            <a:off x="407988" y="3141663"/>
            <a:ext cx="2087562" cy="5540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0% a 1,4%</a:t>
            </a:r>
          </a:p>
        </p:txBody>
      </p:sp>
      <p:sp>
        <p:nvSpPr>
          <p:cNvPr id="195594" name="CaixaDeTexto 10"/>
          <p:cNvSpPr txBox="1">
            <a:spLocks noChangeArrowheads="1"/>
          </p:cNvSpPr>
          <p:nvPr/>
        </p:nvSpPr>
        <p:spPr bwMode="auto">
          <a:xfrm>
            <a:off x="7248525" y="3141663"/>
            <a:ext cx="4608513" cy="5540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7,4% a 100%</a:t>
            </a:r>
          </a:p>
        </p:txBody>
      </p:sp>
      <p:sp>
        <p:nvSpPr>
          <p:cNvPr id="195595" name="CaixaDeTexto 11"/>
          <p:cNvSpPr txBox="1">
            <a:spLocks noChangeArrowheads="1"/>
          </p:cNvSpPr>
          <p:nvPr/>
        </p:nvSpPr>
        <p:spPr bwMode="auto">
          <a:xfrm>
            <a:off x="2495550" y="3141663"/>
            <a:ext cx="4752975" cy="5540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INFLAMABILIDADE</a:t>
            </a:r>
          </a:p>
        </p:txBody>
      </p:sp>
      <p:sp>
        <p:nvSpPr>
          <p:cNvPr id="195596" name="CaixaDeTexto 12"/>
          <p:cNvSpPr txBox="1">
            <a:spLocks noChangeArrowheads="1"/>
          </p:cNvSpPr>
          <p:nvPr/>
        </p:nvSpPr>
        <p:spPr bwMode="auto">
          <a:xfrm>
            <a:off x="407988" y="2574925"/>
            <a:ext cx="11449050" cy="5540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 b="1">
                <a:latin typeface="Arial" panose="020B0604020202020204" pitchFamily="34" charset="0"/>
                <a:cs typeface="Arial" panose="020B0604020202020204" pitchFamily="34" charset="0"/>
              </a:rPr>
              <a:t>C8H18 - GASOLINA</a:t>
            </a:r>
          </a:p>
        </p:txBody>
      </p:sp>
      <p:sp>
        <p:nvSpPr>
          <p:cNvPr id="195597" name="CaixaDeTexto 13"/>
          <p:cNvSpPr txBox="1">
            <a:spLocks noChangeArrowheads="1"/>
          </p:cNvSpPr>
          <p:nvPr/>
        </p:nvSpPr>
        <p:spPr bwMode="auto">
          <a:xfrm>
            <a:off x="407988" y="4565650"/>
            <a:ext cx="2303462" cy="5540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0% a 2,5%</a:t>
            </a:r>
          </a:p>
        </p:txBody>
      </p:sp>
      <p:sp>
        <p:nvSpPr>
          <p:cNvPr id="195598" name="CaixaDeTexto 14"/>
          <p:cNvSpPr txBox="1">
            <a:spLocks noChangeArrowheads="1"/>
          </p:cNvSpPr>
          <p:nvPr/>
        </p:nvSpPr>
        <p:spPr bwMode="auto">
          <a:xfrm>
            <a:off x="9409113" y="4565650"/>
            <a:ext cx="2447925" cy="5540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82% a 100%</a:t>
            </a:r>
          </a:p>
        </p:txBody>
      </p:sp>
      <p:sp>
        <p:nvSpPr>
          <p:cNvPr id="195599" name="CaixaDeTexto 15"/>
          <p:cNvSpPr txBox="1">
            <a:spLocks noChangeArrowheads="1"/>
          </p:cNvSpPr>
          <p:nvPr/>
        </p:nvSpPr>
        <p:spPr bwMode="auto">
          <a:xfrm>
            <a:off x="2711450" y="4565650"/>
            <a:ext cx="6697663" cy="5540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INFLAMABILIDADE</a:t>
            </a:r>
          </a:p>
        </p:txBody>
      </p:sp>
      <p:sp>
        <p:nvSpPr>
          <p:cNvPr id="195600" name="CaixaDeTexto 16"/>
          <p:cNvSpPr txBox="1">
            <a:spLocks noChangeArrowheads="1"/>
          </p:cNvSpPr>
          <p:nvPr/>
        </p:nvSpPr>
        <p:spPr bwMode="auto">
          <a:xfrm>
            <a:off x="407988" y="3998913"/>
            <a:ext cx="11449050" cy="5540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 b="1">
                <a:latin typeface="Arial" panose="020B0604020202020204" pitchFamily="34" charset="0"/>
                <a:cs typeface="Arial" panose="020B0604020202020204" pitchFamily="34" charset="0"/>
              </a:rPr>
              <a:t>C2H2 - ACETILENO</a:t>
            </a:r>
          </a:p>
        </p:txBody>
      </p:sp>
      <p:sp>
        <p:nvSpPr>
          <p:cNvPr id="195601" name="CaixaDeTexto 17"/>
          <p:cNvSpPr txBox="1">
            <a:spLocks noChangeArrowheads="1"/>
          </p:cNvSpPr>
          <p:nvPr/>
        </p:nvSpPr>
        <p:spPr bwMode="auto">
          <a:xfrm>
            <a:off x="379413" y="5942013"/>
            <a:ext cx="2763837" cy="5540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0% a 4,0%</a:t>
            </a:r>
          </a:p>
        </p:txBody>
      </p:sp>
      <p:sp>
        <p:nvSpPr>
          <p:cNvPr id="195602" name="CaixaDeTexto 18"/>
          <p:cNvSpPr txBox="1">
            <a:spLocks noChangeArrowheads="1"/>
          </p:cNvSpPr>
          <p:nvPr/>
        </p:nvSpPr>
        <p:spPr bwMode="auto">
          <a:xfrm>
            <a:off x="8832850" y="5942013"/>
            <a:ext cx="2995613" cy="5540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latin typeface="Arial" panose="020B0604020202020204" pitchFamily="34" charset="0"/>
                <a:cs typeface="Arial" panose="020B0604020202020204" pitchFamily="34" charset="0"/>
              </a:rPr>
              <a:t>72% a 100%</a:t>
            </a:r>
          </a:p>
        </p:txBody>
      </p:sp>
      <p:sp>
        <p:nvSpPr>
          <p:cNvPr id="195603" name="CaixaDeTexto 19"/>
          <p:cNvSpPr txBox="1">
            <a:spLocks noChangeArrowheads="1"/>
          </p:cNvSpPr>
          <p:nvPr/>
        </p:nvSpPr>
        <p:spPr bwMode="auto">
          <a:xfrm>
            <a:off x="3143250" y="5942013"/>
            <a:ext cx="5689600" cy="5540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INFLAMABILIDADE</a:t>
            </a:r>
          </a:p>
        </p:txBody>
      </p:sp>
      <p:sp>
        <p:nvSpPr>
          <p:cNvPr id="195604" name="CaixaDeTexto 20"/>
          <p:cNvSpPr txBox="1">
            <a:spLocks noChangeArrowheads="1"/>
          </p:cNvSpPr>
          <p:nvPr/>
        </p:nvSpPr>
        <p:spPr bwMode="auto">
          <a:xfrm>
            <a:off x="379413" y="5375275"/>
            <a:ext cx="11449050" cy="5540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3000" b="1">
                <a:latin typeface="Arial" panose="020B0604020202020204" pitchFamily="34" charset="0"/>
                <a:cs typeface="Arial" panose="020B0604020202020204" pitchFamily="34" charset="0"/>
              </a:rPr>
              <a:t>H - HIDROGÊNIO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0" y="0"/>
            <a:ext cx="12192000" cy="836712"/>
          </a:xfrm>
          <a:prstGeom prst="rect">
            <a:avLst/>
          </a:prstGeom>
          <a:gradFill>
            <a:gsLst>
              <a:gs pos="100000">
                <a:srgbClr val="FF0000"/>
              </a:gs>
              <a:gs pos="77000">
                <a:schemeClr val="tx1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366712" y="45685"/>
            <a:ext cx="1156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LIMITES DE INFLAMABILIDADE</a:t>
            </a:r>
          </a:p>
        </p:txBody>
      </p:sp>
    </p:spTree>
    <p:extLst>
      <p:ext uri="{BB962C8B-B14F-4D97-AF65-F5344CB8AC3E}">
        <p14:creationId xmlns:p14="http://schemas.microsoft.com/office/powerpoint/2010/main" val="2289178361"/>
      </p:ext>
    </p:extLst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116" y="925334"/>
            <a:ext cx="8351811" cy="593266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0" y="0"/>
            <a:ext cx="12192000" cy="836712"/>
          </a:xfrm>
          <a:prstGeom prst="rect">
            <a:avLst/>
          </a:prstGeom>
          <a:gradFill>
            <a:gsLst>
              <a:gs pos="100000">
                <a:srgbClr val="FF0000"/>
              </a:gs>
              <a:gs pos="77000">
                <a:schemeClr val="tx1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66712" y="45685"/>
            <a:ext cx="1156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LIMITES DE INFLAMABILIDADE</a:t>
            </a:r>
          </a:p>
        </p:txBody>
      </p:sp>
    </p:spTree>
    <p:extLst>
      <p:ext uri="{BB962C8B-B14F-4D97-AF65-F5344CB8AC3E}">
        <p14:creationId xmlns:p14="http://schemas.microsoft.com/office/powerpoint/2010/main" val="2649505429"/>
      </p:ext>
    </p:extLst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1501775"/>
            <a:ext cx="12192000" cy="658813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LIMITE INFERIOR DE INFLAMABILIDADE E/OU EXPLOSIVIDADE (L.I.E)</a:t>
            </a:r>
            <a:endParaRPr lang="pt-BR" sz="2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tângulo 6"/>
          <p:cNvSpPr>
            <a:spLocks noChangeArrowheads="1"/>
          </p:cNvSpPr>
          <p:nvPr/>
        </p:nvSpPr>
        <p:spPr bwMode="auto">
          <a:xfrm>
            <a:off x="0" y="2508250"/>
            <a:ext cx="1219200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t-BR" altLang="pt-BR" sz="3000" b="1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Limite Inferior de Inflamabilidade (L.I.E):</a:t>
            </a:r>
            <a:r>
              <a:rPr lang="pt-BR" altLang="pt-BR" sz="3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É a </a:t>
            </a:r>
            <a:r>
              <a:rPr lang="pt-BR" altLang="pt-BR" sz="3000" b="1" i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MENOR</a:t>
            </a:r>
            <a:r>
              <a:rPr lang="pt-BR" altLang="pt-BR" sz="3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concentração de uma substância que misturada com o ar forma uma mistura inflamável.</a:t>
            </a: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0" y="4941888"/>
            <a:ext cx="12192000" cy="10144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60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MISTURA POBRE</a:t>
            </a:r>
          </a:p>
        </p:txBody>
      </p:sp>
    </p:spTree>
    <p:extLst>
      <p:ext uri="{BB962C8B-B14F-4D97-AF65-F5344CB8AC3E}">
        <p14:creationId xmlns:p14="http://schemas.microsoft.com/office/powerpoint/2010/main" val="282202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2778056" y="2646120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4" name="Elipse 3"/>
          <p:cNvSpPr/>
          <p:nvPr/>
        </p:nvSpPr>
        <p:spPr>
          <a:xfrm>
            <a:off x="4218216" y="3859952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5" name="Elipse 4"/>
          <p:cNvSpPr/>
          <p:nvPr/>
        </p:nvSpPr>
        <p:spPr>
          <a:xfrm>
            <a:off x="5640888" y="2009597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6" name="Elipse 5"/>
          <p:cNvSpPr/>
          <p:nvPr/>
        </p:nvSpPr>
        <p:spPr>
          <a:xfrm>
            <a:off x="7458576" y="4109259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7" name="Elipse 6"/>
          <p:cNvSpPr/>
          <p:nvPr/>
        </p:nvSpPr>
        <p:spPr>
          <a:xfrm>
            <a:off x="8359136" y="1274752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8" name="Elipse 7"/>
          <p:cNvSpPr/>
          <p:nvPr/>
        </p:nvSpPr>
        <p:spPr>
          <a:xfrm>
            <a:off x="9467920" y="1923317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9" name="Elipse 8"/>
          <p:cNvSpPr/>
          <p:nvPr/>
        </p:nvSpPr>
        <p:spPr>
          <a:xfrm>
            <a:off x="7235896" y="1756466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10" name="Elipse 9"/>
          <p:cNvSpPr/>
          <p:nvPr/>
        </p:nvSpPr>
        <p:spPr>
          <a:xfrm>
            <a:off x="2855640" y="3899803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1" name="Elipse 10"/>
          <p:cNvSpPr/>
          <p:nvPr/>
        </p:nvSpPr>
        <p:spPr>
          <a:xfrm>
            <a:off x="3949942" y="2608043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2" name="Elipse 11"/>
          <p:cNvSpPr/>
          <p:nvPr/>
        </p:nvSpPr>
        <p:spPr>
          <a:xfrm>
            <a:off x="4275876" y="5102246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3" name="Elipse 12"/>
          <p:cNvSpPr/>
          <p:nvPr/>
        </p:nvSpPr>
        <p:spPr>
          <a:xfrm>
            <a:off x="5606126" y="3324084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4" name="Elipse 13"/>
          <p:cNvSpPr/>
          <p:nvPr/>
        </p:nvSpPr>
        <p:spPr>
          <a:xfrm>
            <a:off x="5483932" y="4590974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5" name="Elipse 14"/>
          <p:cNvSpPr/>
          <p:nvPr/>
        </p:nvSpPr>
        <p:spPr>
          <a:xfrm>
            <a:off x="6959346" y="2591973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6" name="Elipse 15"/>
          <p:cNvSpPr/>
          <p:nvPr/>
        </p:nvSpPr>
        <p:spPr>
          <a:xfrm>
            <a:off x="3539716" y="1150099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7" name="Elipse 16"/>
          <p:cNvSpPr/>
          <p:nvPr/>
        </p:nvSpPr>
        <p:spPr>
          <a:xfrm>
            <a:off x="4856358" y="1021622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8" name="Elipse 17"/>
          <p:cNvSpPr/>
          <p:nvPr/>
        </p:nvSpPr>
        <p:spPr>
          <a:xfrm>
            <a:off x="6708068" y="1048154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9" name="Elipse 18"/>
          <p:cNvSpPr/>
          <p:nvPr/>
        </p:nvSpPr>
        <p:spPr>
          <a:xfrm>
            <a:off x="8359136" y="2704141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20" name="Elipse 19"/>
          <p:cNvSpPr/>
          <p:nvPr/>
        </p:nvSpPr>
        <p:spPr>
          <a:xfrm>
            <a:off x="10576704" y="1014107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21" name="Elipse 20"/>
          <p:cNvSpPr/>
          <p:nvPr/>
        </p:nvSpPr>
        <p:spPr>
          <a:xfrm>
            <a:off x="8619664" y="3888414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22" name="Elipse 21"/>
          <p:cNvSpPr/>
          <p:nvPr/>
        </p:nvSpPr>
        <p:spPr>
          <a:xfrm>
            <a:off x="6521240" y="3553416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23" name="Elipse 22"/>
          <p:cNvSpPr/>
          <p:nvPr/>
        </p:nvSpPr>
        <p:spPr>
          <a:xfrm>
            <a:off x="4709822" y="2698130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24" name="Elipse 23"/>
          <p:cNvSpPr/>
          <p:nvPr/>
        </p:nvSpPr>
        <p:spPr>
          <a:xfrm>
            <a:off x="2050612" y="1383897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25" name="Elipse 24"/>
          <p:cNvSpPr/>
          <p:nvPr/>
        </p:nvSpPr>
        <p:spPr>
          <a:xfrm>
            <a:off x="1544081" y="2646120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26" name="Elipse 25"/>
          <p:cNvSpPr/>
          <p:nvPr/>
        </p:nvSpPr>
        <p:spPr>
          <a:xfrm>
            <a:off x="6587878" y="4969611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27" name="Elipse 26"/>
          <p:cNvSpPr/>
          <p:nvPr/>
        </p:nvSpPr>
        <p:spPr>
          <a:xfrm>
            <a:off x="8251888" y="5103224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85" y="5153486"/>
            <a:ext cx="3641099" cy="1660852"/>
          </a:xfrm>
          <a:prstGeom prst="rect">
            <a:avLst/>
          </a:prstGeom>
        </p:spPr>
      </p:pic>
      <p:sp>
        <p:nvSpPr>
          <p:cNvPr id="29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43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0" y="1501775"/>
            <a:ext cx="12192000" cy="492125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 SUPERIOR DE INFLAMABILIDADE E/OU EXPLOSIVIDADE (L.S.I)</a:t>
            </a:r>
          </a:p>
        </p:txBody>
      </p:sp>
      <p:sp>
        <p:nvSpPr>
          <p:cNvPr id="11" name="Retângulo 3"/>
          <p:cNvSpPr>
            <a:spLocks noChangeArrowheads="1"/>
          </p:cNvSpPr>
          <p:nvPr/>
        </p:nvSpPr>
        <p:spPr bwMode="auto">
          <a:xfrm>
            <a:off x="0" y="2555875"/>
            <a:ext cx="121920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t-BR" altLang="pt-BR" sz="3000" b="1" i="1">
                <a:latin typeface="Arial" panose="020B0604020202020204" pitchFamily="34" charset="0"/>
                <a:cs typeface="Times New Roman" panose="02020603050405020304" pitchFamily="18" charset="0"/>
              </a:rPr>
              <a:t>Limite Superior de Inflamabilidade (LSI):</a:t>
            </a:r>
            <a:r>
              <a:rPr lang="pt-BR" altLang="pt-BR" sz="3000">
                <a:latin typeface="Arial" panose="020B0604020202020204" pitchFamily="34" charset="0"/>
                <a:cs typeface="Times New Roman" panose="02020603050405020304" pitchFamily="18" charset="0"/>
              </a:rPr>
              <a:t> É a </a:t>
            </a:r>
            <a:r>
              <a:rPr lang="pt-BR" altLang="pt-BR" sz="3000" b="1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MAIOR</a:t>
            </a:r>
            <a:r>
              <a:rPr lang="pt-BR" altLang="pt-BR" sz="3000">
                <a:latin typeface="Arial" panose="020B0604020202020204" pitchFamily="34" charset="0"/>
                <a:cs typeface="Times New Roman" panose="02020603050405020304" pitchFamily="18" charset="0"/>
              </a:rPr>
              <a:t> concentração de uma substância que misturada com o ar forma uma mistura inflamável.</a:t>
            </a:r>
            <a:endParaRPr lang="pt-BR" altLang="pt-BR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0" y="5116513"/>
            <a:ext cx="12192000" cy="1016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60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MISTURA RICA</a:t>
            </a:r>
          </a:p>
        </p:txBody>
      </p:sp>
    </p:spTree>
    <p:extLst>
      <p:ext uri="{BB962C8B-B14F-4D97-AF65-F5344CB8AC3E}">
        <p14:creationId xmlns:p14="http://schemas.microsoft.com/office/powerpoint/2010/main" val="380357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2855640" y="3899803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4" name="Elipse 3"/>
          <p:cNvSpPr/>
          <p:nvPr/>
        </p:nvSpPr>
        <p:spPr>
          <a:xfrm>
            <a:off x="3949942" y="2608043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5" name="Elipse 4"/>
          <p:cNvSpPr/>
          <p:nvPr/>
        </p:nvSpPr>
        <p:spPr>
          <a:xfrm>
            <a:off x="5606126" y="3324084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6" name="Elipse 5"/>
          <p:cNvSpPr/>
          <p:nvPr/>
        </p:nvSpPr>
        <p:spPr>
          <a:xfrm>
            <a:off x="6959346" y="2591973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7" name="Elipse 6"/>
          <p:cNvSpPr/>
          <p:nvPr/>
        </p:nvSpPr>
        <p:spPr>
          <a:xfrm>
            <a:off x="6708068" y="1048154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8" name="Elipse 7"/>
          <p:cNvSpPr/>
          <p:nvPr/>
        </p:nvSpPr>
        <p:spPr>
          <a:xfrm>
            <a:off x="10510644" y="981449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9" name="Elipse 8"/>
          <p:cNvSpPr/>
          <p:nvPr/>
        </p:nvSpPr>
        <p:spPr>
          <a:xfrm>
            <a:off x="8619664" y="3888414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0" name="Elipse 9"/>
          <p:cNvSpPr/>
          <p:nvPr/>
        </p:nvSpPr>
        <p:spPr>
          <a:xfrm>
            <a:off x="2050612" y="1383897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1" name="Elipse 10"/>
          <p:cNvSpPr/>
          <p:nvPr/>
        </p:nvSpPr>
        <p:spPr>
          <a:xfrm>
            <a:off x="1544081" y="2646120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2" name="Elipse 11"/>
          <p:cNvSpPr/>
          <p:nvPr/>
        </p:nvSpPr>
        <p:spPr>
          <a:xfrm>
            <a:off x="6587878" y="4969611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3" name="Elipse 12"/>
          <p:cNvSpPr/>
          <p:nvPr/>
        </p:nvSpPr>
        <p:spPr>
          <a:xfrm>
            <a:off x="8251888" y="5103224"/>
            <a:ext cx="1224136" cy="12138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4" name="Elipse 13"/>
          <p:cNvSpPr/>
          <p:nvPr/>
        </p:nvSpPr>
        <p:spPr>
          <a:xfrm>
            <a:off x="7458576" y="4109259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15" name="Elipse 14"/>
          <p:cNvSpPr/>
          <p:nvPr/>
        </p:nvSpPr>
        <p:spPr>
          <a:xfrm>
            <a:off x="9420168" y="3117036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16" name="Elipse 15"/>
          <p:cNvSpPr/>
          <p:nvPr/>
        </p:nvSpPr>
        <p:spPr>
          <a:xfrm>
            <a:off x="9505548" y="4851843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17" name="Elipse 16"/>
          <p:cNvSpPr/>
          <p:nvPr/>
        </p:nvSpPr>
        <p:spPr>
          <a:xfrm>
            <a:off x="8359136" y="1227568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18" name="Elipse 17"/>
          <p:cNvSpPr/>
          <p:nvPr/>
        </p:nvSpPr>
        <p:spPr>
          <a:xfrm>
            <a:off x="9467920" y="1876133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19" name="Elipse 18"/>
          <p:cNvSpPr/>
          <p:nvPr/>
        </p:nvSpPr>
        <p:spPr>
          <a:xfrm>
            <a:off x="7235896" y="1709282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20" name="Elipse 19"/>
          <p:cNvSpPr/>
          <p:nvPr/>
        </p:nvSpPr>
        <p:spPr>
          <a:xfrm>
            <a:off x="5668215" y="4340051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21" name="Elipse 20"/>
          <p:cNvSpPr/>
          <p:nvPr/>
        </p:nvSpPr>
        <p:spPr>
          <a:xfrm>
            <a:off x="4678048" y="4989266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22" name="Elipse 21"/>
          <p:cNvSpPr/>
          <p:nvPr/>
        </p:nvSpPr>
        <p:spPr>
          <a:xfrm>
            <a:off x="8272648" y="2556435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23" name="Elipse 22"/>
          <p:cNvSpPr/>
          <p:nvPr/>
        </p:nvSpPr>
        <p:spPr>
          <a:xfrm>
            <a:off x="6563396" y="3214975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24" name="Elipse 23"/>
          <p:cNvSpPr/>
          <p:nvPr/>
        </p:nvSpPr>
        <p:spPr>
          <a:xfrm>
            <a:off x="10733594" y="2516150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25" name="Elipse 24"/>
          <p:cNvSpPr/>
          <p:nvPr/>
        </p:nvSpPr>
        <p:spPr>
          <a:xfrm>
            <a:off x="2794346" y="2553434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26" name="Elipse 25"/>
          <p:cNvSpPr/>
          <p:nvPr/>
        </p:nvSpPr>
        <p:spPr>
          <a:xfrm>
            <a:off x="4234506" y="3767266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27" name="Elipse 26"/>
          <p:cNvSpPr/>
          <p:nvPr/>
        </p:nvSpPr>
        <p:spPr>
          <a:xfrm>
            <a:off x="5657178" y="1916911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28" name="Elipse 27"/>
          <p:cNvSpPr/>
          <p:nvPr/>
        </p:nvSpPr>
        <p:spPr>
          <a:xfrm>
            <a:off x="4522998" y="1205485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29" name="Elipse 28"/>
          <p:cNvSpPr/>
          <p:nvPr/>
        </p:nvSpPr>
        <p:spPr>
          <a:xfrm>
            <a:off x="3180078" y="1100539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30" name="Elipse 29"/>
          <p:cNvSpPr/>
          <p:nvPr/>
        </p:nvSpPr>
        <p:spPr>
          <a:xfrm>
            <a:off x="4824992" y="2611397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sp>
        <p:nvSpPr>
          <p:cNvPr id="31" name="Elipse 30"/>
          <p:cNvSpPr/>
          <p:nvPr/>
        </p:nvSpPr>
        <p:spPr>
          <a:xfrm>
            <a:off x="1679038" y="3421736"/>
            <a:ext cx="1224136" cy="1213832"/>
          </a:xfrm>
          <a:prstGeom prst="ellipse">
            <a:avLst/>
          </a:prstGeom>
          <a:solidFill>
            <a:srgbClr val="FF5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C8H18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41" y="5343519"/>
            <a:ext cx="2866162" cy="1307372"/>
          </a:xfrm>
          <a:prstGeom prst="rect">
            <a:avLst/>
          </a:prstGeom>
        </p:spPr>
      </p:pic>
      <p:sp>
        <p:nvSpPr>
          <p:cNvPr id="33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0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FB7901-473E-19E5-634B-56E7B99D2F0C}"/>
              </a:ext>
            </a:extLst>
          </p:cNvPr>
          <p:cNvSpPr txBox="1"/>
          <p:nvPr/>
        </p:nvSpPr>
        <p:spPr>
          <a:xfrm>
            <a:off x="3037840" y="833493"/>
            <a:ext cx="461264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DOCUMENTAÇÃO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7EBC481-C578-81E3-0239-B685DFC8612A}"/>
              </a:ext>
            </a:extLst>
          </p:cNvPr>
          <p:cNvSpPr/>
          <p:nvPr/>
        </p:nvSpPr>
        <p:spPr>
          <a:xfrm>
            <a:off x="636922" y="2585211"/>
            <a:ext cx="9414476" cy="168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13.4.1.10 -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Caso a caldeira venha a ser considerada inadequada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para uso, o Registro de Segurança deve conter tal informação e receber encerramento formal.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579890"/>
      </p:ext>
    </p:extLst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31290" y="1772816"/>
            <a:ext cx="12192000" cy="1176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t-BR" sz="25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Mistura Ideal (MI):</a:t>
            </a:r>
            <a:r>
              <a:rPr lang="pt-BR" sz="2500" dirty="0">
                <a:latin typeface="Arial" panose="020B0604020202020204" pitchFamily="34" charset="0"/>
                <a:ea typeface="Times New Roman" panose="02020603050405020304" pitchFamily="18" charset="0"/>
              </a:rPr>
              <a:t>  É a </a:t>
            </a:r>
            <a:r>
              <a:rPr lang="pt-BR" sz="25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CONCENTRAÇÃO IDEAL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500" dirty="0">
                <a:latin typeface="Arial" panose="020B0604020202020204" pitchFamily="34" charset="0"/>
                <a:ea typeface="Times New Roman" panose="02020603050405020304" pitchFamily="18" charset="0"/>
              </a:rPr>
              <a:t>de uma substância, que misturada com o ar forma uma mistura inflamável. </a:t>
            </a:r>
            <a:endParaRPr lang="pt-BR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0" y="4077072"/>
            <a:ext cx="12192000" cy="10156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6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COMCENTRAÇÃO IDEAL</a:t>
            </a:r>
          </a:p>
        </p:txBody>
      </p:sp>
    </p:spTree>
    <p:extLst>
      <p:ext uri="{BB962C8B-B14F-4D97-AF65-F5344CB8AC3E}">
        <p14:creationId xmlns:p14="http://schemas.microsoft.com/office/powerpoint/2010/main" val="414872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1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7563"/>
            <a:ext cx="3370263" cy="59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ipse 9"/>
          <p:cNvSpPr/>
          <p:nvPr/>
        </p:nvSpPr>
        <p:spPr>
          <a:xfrm>
            <a:off x="2855913" y="3900488"/>
            <a:ext cx="1223962" cy="12128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2571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1" name="Elipse 10"/>
          <p:cNvSpPr/>
          <p:nvPr/>
        </p:nvSpPr>
        <p:spPr>
          <a:xfrm>
            <a:off x="4442079" y="2361118"/>
            <a:ext cx="1225550" cy="12128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2571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2" name="Elipse 11"/>
          <p:cNvSpPr/>
          <p:nvPr/>
        </p:nvSpPr>
        <p:spPr>
          <a:xfrm>
            <a:off x="6977389" y="3548753"/>
            <a:ext cx="1223963" cy="12128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2571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3" name="Elipse 12"/>
          <p:cNvSpPr/>
          <p:nvPr/>
        </p:nvSpPr>
        <p:spPr>
          <a:xfrm>
            <a:off x="6708775" y="1047750"/>
            <a:ext cx="1223963" cy="1214438"/>
          </a:xfrm>
          <a:prstGeom prst="ellipse">
            <a:avLst/>
          </a:prstGeom>
          <a:solidFill>
            <a:schemeClr val="bg1"/>
          </a:solidFill>
          <a:ln w="38100">
            <a:solidFill>
              <a:srgbClr val="2571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4" name="Elipse 13"/>
          <p:cNvSpPr/>
          <p:nvPr/>
        </p:nvSpPr>
        <p:spPr>
          <a:xfrm>
            <a:off x="10494963" y="982663"/>
            <a:ext cx="1223962" cy="12128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2571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5" name="Elipse 14"/>
          <p:cNvSpPr/>
          <p:nvPr/>
        </p:nvSpPr>
        <p:spPr>
          <a:xfrm>
            <a:off x="8517443" y="2427287"/>
            <a:ext cx="1223962" cy="12128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2571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6" name="Elipse 15"/>
          <p:cNvSpPr/>
          <p:nvPr/>
        </p:nvSpPr>
        <p:spPr>
          <a:xfrm>
            <a:off x="3332957" y="1170709"/>
            <a:ext cx="1225550" cy="1214438"/>
          </a:xfrm>
          <a:prstGeom prst="ellipse">
            <a:avLst/>
          </a:prstGeom>
          <a:solidFill>
            <a:schemeClr val="bg1"/>
          </a:solidFill>
          <a:ln w="38100">
            <a:solidFill>
              <a:srgbClr val="2571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7" name="Elipse 16"/>
          <p:cNvSpPr/>
          <p:nvPr/>
        </p:nvSpPr>
        <p:spPr>
          <a:xfrm>
            <a:off x="5614194" y="3350203"/>
            <a:ext cx="1223963" cy="12128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2571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8" name="Elipse 17"/>
          <p:cNvSpPr/>
          <p:nvPr/>
        </p:nvSpPr>
        <p:spPr>
          <a:xfrm>
            <a:off x="9161319" y="3573968"/>
            <a:ext cx="1223962" cy="1214438"/>
          </a:xfrm>
          <a:prstGeom prst="ellipse">
            <a:avLst/>
          </a:prstGeom>
          <a:solidFill>
            <a:schemeClr val="bg1"/>
          </a:solidFill>
          <a:ln w="38100">
            <a:solidFill>
              <a:srgbClr val="2571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19" name="Elipse 18"/>
          <p:cNvSpPr/>
          <p:nvPr/>
        </p:nvSpPr>
        <p:spPr>
          <a:xfrm>
            <a:off x="10490200" y="4721225"/>
            <a:ext cx="1223963" cy="1214438"/>
          </a:xfrm>
          <a:prstGeom prst="ellipse">
            <a:avLst/>
          </a:prstGeom>
          <a:solidFill>
            <a:schemeClr val="bg1"/>
          </a:solidFill>
          <a:ln w="38100">
            <a:solidFill>
              <a:srgbClr val="2571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20" name="Elipse 19"/>
          <p:cNvSpPr/>
          <p:nvPr/>
        </p:nvSpPr>
        <p:spPr>
          <a:xfrm>
            <a:off x="10934701" y="1785937"/>
            <a:ext cx="1223962" cy="121443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C2H2</a:t>
            </a:r>
          </a:p>
        </p:txBody>
      </p:sp>
      <p:sp>
        <p:nvSpPr>
          <p:cNvPr id="21" name="Elipse 20"/>
          <p:cNvSpPr/>
          <p:nvPr/>
        </p:nvSpPr>
        <p:spPr>
          <a:xfrm>
            <a:off x="4844797" y="1494702"/>
            <a:ext cx="1223963" cy="121443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C2H2</a:t>
            </a:r>
          </a:p>
        </p:txBody>
      </p:sp>
      <p:sp>
        <p:nvSpPr>
          <p:cNvPr id="22" name="Elipse 21"/>
          <p:cNvSpPr/>
          <p:nvPr/>
        </p:nvSpPr>
        <p:spPr>
          <a:xfrm>
            <a:off x="9710738" y="3032918"/>
            <a:ext cx="1223963" cy="121443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C2H2</a:t>
            </a:r>
          </a:p>
        </p:txBody>
      </p:sp>
      <p:sp>
        <p:nvSpPr>
          <p:cNvPr id="24" name="Elipse 23"/>
          <p:cNvSpPr/>
          <p:nvPr/>
        </p:nvSpPr>
        <p:spPr>
          <a:xfrm>
            <a:off x="9123111" y="1681956"/>
            <a:ext cx="1223963" cy="121443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C2H2</a:t>
            </a:r>
          </a:p>
        </p:txBody>
      </p:sp>
      <p:sp>
        <p:nvSpPr>
          <p:cNvPr id="25" name="Elipse 24"/>
          <p:cNvSpPr/>
          <p:nvPr/>
        </p:nvSpPr>
        <p:spPr>
          <a:xfrm>
            <a:off x="10928350" y="3805238"/>
            <a:ext cx="1223962" cy="121285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C2H2</a:t>
            </a:r>
          </a:p>
        </p:txBody>
      </p:sp>
      <p:sp>
        <p:nvSpPr>
          <p:cNvPr id="26" name="Elipse 25"/>
          <p:cNvSpPr/>
          <p:nvPr/>
        </p:nvSpPr>
        <p:spPr>
          <a:xfrm>
            <a:off x="7634614" y="1164683"/>
            <a:ext cx="1223962" cy="121443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C2H2</a:t>
            </a:r>
          </a:p>
        </p:txBody>
      </p:sp>
      <p:sp>
        <p:nvSpPr>
          <p:cNvPr id="28" name="Elipse 27"/>
          <p:cNvSpPr/>
          <p:nvPr/>
        </p:nvSpPr>
        <p:spPr>
          <a:xfrm>
            <a:off x="3662834" y="3669148"/>
            <a:ext cx="1223963" cy="121443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C2H2</a:t>
            </a:r>
          </a:p>
        </p:txBody>
      </p:sp>
      <p:sp>
        <p:nvSpPr>
          <p:cNvPr id="30" name="Elipse 29"/>
          <p:cNvSpPr/>
          <p:nvPr/>
        </p:nvSpPr>
        <p:spPr>
          <a:xfrm>
            <a:off x="5718320" y="2487613"/>
            <a:ext cx="1223962" cy="121285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C2H2</a:t>
            </a:r>
          </a:p>
        </p:txBody>
      </p:sp>
      <p:sp>
        <p:nvSpPr>
          <p:cNvPr id="32" name="Elipse 31"/>
          <p:cNvSpPr/>
          <p:nvPr/>
        </p:nvSpPr>
        <p:spPr>
          <a:xfrm>
            <a:off x="2991862" y="2195513"/>
            <a:ext cx="1223963" cy="121443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C2H2</a:t>
            </a:r>
          </a:p>
        </p:txBody>
      </p:sp>
      <p:sp>
        <p:nvSpPr>
          <p:cNvPr id="34" name="Elipse 33"/>
          <p:cNvSpPr/>
          <p:nvPr/>
        </p:nvSpPr>
        <p:spPr>
          <a:xfrm>
            <a:off x="7412038" y="3094038"/>
            <a:ext cx="1223963" cy="121285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C2H2</a:t>
            </a:r>
          </a:p>
        </p:txBody>
      </p:sp>
      <p:sp>
        <p:nvSpPr>
          <p:cNvPr id="36" name="Elipse 35"/>
          <p:cNvSpPr/>
          <p:nvPr/>
        </p:nvSpPr>
        <p:spPr>
          <a:xfrm>
            <a:off x="8068941" y="4872831"/>
            <a:ext cx="1223963" cy="121443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C2H2</a:t>
            </a:r>
          </a:p>
        </p:txBody>
      </p:sp>
      <p:sp>
        <p:nvSpPr>
          <p:cNvPr id="38" name="Elipse 37"/>
          <p:cNvSpPr/>
          <p:nvPr/>
        </p:nvSpPr>
        <p:spPr>
          <a:xfrm>
            <a:off x="6292851" y="5246689"/>
            <a:ext cx="1223963" cy="121285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C2H2</a:t>
            </a: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5434013"/>
            <a:ext cx="2865437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Elipse 41"/>
          <p:cNvSpPr/>
          <p:nvPr/>
        </p:nvSpPr>
        <p:spPr>
          <a:xfrm>
            <a:off x="9092552" y="5354349"/>
            <a:ext cx="1223963" cy="12128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2571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43" name="Elipse 42"/>
          <p:cNvSpPr/>
          <p:nvPr/>
        </p:nvSpPr>
        <p:spPr>
          <a:xfrm>
            <a:off x="5507184" y="4747924"/>
            <a:ext cx="1223963" cy="12128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25714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chemeClr val="tx1"/>
                </a:solidFill>
              </a:rPr>
              <a:t>O2</a:t>
            </a:r>
          </a:p>
        </p:txBody>
      </p:sp>
      <p:sp>
        <p:nvSpPr>
          <p:cNvPr id="37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5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2" grpId="0" animBg="1"/>
      <p:bldP spid="43" grpId="0" animBg="1"/>
    </p:bld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5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030288"/>
            <a:ext cx="559911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6" name="Picture 4" descr="Resultado de imagem para fogo em tanque de combustí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4305300"/>
            <a:ext cx="435133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7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300538"/>
            <a:ext cx="36830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8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1030288"/>
            <a:ext cx="267652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013"/>
      </p:ext>
    </p:extLst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5" name="Retângulo 5"/>
          <p:cNvSpPr>
            <a:spLocks noChangeArrowheads="1"/>
          </p:cNvSpPr>
          <p:nvPr/>
        </p:nvSpPr>
        <p:spPr bwMode="auto">
          <a:xfrm>
            <a:off x="1200150" y="1773238"/>
            <a:ext cx="943292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100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EXTINÇÃO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100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FOGO</a:t>
            </a:r>
            <a:endParaRPr lang="pt-BR" altLang="pt-BR" sz="11000"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066891"/>
      </p:ext>
    </p:extLst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9" name="Image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057275"/>
            <a:ext cx="9885362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51388"/>
      </p:ext>
    </p:extLst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investig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564" y="1008749"/>
            <a:ext cx="3709341" cy="5732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63352" y="1008749"/>
            <a:ext cx="74888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ESTUDO DE CASO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63352" y="4178848"/>
            <a:ext cx="72931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FALHA DE OPERAÇÃO</a:t>
            </a:r>
          </a:p>
        </p:txBody>
      </p:sp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570"/>
      </p:ext>
    </p:extLst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11896" y="1055123"/>
            <a:ext cx="12191999" cy="70788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Boituva – SP - 09/03/2016 – 13h:30min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4449" y="1916832"/>
            <a:ext cx="1219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Ocorrência: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Explosão da Caldeira.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896" y="4221088"/>
            <a:ext cx="121919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Equipes do corpo de Bombeiros para atender a ocorrência.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Bombeiros envolvido na ocorrência.</a:t>
            </a:r>
          </a:p>
          <a:p>
            <a:pPr>
              <a:defRPr/>
            </a:pPr>
            <a:endParaRPr lang="pt-BR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Viaturas:</a:t>
            </a:r>
            <a:r>
              <a:rPr lang="pt-B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Sorocaba, São Paulo, Osasco, Barueri, Itapetininga, Boituva e Porto Feliz – envolvidas;</a:t>
            </a:r>
          </a:p>
        </p:txBody>
      </p:sp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0" y="0"/>
            <a:ext cx="12192000" cy="939800"/>
          </a:xfrm>
          <a:prstGeom prst="rect">
            <a:avLst/>
          </a:prstGeom>
          <a:solidFill>
            <a:srgbClr val="2571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243BE4-1824-44A5-940D-3C1980F03295}"/>
              </a:ext>
            </a:extLst>
          </p:cNvPr>
          <p:cNvSpPr txBox="1"/>
          <p:nvPr/>
        </p:nvSpPr>
        <p:spPr>
          <a:xfrm>
            <a:off x="64804" y="74307"/>
            <a:ext cx="1199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ea typeface="Kozuka Mincho Pro H" panose="02020A00000000000000" pitchFamily="18" charset="-128"/>
                <a:cs typeface="Arial" panose="020B0604020202020204" pitchFamily="34" charset="0"/>
              </a:rPr>
              <a:t>NR 13 - CALDEIRAS</a:t>
            </a:r>
            <a:endParaRPr lang="pt-BR" sz="4000" b="1" dirty="0">
              <a:solidFill>
                <a:srgbClr val="165A3B"/>
              </a:solidFill>
              <a:latin typeface="Arial" panose="020B0604020202020204" pitchFamily="34" charset="0"/>
              <a:ea typeface="Kozuka Mincho Pro H" panose="02020A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20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432969"/>
      </p:ext>
    </p:extLst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943"/>
            <a:ext cx="12192000" cy="684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346835"/>
      </p:ext>
    </p:extLst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233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1" name="Rectangle 11273">
            <a:extLst>
              <a:ext uri="{FF2B5EF4-FFF2-40B4-BE49-F238E27FC236}">
                <a16:creationId xmlns:a16="http://schemas.microsoft.com/office/drawing/2014/main" id="{B250C39F-3F6C-4D53-86D2-7BC6B2FF6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Imagem 6">
            <a:extLst>
              <a:ext uri="{FF2B5EF4-FFF2-40B4-BE49-F238E27FC236}">
                <a16:creationId xmlns:a16="http://schemas.microsoft.com/office/drawing/2014/main" id="{5C1704A5-B6FE-816B-7B72-574D52C21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0707" y="1564640"/>
            <a:ext cx="7055087" cy="440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2" name="Rectangle 11275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3" name="Rectangle 11277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9F49677-D562-3A63-7F7D-DE149AAE7298}"/>
              </a:ext>
            </a:extLst>
          </p:cNvPr>
          <p:cNvSpPr/>
          <p:nvPr/>
        </p:nvSpPr>
        <p:spPr>
          <a:xfrm>
            <a:off x="195660" y="783364"/>
            <a:ext cx="5900340" cy="17801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32500" lnSpcReduction="20000"/>
          </a:bodyPr>
          <a:lstStyle/>
          <a:p>
            <a:pPr>
              <a:lnSpc>
                <a:spcPct val="150000"/>
              </a:lnSpc>
              <a:spcAft>
                <a:spcPts val="225"/>
              </a:spcAft>
            </a:pPr>
            <a:r>
              <a:rPr lang="pt-BR" sz="9600" b="1" cap="all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segurança na operação</a:t>
            </a:r>
          </a:p>
          <a:p>
            <a:pPr>
              <a:lnSpc>
                <a:spcPct val="150000"/>
              </a:lnSpc>
              <a:spcAft>
                <a:spcPts val="225"/>
              </a:spcAft>
            </a:pPr>
            <a:r>
              <a:rPr lang="pt-BR" sz="9600" b="1" cap="all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7600" b="1" cap="all" dirty="0">
                <a:latin typeface="Arial" panose="020B0604020202020204" pitchFamily="34" charset="0"/>
                <a:ea typeface="Times New Roman" panose="02020603050405020304" pitchFamily="18" charset="0"/>
              </a:rPr>
              <a:t>de caldeiras</a:t>
            </a:r>
            <a:endParaRPr lang="pt-BR" sz="9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202428"/>
      </p:ext>
    </p:extLst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70"/>
            <a:ext cx="12192000" cy="679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419251"/>
      </p:ext>
    </p:extLst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235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3268493" y="1002986"/>
            <a:ext cx="4829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1C9E99"/>
                </a:solidFill>
              </a:rPr>
              <a:t>QUAL O PAPEL DO OPERADOR?</a:t>
            </a:r>
          </a:p>
        </p:txBody>
      </p:sp>
      <p:pic>
        <p:nvPicPr>
          <p:cNvPr id="4" name="Imagem 3" descr="Pessoa com capacete em cima de moto&#10;&#10;Descrição gerada automaticamente com confiança média">
            <a:extLst>
              <a:ext uri="{FF2B5EF4-FFF2-40B4-BE49-F238E27FC236}">
                <a16:creationId xmlns:a16="http://schemas.microsoft.com/office/drawing/2014/main" id="{04E52E62-A89F-AB03-D961-26B7B4942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6" y="2334640"/>
            <a:ext cx="7529275" cy="32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259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FB7901-473E-19E5-634B-56E7B99D2F0C}"/>
              </a:ext>
            </a:extLst>
          </p:cNvPr>
          <p:cNvSpPr txBox="1"/>
          <p:nvPr/>
        </p:nvSpPr>
        <p:spPr>
          <a:xfrm>
            <a:off x="2357120" y="884293"/>
            <a:ext cx="639064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SEGURANÇA NA OPERAÇÃO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7EBC481-C578-81E3-0239-B685DFC8612A}"/>
              </a:ext>
            </a:extLst>
          </p:cNvPr>
          <p:cNvSpPr/>
          <p:nvPr/>
        </p:nvSpPr>
        <p:spPr>
          <a:xfrm>
            <a:off x="636922" y="2310891"/>
            <a:ext cx="9414476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Times New Roman" panose="02020603050405020304" pitchFamily="18" charset="0"/>
                <a:cs typeface="+mn-cs"/>
              </a:rPr>
              <a:t>13.4.3.1 -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Times New Roman" panose="02020603050405020304" pitchFamily="18" charset="0"/>
                <a:cs typeface="+mn-cs"/>
              </a:rPr>
              <a:t> Toda caldeira deve possuir manual de operação atualizado, em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"/>
                <a:ea typeface="Times New Roman" panose="02020603050405020304" pitchFamily="18" charset="0"/>
                <a:cs typeface="+mn-cs"/>
              </a:rPr>
              <a:t>língua portuguesa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Times New Roman" panose="02020603050405020304" pitchFamily="18" charset="0"/>
                <a:cs typeface="+mn-cs"/>
              </a:rPr>
              <a:t>, em local de fácil acesso aos operadores, contendo no mínimo:</a:t>
            </a:r>
          </a:p>
        </p:txBody>
      </p:sp>
    </p:spTree>
    <p:extLst>
      <p:ext uri="{BB962C8B-B14F-4D97-AF65-F5344CB8AC3E}">
        <p14:creationId xmlns:p14="http://schemas.microsoft.com/office/powerpoint/2010/main" val="27475357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FB7901-473E-19E5-634B-56E7B99D2F0C}"/>
              </a:ext>
            </a:extLst>
          </p:cNvPr>
          <p:cNvSpPr txBox="1"/>
          <p:nvPr/>
        </p:nvSpPr>
        <p:spPr>
          <a:xfrm>
            <a:off x="2357120" y="884293"/>
            <a:ext cx="639064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SEGURANÇA NA OPERAÇÃO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7EBC481-C578-81E3-0239-B685DFC8612A}"/>
              </a:ext>
            </a:extLst>
          </p:cNvPr>
          <p:cNvSpPr/>
          <p:nvPr/>
        </p:nvSpPr>
        <p:spPr>
          <a:xfrm>
            <a:off x="636922" y="2310891"/>
            <a:ext cx="9414476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a) </a:t>
            </a:r>
            <a:r>
              <a:rPr lang="pt-BR" sz="2400" dirty="0">
                <a:latin typeface="Arial "/>
                <a:ea typeface="Times New Roman" panose="02020603050405020304" pitchFamily="18" charset="0"/>
              </a:rPr>
              <a:t>procedimentos de partidas e paradas;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b) </a:t>
            </a:r>
            <a:r>
              <a:rPr lang="pt-BR" sz="2400" dirty="0">
                <a:latin typeface="Arial "/>
                <a:ea typeface="Times New Roman" panose="02020603050405020304" pitchFamily="18" charset="0"/>
              </a:rPr>
              <a:t>procedimentos e parâmetros operacionais de rotina;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c) </a:t>
            </a:r>
            <a:r>
              <a:rPr lang="pt-BR" sz="2400" dirty="0">
                <a:latin typeface="Arial "/>
                <a:ea typeface="Times New Roman" panose="02020603050405020304" pitchFamily="18" charset="0"/>
              </a:rPr>
              <a:t>procedimentos para situações de emergência;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d) </a:t>
            </a:r>
            <a:r>
              <a:rPr lang="pt-BR" sz="2400" dirty="0">
                <a:latin typeface="Arial "/>
                <a:ea typeface="Times New Roman" panose="02020603050405020304" pitchFamily="18" charset="0"/>
              </a:rPr>
              <a:t>procedimentos gerais de segurança, saúde e de preservação do meio ambiente.</a:t>
            </a:r>
          </a:p>
        </p:txBody>
      </p:sp>
    </p:spTree>
    <p:extLst>
      <p:ext uri="{BB962C8B-B14F-4D97-AF65-F5344CB8AC3E}">
        <p14:creationId xmlns:p14="http://schemas.microsoft.com/office/powerpoint/2010/main" val="14877990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FB7901-473E-19E5-634B-56E7B99D2F0C}"/>
              </a:ext>
            </a:extLst>
          </p:cNvPr>
          <p:cNvSpPr txBox="1"/>
          <p:nvPr/>
        </p:nvSpPr>
        <p:spPr>
          <a:xfrm>
            <a:off x="2357120" y="884293"/>
            <a:ext cx="639064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SEGURANÇA NA OPERAÇÃO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69A01CC-5AC1-F1E5-F600-40BA5B1C3EFA}"/>
              </a:ext>
            </a:extLst>
          </p:cNvPr>
          <p:cNvSpPr/>
          <p:nvPr/>
        </p:nvSpPr>
        <p:spPr>
          <a:xfrm>
            <a:off x="705393" y="1977322"/>
            <a:ext cx="9028396" cy="113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13.4.3.2 -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 Os instrumentos e controles de caldeiras devem ser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mantidos calibrados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e em boas condições operacionais.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1270DE5-31C9-6FF0-4AE4-E74744AA8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3" y="3445599"/>
            <a:ext cx="1298939" cy="14857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A2C66DD-0B29-03D1-C6B7-3234A0D88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71" y="5060021"/>
            <a:ext cx="765004" cy="165623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9A51F1C-A8C4-1067-22A8-2F5B51F40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931" y="3378555"/>
            <a:ext cx="787951" cy="150212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EB4D6AF-E860-F727-F22B-A6D02F14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95" y="5258053"/>
            <a:ext cx="1390737" cy="144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51C2A85-E838-CF5F-0F3E-631410923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694" y="3394514"/>
            <a:ext cx="2513518" cy="157992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D68A00E-8E35-5FD3-AF52-3FCF3DC9EF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485" y="3394514"/>
            <a:ext cx="1513055" cy="339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80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FB7901-473E-19E5-634B-56E7B99D2F0C}"/>
              </a:ext>
            </a:extLst>
          </p:cNvPr>
          <p:cNvSpPr txBox="1"/>
          <p:nvPr/>
        </p:nvSpPr>
        <p:spPr>
          <a:xfrm>
            <a:off x="2357120" y="884293"/>
            <a:ext cx="639064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SEGURANÇA NA OPERAÇÃO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7EBC481-C578-81E3-0239-B685DFC8612A}"/>
              </a:ext>
            </a:extLst>
          </p:cNvPr>
          <p:cNvSpPr/>
          <p:nvPr/>
        </p:nvSpPr>
        <p:spPr>
          <a:xfrm>
            <a:off x="845202" y="2308212"/>
            <a:ext cx="9414476" cy="2241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13.4.3.3 -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qualidade da água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 deve ser controlada </a:t>
            </a:r>
            <a:r>
              <a:rPr lang="pt-BR" sz="2400" dirty="0">
                <a:solidFill>
                  <a:srgbClr val="1C9E99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 tratamentos devem ser implementados, quando necessários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, para compatibilizar suas propriedades físico-químicas com os parâmetros de operação da caldeira definidos pelo fabricante.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862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1" name="Rectangle 11273">
            <a:extLst>
              <a:ext uri="{FF2B5EF4-FFF2-40B4-BE49-F238E27FC236}">
                <a16:creationId xmlns:a16="http://schemas.microsoft.com/office/drawing/2014/main" id="{B250C39F-3F6C-4D53-86D2-7BC6B2FF6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Imagem 6">
            <a:extLst>
              <a:ext uri="{FF2B5EF4-FFF2-40B4-BE49-F238E27FC236}">
                <a16:creationId xmlns:a16="http://schemas.microsoft.com/office/drawing/2014/main" id="{5C1704A5-B6FE-816B-7B72-574D52C21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0707" y="1564640"/>
            <a:ext cx="7055087" cy="440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2" name="Rectangle 11275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3" name="Rectangle 11277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9F49677-D562-3A63-7F7D-DE149AAE7298}"/>
              </a:ext>
            </a:extLst>
          </p:cNvPr>
          <p:cNvSpPr/>
          <p:nvPr/>
        </p:nvSpPr>
        <p:spPr>
          <a:xfrm>
            <a:off x="195660" y="783364"/>
            <a:ext cx="5311060" cy="17801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225"/>
              </a:spcAft>
            </a:pPr>
            <a:r>
              <a:rPr lang="pt-BR" sz="3000" b="1" cap="all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INSPEÇÕES DE SEGURANÇA</a:t>
            </a:r>
          </a:p>
          <a:p>
            <a:pPr>
              <a:lnSpc>
                <a:spcPct val="150000"/>
              </a:lnSpc>
              <a:spcAft>
                <a:spcPts val="225"/>
              </a:spcAft>
            </a:pPr>
            <a:r>
              <a:rPr lang="pt-BR" sz="2800" b="1" cap="all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6000" b="1" cap="all" dirty="0">
                <a:latin typeface="Arial" panose="020B0604020202020204" pitchFamily="34" charset="0"/>
                <a:ea typeface="Times New Roman" panose="02020603050405020304" pitchFamily="18" charset="0"/>
              </a:rPr>
              <a:t>NA caldeira</a:t>
            </a:r>
            <a:endParaRPr lang="pt-B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4764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5FB7901-473E-19E5-634B-56E7B99D2F0C}"/>
              </a:ext>
            </a:extLst>
          </p:cNvPr>
          <p:cNvSpPr txBox="1"/>
          <p:nvPr/>
        </p:nvSpPr>
        <p:spPr>
          <a:xfrm>
            <a:off x="2357120" y="884293"/>
            <a:ext cx="6390640" cy="52322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</a:rPr>
              <a:t>SEGURANÇA NA OPERAÇÃO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7EBC481-C578-81E3-0239-B685DFC8612A}"/>
              </a:ext>
            </a:extLst>
          </p:cNvPr>
          <p:cNvSpPr/>
          <p:nvPr/>
        </p:nvSpPr>
        <p:spPr>
          <a:xfrm>
            <a:off x="845202" y="2714612"/>
            <a:ext cx="9414476" cy="113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13.4.3.4 -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 Toda caldeira a vapor deve estar obrigatoriamente sob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operação e controle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de operador de caldeira.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026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491BBE4-208C-84E3-767C-DA533C2E4208}"/>
              </a:ext>
            </a:extLst>
          </p:cNvPr>
          <p:cNvSpPr txBox="1"/>
          <p:nvPr/>
        </p:nvSpPr>
        <p:spPr>
          <a:xfrm>
            <a:off x="629920" y="2006854"/>
            <a:ext cx="9032240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13.4.4.2 A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inspeção de segurança inicial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deve ser feita em </a:t>
            </a:r>
            <a:r>
              <a:rPr lang="pt-BR" sz="2400" u="sng" dirty="0">
                <a:latin typeface="Arial" pitchFamily="34" charset="0"/>
                <a:cs typeface="Arial" pitchFamily="34" charset="0"/>
              </a:rPr>
              <a:t>caldeiras novas, antes da entrada em funcionamento, no local definitivo de instalação, devendo compreender exame interno, seguido de teste de estanqueidade e exame externo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66245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491BBE4-208C-84E3-767C-DA533C2E4208}"/>
              </a:ext>
            </a:extLst>
          </p:cNvPr>
          <p:cNvSpPr txBox="1"/>
          <p:nvPr/>
        </p:nvSpPr>
        <p:spPr>
          <a:xfrm>
            <a:off x="629920" y="2006854"/>
            <a:ext cx="9032240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13.4.4.3 -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 As caldeiras devem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obrigatoriamente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 ser submetidas 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Teste Hidrostático - TH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em sua fase de fabricação, com comprovação por meio de laudo assinado por PH, e ter o valor da pressão de teste afixado em sua placa de identificação.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6013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491BBE4-208C-84E3-767C-DA533C2E4208}"/>
              </a:ext>
            </a:extLst>
          </p:cNvPr>
          <p:cNvSpPr txBox="1"/>
          <p:nvPr/>
        </p:nvSpPr>
        <p:spPr>
          <a:xfrm>
            <a:off x="629920" y="2006854"/>
            <a:ext cx="9032240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 "/>
                <a:ea typeface="Times New Roman" panose="02020603050405020304" pitchFamily="18" charset="0"/>
              </a:rPr>
              <a:t>13.4.4.4 - </a:t>
            </a:r>
            <a:r>
              <a:rPr lang="pt-BR" sz="2400" dirty="0">
                <a:latin typeface="Arial "/>
                <a:ea typeface="Times New Roman" panose="02020603050405020304" pitchFamily="18" charset="0"/>
              </a:rPr>
              <a:t>A </a:t>
            </a:r>
            <a:r>
              <a:rPr lang="pt-BR" sz="24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inspeção de segurança periódica</a:t>
            </a:r>
            <a:r>
              <a:rPr lang="pt-BR" sz="2400" dirty="0">
                <a:latin typeface="Arial "/>
                <a:ea typeface="Times New Roman" panose="02020603050405020304" pitchFamily="18" charset="0"/>
              </a:rPr>
              <a:t>, constituída por exames interno e externo, deve ser executada nos seguintes prazos máximos:</a:t>
            </a:r>
          </a:p>
        </p:txBody>
      </p:sp>
    </p:spTree>
    <p:extLst>
      <p:ext uri="{BB962C8B-B14F-4D97-AF65-F5344CB8AC3E}">
        <p14:creationId xmlns:p14="http://schemas.microsoft.com/office/powerpoint/2010/main" val="7994567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491BBE4-208C-84E3-767C-DA533C2E4208}"/>
              </a:ext>
            </a:extLst>
          </p:cNvPr>
          <p:cNvSpPr txBox="1"/>
          <p:nvPr/>
        </p:nvSpPr>
        <p:spPr>
          <a:xfrm>
            <a:off x="629920" y="2006854"/>
            <a:ext cx="9032240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 "/>
                <a:ea typeface="Times New Roman" panose="02020603050405020304" pitchFamily="18" charset="0"/>
              </a:rPr>
              <a:t>a) </a:t>
            </a:r>
            <a:r>
              <a:rPr lang="pt-BR" sz="24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12 (doze) meses </a:t>
            </a:r>
            <a:r>
              <a:rPr lang="pt-BR" sz="2400" dirty="0">
                <a:latin typeface="Arial "/>
                <a:ea typeface="Times New Roman" panose="02020603050405020304" pitchFamily="18" charset="0"/>
              </a:rPr>
              <a:t>para caldeiras das categorias A e B;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 "/>
                <a:ea typeface="Times New Roman" panose="02020603050405020304" pitchFamily="18" charset="0"/>
              </a:rPr>
              <a:t>b) </a:t>
            </a:r>
            <a:r>
              <a:rPr lang="pt-BR" sz="24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15 (quinze) meses </a:t>
            </a:r>
            <a:r>
              <a:rPr lang="pt-BR" sz="2400" dirty="0">
                <a:latin typeface="Arial "/>
                <a:ea typeface="Times New Roman" panose="02020603050405020304" pitchFamily="18" charset="0"/>
              </a:rPr>
              <a:t>para caldeiras de recuperação de álcalis de qualquer categoria;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 "/>
                <a:ea typeface="Times New Roman" panose="02020603050405020304" pitchFamily="18" charset="0"/>
              </a:rPr>
              <a:t>c) </a:t>
            </a:r>
            <a:r>
              <a:rPr lang="pt-BR" sz="2400" dirty="0">
                <a:solidFill>
                  <a:srgbClr val="FF0000"/>
                </a:solidFill>
                <a:latin typeface="Arial "/>
                <a:ea typeface="Times New Roman" panose="02020603050405020304" pitchFamily="18" charset="0"/>
              </a:rPr>
              <a:t>24 (vinte e quatro) meses </a:t>
            </a:r>
            <a:r>
              <a:rPr lang="pt-BR" sz="2400" dirty="0">
                <a:latin typeface="Arial "/>
                <a:ea typeface="Times New Roman" panose="02020603050405020304" pitchFamily="18" charset="0"/>
              </a:rPr>
              <a:t>para caldeiras da categoria A, desde que aos 12 (doze) meses sejam testadas as pressões de abertura das válvulas de segurança.</a:t>
            </a:r>
          </a:p>
        </p:txBody>
      </p:sp>
    </p:spTree>
    <p:extLst>
      <p:ext uri="{BB962C8B-B14F-4D97-AF65-F5344CB8AC3E}">
        <p14:creationId xmlns:p14="http://schemas.microsoft.com/office/powerpoint/2010/main" val="3128715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2BBA7F1-40F4-BB67-9F21-603BD4606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607" y="1812095"/>
            <a:ext cx="1640988" cy="314132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04C193D-E503-2D22-AF46-A098283ACD1A}"/>
              </a:ext>
            </a:extLst>
          </p:cNvPr>
          <p:cNvSpPr txBox="1"/>
          <p:nvPr/>
        </p:nvSpPr>
        <p:spPr>
          <a:xfrm>
            <a:off x="2334637" y="849060"/>
            <a:ext cx="6721813" cy="400110"/>
          </a:xfrm>
          <a:prstGeom prst="rect">
            <a:avLst/>
          </a:prstGeom>
          <a:solidFill>
            <a:srgbClr val="1C9E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FAZ COM QUE UMA CALDEIRA NÃO EXPLODA?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5D783C8-62F8-F214-AB5A-811BCE756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42" y="1832186"/>
            <a:ext cx="2721560" cy="207281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8523E59-B437-6A26-1FDA-2433684CD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56" y="3985987"/>
            <a:ext cx="1219697" cy="139511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CF9CA2-F20D-716A-74FB-55845190E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270" y="1760533"/>
            <a:ext cx="718334" cy="1555194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175196B-540C-79B9-ACE8-874662C3D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702" y="3592434"/>
            <a:ext cx="1305895" cy="136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82DD311-02E6-D52A-E945-5208E3F878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46" y="1760533"/>
            <a:ext cx="2360179" cy="1483541"/>
          </a:xfrm>
          <a:prstGeom prst="rect">
            <a:avLst/>
          </a:prstGeom>
        </p:spPr>
      </p:pic>
      <p:pic>
        <p:nvPicPr>
          <p:cNvPr id="12" name="Picture 3" descr="C:\Users\User\Desktop\Imagem Caldeiras\termometros-industriais-01.jpg">
            <a:extLst>
              <a:ext uri="{FF2B5EF4-FFF2-40B4-BE49-F238E27FC236}">
                <a16:creationId xmlns:a16="http://schemas.microsoft.com/office/drawing/2014/main" id="{87F5C8EB-002B-85C5-F1BF-499FF5011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7" b="89867" l="54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46" y="3429000"/>
            <a:ext cx="1944993" cy="145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6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491BBE4-208C-84E3-767C-DA533C2E4208}"/>
              </a:ext>
            </a:extLst>
          </p:cNvPr>
          <p:cNvSpPr txBox="1"/>
          <p:nvPr/>
        </p:nvSpPr>
        <p:spPr>
          <a:xfrm>
            <a:off x="629920" y="2006854"/>
            <a:ext cx="9032240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13.4.4.12 -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inspeção de segurança extraordinária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 ser feita nas seguintes oportunidades: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sempre que a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caldeira for danificada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 acidente ou outra ocorrência capaz de comprometer sua segurança;</a:t>
            </a: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881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491BBE4-208C-84E3-767C-DA533C2E4208}"/>
              </a:ext>
            </a:extLst>
          </p:cNvPr>
          <p:cNvSpPr txBox="1"/>
          <p:nvPr/>
        </p:nvSpPr>
        <p:spPr>
          <a:xfrm>
            <a:off x="629920" y="2006854"/>
            <a:ext cx="9032240" cy="3038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quando a caldeira for submetida à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alteração ou reparo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importante capaz de alterar suas condições de segurança;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antes de a caldeira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 recolocada em funcionamento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quando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permanecer inativa por mais de 6 (seis) meses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quando houver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mudança de local de instalação da caldeira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2941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A9F24ED-21F5-C71F-0C0E-A557F375DB63}"/>
              </a:ext>
            </a:extLst>
          </p:cNvPr>
          <p:cNvSpPr/>
          <p:nvPr/>
        </p:nvSpPr>
        <p:spPr>
          <a:xfrm>
            <a:off x="751840" y="1533417"/>
            <a:ext cx="8656320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13.4.4.13 -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inspeção de segurança deve ser executada sob a responsabilidade técnica de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BEC6256-354F-42E1-06FA-CFD84E36F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033" y="2890973"/>
            <a:ext cx="6195694" cy="396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922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533EDDC-8B93-6876-17F5-90B6AC4119E6}"/>
              </a:ext>
            </a:extLst>
          </p:cNvPr>
          <p:cNvSpPr txBox="1"/>
          <p:nvPr/>
        </p:nvSpPr>
        <p:spPr>
          <a:xfrm>
            <a:off x="568960" y="1950967"/>
            <a:ext cx="8920480" cy="3356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máximo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ao completar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(vinte e cinco) anos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uso, na sua inspeção subsequente, as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caldeiras devem ser submetidas a uma avaliação de integridade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 maior abrangência para determinar a sua vida remanescente e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novos prazos máximos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inspeção, caso ainda estejam em condições de uso.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2843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533EDDC-8B93-6876-17F5-90B6AC4119E6}"/>
              </a:ext>
            </a:extLst>
          </p:cNvPr>
          <p:cNvSpPr txBox="1"/>
          <p:nvPr/>
        </p:nvSpPr>
        <p:spPr>
          <a:xfrm>
            <a:off x="568960" y="1950967"/>
            <a:ext cx="8920480" cy="3356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13.4.4.12 -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 Imediatamente após a inspeção da caldeira, deve ser anotada no seu Registro de Segurança a sua condição operacional, e, em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até 60 (sessenta) dias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, deve ser emitido o relatório, que passa a fazer parte da sua documentação, podendo este prazo ser estendido para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90 (noventa) dias em caso de parada geral de manutenção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3362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533EDDC-8B93-6876-17F5-90B6AC4119E6}"/>
              </a:ext>
            </a:extLst>
          </p:cNvPr>
          <p:cNvSpPr txBox="1"/>
          <p:nvPr/>
        </p:nvSpPr>
        <p:spPr>
          <a:xfrm>
            <a:off x="568960" y="1950967"/>
            <a:ext cx="8920480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13.4.4.13.1 Mediante o recebimento de requisição formal, o empregador deve encaminhar à representação sindical predominante no estabelecimento, no prazo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máximo de 10 (dez) dias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após a sua elaboração, a cópia do relatório de inspeção.</a:t>
            </a:r>
          </a:p>
        </p:txBody>
      </p:sp>
    </p:spTree>
    <p:extLst>
      <p:ext uri="{BB962C8B-B14F-4D97-AF65-F5344CB8AC3E}">
        <p14:creationId xmlns:p14="http://schemas.microsoft.com/office/powerpoint/2010/main" val="6643978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533EDDC-8B93-6876-17F5-90B6AC4119E6}"/>
              </a:ext>
            </a:extLst>
          </p:cNvPr>
          <p:cNvSpPr txBox="1"/>
          <p:nvPr/>
        </p:nvSpPr>
        <p:spPr>
          <a:xfrm>
            <a:off x="568960" y="1950967"/>
            <a:ext cx="8920480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13.4.4.13.2 </a:t>
            </a:r>
            <a:r>
              <a:rPr lang="pt-BR" sz="24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A representação sindical da categoria profissional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predominante no estabelecimento poderá solicitar ao empregador que seja enviada de maneira regular cópia do relatório de inspeção de segurança da caldeira em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prazo de 30 (trinta) dias após a sua elaboração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, ficando o empregador desobrigado a atender os itens 13.4.4.13 e 13.4.4.13.1.</a:t>
            </a:r>
          </a:p>
        </p:txBody>
      </p:sp>
    </p:spTree>
    <p:extLst>
      <p:ext uri="{BB962C8B-B14F-4D97-AF65-F5344CB8AC3E}">
        <p14:creationId xmlns:p14="http://schemas.microsoft.com/office/powerpoint/2010/main" val="23107207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1" name="Rectangle 11273">
            <a:extLst>
              <a:ext uri="{FF2B5EF4-FFF2-40B4-BE49-F238E27FC236}">
                <a16:creationId xmlns:a16="http://schemas.microsoft.com/office/drawing/2014/main" id="{B250C39F-3F6C-4D53-86D2-7BC6B2FF6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Imagem 6">
            <a:extLst>
              <a:ext uri="{FF2B5EF4-FFF2-40B4-BE49-F238E27FC236}">
                <a16:creationId xmlns:a16="http://schemas.microsoft.com/office/drawing/2014/main" id="{5C1704A5-B6FE-816B-7B72-574D52C21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0707" y="2027631"/>
            <a:ext cx="7055087" cy="348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2" name="Rectangle 11275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3" name="Rectangle 11277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B03E1EB-0829-985D-6294-D26E01CBBDB1}"/>
              </a:ext>
            </a:extLst>
          </p:cNvPr>
          <p:cNvSpPr/>
          <p:nvPr/>
        </p:nvSpPr>
        <p:spPr>
          <a:xfrm>
            <a:off x="937340" y="1127760"/>
            <a:ext cx="4073367" cy="26415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/>
          <a:p>
            <a:pPr>
              <a:lnSpc>
                <a:spcPct val="150000"/>
              </a:lnSpc>
              <a:spcAft>
                <a:spcPts val="225"/>
              </a:spcAft>
            </a:pPr>
            <a:r>
              <a:rPr lang="pt-BR" sz="46000" b="1" cap="all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NR13</a:t>
            </a:r>
          </a:p>
          <a:p>
            <a:pPr>
              <a:lnSpc>
                <a:spcPct val="150000"/>
              </a:lnSpc>
              <a:spcAft>
                <a:spcPts val="225"/>
              </a:spcAft>
            </a:pPr>
            <a:r>
              <a:rPr lang="pt-BR" sz="144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TUBULAÇÕES</a:t>
            </a:r>
          </a:p>
        </p:txBody>
      </p:sp>
    </p:spTree>
    <p:extLst>
      <p:ext uri="{BB962C8B-B14F-4D97-AF65-F5344CB8AC3E}">
        <p14:creationId xmlns:p14="http://schemas.microsoft.com/office/powerpoint/2010/main" val="5299546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533EDDC-8B93-6876-17F5-90B6AC4119E6}"/>
              </a:ext>
            </a:extLst>
          </p:cNvPr>
          <p:cNvSpPr txBox="1"/>
          <p:nvPr/>
        </p:nvSpPr>
        <p:spPr>
          <a:xfrm>
            <a:off x="568960" y="1950967"/>
            <a:ext cx="8920480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13.6.1.1 As empresas que possuem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tubulações e sistemas de tubulações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enquadradas nesta NR devem possuir um programa e um plano de inspeção que considere, no mínimo, as variáveis, condições e premissas descritas abaixo:</a:t>
            </a:r>
          </a:p>
        </p:txBody>
      </p:sp>
    </p:spTree>
    <p:extLst>
      <p:ext uri="{BB962C8B-B14F-4D97-AF65-F5344CB8AC3E}">
        <p14:creationId xmlns:p14="http://schemas.microsoft.com/office/powerpoint/2010/main" val="36833697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533EDDC-8B93-6876-17F5-90B6AC4119E6}"/>
              </a:ext>
            </a:extLst>
          </p:cNvPr>
          <p:cNvSpPr txBox="1"/>
          <p:nvPr/>
        </p:nvSpPr>
        <p:spPr>
          <a:xfrm>
            <a:off x="568960" y="1950967"/>
            <a:ext cx="8920480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a)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os fluidos transportados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b) a pressão de trabalho;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c) a temperatura de trabalho;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d) os mecanismos de danos previsíveis;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e) as consequências para os trabalhadores, instalações e meio ambiente trazidas por possíveis falhas das tubulações.</a:t>
            </a:r>
          </a:p>
        </p:txBody>
      </p:sp>
    </p:spTree>
    <p:extLst>
      <p:ext uri="{BB962C8B-B14F-4D97-AF65-F5344CB8AC3E}">
        <p14:creationId xmlns:p14="http://schemas.microsoft.com/office/powerpoint/2010/main" val="2575650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2967360" y="613879"/>
            <a:ext cx="4620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1C9E99"/>
                </a:solidFill>
                <a:latin typeface="Arial Black" panose="020B0A04020102020204" pitchFamily="34" charset="0"/>
              </a:rPr>
              <a:t>OBJETIVO DA NR13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8906C52-826B-CC31-5EA2-1B97E7F88B85}"/>
              </a:ext>
            </a:extLst>
          </p:cNvPr>
          <p:cNvSpPr/>
          <p:nvPr/>
        </p:nvSpPr>
        <p:spPr>
          <a:xfrm>
            <a:off x="346714" y="1478136"/>
            <a:ext cx="9322580" cy="4765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500" b="1" dirty="0">
                <a:latin typeface="Arial" panose="020B0604020202020204" pitchFamily="34" charset="0"/>
                <a:ea typeface="Calibri" panose="020F0502020204030204" pitchFamily="34" charset="0"/>
              </a:rPr>
              <a:t>13.1.1 -</a:t>
            </a:r>
            <a:r>
              <a:rPr lang="pt-BR" sz="2500" dirty="0">
                <a:latin typeface="Arial" panose="020B0604020202020204" pitchFamily="34" charset="0"/>
                <a:ea typeface="Calibri" panose="020F0502020204030204" pitchFamily="34" charset="0"/>
              </a:rPr>
              <a:t> Esta Norma Regulamentadora ­ NR estabelece 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requisitos mínimos </a:t>
            </a:r>
            <a:r>
              <a:rPr lang="pt-BR" sz="2500" dirty="0">
                <a:latin typeface="Arial" panose="020B0604020202020204" pitchFamily="34" charset="0"/>
                <a:ea typeface="Calibri" panose="020F0502020204030204" pitchFamily="34" charset="0"/>
              </a:rPr>
              <a:t>para gestão da </a:t>
            </a:r>
            <a:r>
              <a:rPr lang="pt-BR" sz="25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integridade estrutural de caldeiras a vapor, vasos de pressão, suas tubulações de interligação e tanques metálicos de armazenamento </a:t>
            </a:r>
            <a:r>
              <a:rPr lang="pt-BR" sz="2500" dirty="0">
                <a:latin typeface="Arial" panose="020B0604020202020204" pitchFamily="34" charset="0"/>
                <a:ea typeface="Calibri" panose="020F0502020204030204" pitchFamily="34" charset="0"/>
              </a:rPr>
              <a:t>nos aspectos relacionados à instalação, inspeção, operação e manutenção, visando à segurança e à saúde dos trabalhadores.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500" b="1" dirty="0">
                <a:latin typeface="Arial" panose="020B0604020202020204" pitchFamily="34" charset="0"/>
                <a:ea typeface="Calibri" panose="020F0502020204030204" pitchFamily="34" charset="0"/>
              </a:rPr>
              <a:t>13.1.2 -</a:t>
            </a:r>
            <a:r>
              <a:rPr lang="pt-BR" sz="2500" dirty="0">
                <a:latin typeface="Arial" panose="020B0604020202020204" pitchFamily="34" charset="0"/>
                <a:ea typeface="Calibri" panose="020F0502020204030204" pitchFamily="34" charset="0"/>
              </a:rPr>
              <a:t> O empregador é o responsável pela adoção das medidas determinadas nesta NR. </a:t>
            </a:r>
            <a:endParaRPr lang="pt-BR" sz="25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107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533EDDC-8B93-6876-17F5-90B6AC4119E6}"/>
              </a:ext>
            </a:extLst>
          </p:cNvPr>
          <p:cNvSpPr txBox="1"/>
          <p:nvPr/>
        </p:nvSpPr>
        <p:spPr>
          <a:xfrm>
            <a:off x="690880" y="1829047"/>
            <a:ext cx="8920480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13.6.1.2 As tubulações ou sistemas de tubulação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devem possuir dispositivos de segurança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conforme os critérios do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código de projeto utilizado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, ou em atendimento às recomendações de estudo de análises de cenários de falhas.</a:t>
            </a:r>
          </a:p>
        </p:txBody>
      </p:sp>
    </p:spTree>
    <p:extLst>
      <p:ext uri="{BB962C8B-B14F-4D97-AF65-F5344CB8AC3E}">
        <p14:creationId xmlns:p14="http://schemas.microsoft.com/office/powerpoint/2010/main" val="19509344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533EDDC-8B93-6876-17F5-90B6AC4119E6}"/>
              </a:ext>
            </a:extLst>
          </p:cNvPr>
          <p:cNvSpPr txBox="1"/>
          <p:nvPr/>
        </p:nvSpPr>
        <p:spPr>
          <a:xfrm>
            <a:off x="690880" y="1829047"/>
            <a:ext cx="8920480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13.6.1.3 As tubulações ou sistemas de tubulação devem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possuir indicador de pressão de operação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, conforme definido no projeto de processo e instrumentação.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C283495-B72F-599F-092D-D7A96FE62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60" y="3514893"/>
            <a:ext cx="3054539" cy="305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70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10F2FFA-1A2F-B4FB-BCD8-16A3B5598681}"/>
              </a:ext>
            </a:extLst>
          </p:cNvPr>
          <p:cNvSpPr/>
          <p:nvPr/>
        </p:nvSpPr>
        <p:spPr>
          <a:xfrm>
            <a:off x="628254" y="1535906"/>
            <a:ext cx="10253106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3">
              <a:lnSpc>
                <a:spcPct val="150000"/>
              </a:lnSpc>
              <a:buNone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13.6.1.4 Todo estabelecimento que possua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tubulações, sistemas de tubulação ou linhas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deve ter a seguinte documentação devidamente atualizada: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EE96D79-8553-536A-7900-EBCD83F306F6}"/>
              </a:ext>
            </a:extLst>
          </p:cNvPr>
          <p:cNvSpPr/>
          <p:nvPr/>
        </p:nvSpPr>
        <p:spPr>
          <a:xfrm>
            <a:off x="629920" y="3626346"/>
            <a:ext cx="890182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especificações aplicáveis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às tubulações ou sistemas, necessárias ao planejamento e execução da sua inspeção; 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endParaRPr lang="pt-BR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b) fluxograma de engenharia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com a identificação da linha e seus acessórios;</a:t>
            </a:r>
          </a:p>
          <a:p>
            <a:pPr marL="457200" indent="-457200"/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09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B37E679-6D52-6D55-C4EF-6CBE69F83F06}"/>
              </a:ext>
            </a:extLst>
          </p:cNvPr>
          <p:cNvSpPr/>
          <p:nvPr/>
        </p:nvSpPr>
        <p:spPr>
          <a:xfrm>
            <a:off x="619760" y="2282619"/>
            <a:ext cx="975360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c) Projeto de alteração ou reparo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em conformidade com os itens 13.3.3.3 e 13.3.3.4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d) relatórios de inspeção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em conformidade com o item 13.6.3.9.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8FE03A6-ECF5-7968-25F9-8F3BB854303B}"/>
              </a:ext>
            </a:extLst>
          </p:cNvPr>
          <p:cNvSpPr/>
          <p:nvPr/>
        </p:nvSpPr>
        <p:spPr>
          <a:xfrm>
            <a:off x="619760" y="4220592"/>
            <a:ext cx="9753419" cy="489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Registro de Segurança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conformidade com o subitem 13.6.1.4.1.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194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E8519E5-3E60-660A-B130-658966731010}"/>
              </a:ext>
            </a:extLst>
          </p:cNvPr>
          <p:cNvSpPr/>
          <p:nvPr/>
        </p:nvSpPr>
        <p:spPr>
          <a:xfrm>
            <a:off x="707511" y="1519634"/>
            <a:ext cx="8731129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13.6.2.3 As tubulações e sistemas de tubulação devem ser identificáveis segundo padronização formalmente instituída pelo estabelecimento, e sinalizadas conforme a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NR-26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Picture 4" descr="http://3.bp.blogspot.com/-PgLmR6E-UIY/Tc_sU5IWiLI/AAAAAAAAASE/oOaYjVIuMC4/s1600/cores_canalizacao.jpg">
            <a:extLst>
              <a:ext uri="{FF2B5EF4-FFF2-40B4-BE49-F238E27FC236}">
                <a16:creationId xmlns:a16="http://schemas.microsoft.com/office/drawing/2014/main" id="{9D910F41-BCE3-968E-FF2C-0F51BF43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865" y="3429000"/>
            <a:ext cx="4220298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09869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599440" y="1617811"/>
            <a:ext cx="9692640" cy="5018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13.6.3.3 -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intervalos de inspeção das tubulações devem atender aos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prazos máximos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inspeção interna do vaso ou caldeira mais crítica a elas interligadas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podendo ser ampliados </a:t>
            </a:r>
            <a:r>
              <a:rPr lang="pt-BR" sz="2400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pelo programa de inspeção elaborado por PH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fundamentado tecnicamente com base em mecanismo de danos e na criticidade do sistema, contendo os intervalos entre estas inspeções e os exames que as compõem, desde que essa ampliação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 ultrapasse o intervalo máximo de 100 % (cem por cento) sobre o prazo da inspeção interna, limitada a 10 (dez) anos.</a:t>
            </a:r>
            <a:endParaRPr lang="pt-BR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3124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548640" y="1654413"/>
            <a:ext cx="9692640" cy="4464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13.6.3.6 -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inspeções periódicas das tubulações devem ser constituídas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exames e análises definidas por PH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que permitam uma avaliação da sua integridade estrutural de acordo com normas e códigos aplicáveis.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13.6.3.6.1 -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caso de risco à saúde e à integridade física dos trabalhadores envolvidos na execução da inspeção, a linha deve ser retirada de operação.</a:t>
            </a:r>
            <a:endParaRPr lang="pt-BR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80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650240" y="1908413"/>
            <a:ext cx="9692640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13.6.3.7 -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Deve ser executada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inspeção extraordinária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nas seguintes situações: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lphaLcParenR"/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sempre que a tubulação for danificada por acidente ou outra ocorrência que comprometa a segurança dos trabalhadores;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583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741680" y="1798399"/>
            <a:ext cx="9692640" cy="3901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quando a tubulação for submetida 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reparo provisório ou alterações significativas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capazes de alterar sua capacidade de contenção de fluído;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antes da tubulação ser recolocada em funcionamento, quando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permanecer inativa por mais de 24 (vinte e quatro) meses.</a:t>
            </a:r>
            <a:endParaRPr lang="pt-BR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7059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741680" y="1798399"/>
            <a:ext cx="9692640" cy="3901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quando a tubulação for submetida 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reparo provisório ou alterações significativas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capazes de alterar sua capacidade de contenção de fluído;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antes da tubulação ser recolocada em funcionamento, quando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permanecer inativa por mais de 24 (vinte e quatro) meses.</a:t>
            </a:r>
            <a:endParaRPr lang="pt-BR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83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2078174" y="438782"/>
            <a:ext cx="7371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rgbClr val="1C9E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13.2 CAMPO DE APLICAÇÃO NR 13?</a:t>
            </a:r>
          </a:p>
        </p:txBody>
      </p:sp>
      <p:pic>
        <p:nvPicPr>
          <p:cNvPr id="5" name="Imagem 4" descr="Ponte sobre água&#10;&#10;Descrição gerada automaticamente com confiança média">
            <a:extLst>
              <a:ext uri="{FF2B5EF4-FFF2-40B4-BE49-F238E27FC236}">
                <a16:creationId xmlns:a16="http://schemas.microsoft.com/office/drawing/2014/main" id="{A5C3C976-8B02-BD23-1027-8657BDFE2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84" y="1741250"/>
            <a:ext cx="7283500" cy="455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59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09" name="Rectangle 1130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Imagem 6" descr="Fábrica com equipamentos&#10;&#10;Descrição gerada automaticamente com confiança média">
            <a:extLst>
              <a:ext uri="{FF2B5EF4-FFF2-40B4-BE49-F238E27FC236}">
                <a16:creationId xmlns:a16="http://schemas.microsoft.com/office/drawing/2014/main" id="{5C1704A5-B6FE-816B-7B72-574D52C21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" t="9091" r="32766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11" name="Rectangle 113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13" name="Rectangle 113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15" name="Rectangle 113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7DDD03F-6CF0-5B5E-E0A6-2EFE449AA481}"/>
              </a:ext>
            </a:extLst>
          </p:cNvPr>
          <p:cNvSpPr/>
          <p:nvPr/>
        </p:nvSpPr>
        <p:spPr>
          <a:xfrm>
            <a:off x="433165" y="1905320"/>
            <a:ext cx="4073367" cy="26415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/>
          <a:p>
            <a:pPr>
              <a:lnSpc>
                <a:spcPct val="150000"/>
              </a:lnSpc>
              <a:spcAft>
                <a:spcPts val="225"/>
              </a:spcAft>
            </a:pPr>
            <a:r>
              <a:rPr lang="pt-BR" sz="35200" b="1" cap="all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NR13</a:t>
            </a:r>
          </a:p>
          <a:p>
            <a:pPr>
              <a:lnSpc>
                <a:spcPct val="150000"/>
              </a:lnSpc>
              <a:spcAft>
                <a:spcPts val="225"/>
              </a:spcAft>
            </a:pPr>
            <a:r>
              <a:rPr lang="pt-BR" sz="160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TANQUES</a:t>
            </a:r>
          </a:p>
        </p:txBody>
      </p:sp>
    </p:spTree>
    <p:extLst>
      <p:ext uri="{BB962C8B-B14F-4D97-AF65-F5344CB8AC3E}">
        <p14:creationId xmlns:p14="http://schemas.microsoft.com/office/powerpoint/2010/main" val="1483530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741680" y="2032079"/>
            <a:ext cx="9692640" cy="2248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/>
              <a:t>f) tanques metálicos de armazenamento, com diâmetro externo maior do que três metros, capacidade nominal acima de vinte mil litros, e que contenham </a:t>
            </a:r>
            <a:r>
              <a:rPr lang="pt-BR" sz="2400" dirty="0">
                <a:solidFill>
                  <a:srgbClr val="FF0000"/>
                </a:solidFill>
              </a:rPr>
              <a:t>fluidos de classe A ou B</a:t>
            </a:r>
            <a:r>
              <a:rPr lang="pt-BR" sz="2400" dirty="0"/>
              <a:t>, conforme as alíneas “a” e “b” do subitem 13.5.1.1.1 desta NR. 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514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721360" y="1280239"/>
            <a:ext cx="9692640" cy="5572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lphaLcParenR"/>
            </a:pPr>
            <a:r>
              <a:rPr lang="pt-BR" sz="2400" dirty="0">
                <a:solidFill>
                  <a:srgbClr val="FF0000"/>
                </a:solidFill>
              </a:rPr>
              <a:t>classe A</a:t>
            </a:r>
            <a:r>
              <a:rPr lang="pt-BR" sz="2400" dirty="0"/>
              <a:t>: 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lphaLcParenR"/>
            </a:pPr>
            <a:r>
              <a:rPr lang="pt-BR" sz="2400" dirty="0"/>
              <a:t>I - fluidos inflamáveis;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lphaLcParenR"/>
            </a:pPr>
            <a:r>
              <a:rPr lang="pt-BR" sz="2400" dirty="0"/>
              <a:t> II - fluidos combustíveis com temperatura superior ou igual a duzentos graus Celsius (200 ºC);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lphaLcParenR"/>
            </a:pPr>
            <a:r>
              <a:rPr lang="pt-BR" sz="2400" dirty="0"/>
              <a:t> III - fluidos tóxicos com limite de tolerância igual ou inferior a vinte partes por milhão (20 </a:t>
            </a:r>
            <a:r>
              <a:rPr lang="pt-BR" sz="2400" dirty="0" err="1"/>
              <a:t>ppm</a:t>
            </a:r>
            <a:r>
              <a:rPr lang="pt-BR" sz="2400" dirty="0"/>
              <a:t>); IV - hidrogênio; e V - acetileno.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solidFill>
                  <a:srgbClr val="FF0000"/>
                </a:solidFill>
              </a:rPr>
              <a:t>b) classe B: </a:t>
            </a:r>
            <a:r>
              <a:rPr lang="pt-BR" sz="2400" dirty="0"/>
              <a:t>I - fluidos combustíveis com temperatura inferior a duzentos graus Celsius (200 ºC); e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/>
              <a:t>II - fluidos tóxicos com limite de tolerância superior a vinte partes por milhão (20 </a:t>
            </a:r>
            <a:r>
              <a:rPr lang="pt-BR" sz="2400" dirty="0" err="1"/>
              <a:t>ppm</a:t>
            </a:r>
            <a:r>
              <a:rPr lang="pt-BR" sz="2400" dirty="0"/>
              <a:t>).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4680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B194-17C2-4B1E-6F23-C8F86B32DA73}"/>
              </a:ext>
            </a:extLst>
          </p:cNvPr>
          <p:cNvSpPr txBox="1"/>
          <p:nvPr/>
        </p:nvSpPr>
        <p:spPr>
          <a:xfrm>
            <a:off x="741680" y="2032079"/>
            <a:ext cx="9692640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13.7.1.1 -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As empresas que possuem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tanques metálicos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armazenamento e estocagem enquadrados nesta NR devem possuir um programa e um plano de inspeção que considere, no mínimo, as variáveis, condições e premissas descritas abaixo: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629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01040" y="2032079"/>
            <a:ext cx="87884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os fluidos armazenados;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condições operacionais;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os mecanismos de danos previsíveis;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as consequências para os trabalhadores, instalações e meio ambiente decorrentes de possíveis falhas nos tanques.</a:t>
            </a: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2303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01040" y="2032079"/>
            <a:ext cx="8788400" cy="224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13.7.1.2 -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tanques devem possuir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dispositivos de segurança contra </a:t>
            </a:r>
            <a:r>
              <a:rPr lang="pt-BR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sobrepressão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vácuo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conforme os critérios do código de projeto utilizado, ou em atendimento às recomendações de estudo de análises de cenários de falhas.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9177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01040" y="2032079"/>
            <a:ext cx="9448800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13.7.1.3 -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tanques devem possuir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instrumentação de controle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conforme definido no projeto de processo e instrumentação.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3079BF2-9059-99A5-CBCF-F1DEE5A4A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354" y="3172776"/>
            <a:ext cx="4418172" cy="359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530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01040" y="2032079"/>
            <a:ext cx="9448800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13.7.1.4 -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Todo estabelecimento que possua tanques enquadrados nesta NR deve ter a seguinte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documentação devidamente atualizada: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folhas de dados com as especificações dos tanques necessárias ao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planejamento e execução da sua inspeção;</a:t>
            </a:r>
            <a:endParaRPr lang="pt-BR" sz="2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4832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599440" y="1463119"/>
            <a:ext cx="9448800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desenho geral;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projeto de alteração ou reparo em conformidade com os subitens 13.3.3.3 e 13.3.3.4;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relatórios de inspeção de segurança, em conformidade com o subitem 13.7.3.7;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e) Registro de Segurança em conformidade com o subitem 13.7.1.5.</a:t>
            </a: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4521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41680" y="1478081"/>
            <a:ext cx="9448800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13.7.1.5 -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 Registro de Segurança deve ser constituído por livro de páginas numeradas, pastas ou sistema informatizado do estabelecimento com segurança da informação onde devem ser registradas: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todas as ocorrências importantes capazes de influir nas condições de segurança dos tanques;</a:t>
            </a: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9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CA0DCB7-CCEF-BFD8-0DE0-876E2FDF13CC}"/>
              </a:ext>
            </a:extLst>
          </p:cNvPr>
          <p:cNvSpPr txBox="1"/>
          <p:nvPr/>
        </p:nvSpPr>
        <p:spPr>
          <a:xfrm>
            <a:off x="2078174" y="438782"/>
            <a:ext cx="7371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rgbClr val="1C9E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13.2 CAMPO DE APLICAÇÃO NR 13?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033E648-EB18-3A1E-3B7C-B9976680BD8E}"/>
              </a:ext>
            </a:extLst>
          </p:cNvPr>
          <p:cNvSpPr/>
          <p:nvPr/>
        </p:nvSpPr>
        <p:spPr>
          <a:xfrm>
            <a:off x="894944" y="2244958"/>
            <a:ext cx="8210145" cy="3050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2400" b="1" dirty="0">
                <a:latin typeface="Arial" panose="020B0604020202020204" pitchFamily="34" charset="0"/>
                <a:ea typeface="Calibri" panose="020F0502020204030204" pitchFamily="34" charset="0"/>
              </a:rPr>
              <a:t>13.2.1 -</a:t>
            </a: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</a:rPr>
              <a:t> Esta NR deve ser aplicada aos seguintes equipamentos:</a:t>
            </a:r>
          </a:p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AutoNum type="alphaLcParenR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</a:rPr>
              <a:t>todos os equipamentos enquadrados como caldeiras conforme subitens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13.4.1.1</a:t>
            </a: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</a:rPr>
              <a:t> e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13.4.1.2</a:t>
            </a: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</a:rPr>
              <a:t>;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222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41680" y="1478081"/>
            <a:ext cx="9448800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as ocorrências de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inspeções de segurança inicial, periódica e extraordinária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devendo constar a condição operacional do tanque, o nome legível e assinatura do responsável técnico formalmente designado pelo empregador no caso de registro em livro físico ou cópias impressas.</a:t>
            </a: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1658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558800" y="1925121"/>
            <a:ext cx="9448800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13.7.1.6 -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documentos referidos no subitem 13.7.1.4, quando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inexistentes ou extraviados,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devem ser reconstituídos pelo empregador por um responsável técnico formalmente designado.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0858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568960" y="1518721"/>
            <a:ext cx="9448800" cy="5563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13.7.1.7 -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documentação referida no subitem 13.7.1.4 deve estar sempre à disposição para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fiscalização pela autoridade competente do Órgão Regional do Ministério do Trabalho, e para consulta pelos operadores, pessoal de manutenção, de inspeção e das representações dos trabalhadores e do empregador na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CIPA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devendo, ainda, o empregador assegurar o livre e pleno acesso a essa documentação à representação sindical da categoria profissional predominante do estabelecimento, quando formalmente solicitado.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903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09" name="Rectangle 1130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Imagem 6" descr="Fábrica com equipamentos&#10;&#10;Descrição gerada automaticamente com confiança média">
            <a:extLst>
              <a:ext uri="{FF2B5EF4-FFF2-40B4-BE49-F238E27FC236}">
                <a16:creationId xmlns:a16="http://schemas.microsoft.com/office/drawing/2014/main" id="{5C1704A5-B6FE-816B-7B72-574D52C21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" t="9091" r="32766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11" name="Rectangle 113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13" name="Rectangle 113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15" name="Rectangle 113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7DDD03F-6CF0-5B5E-E0A6-2EFE449AA481}"/>
              </a:ext>
            </a:extLst>
          </p:cNvPr>
          <p:cNvSpPr/>
          <p:nvPr/>
        </p:nvSpPr>
        <p:spPr>
          <a:xfrm>
            <a:off x="433165" y="1593088"/>
            <a:ext cx="4829715" cy="29538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114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SEGURANÇA</a:t>
            </a:r>
            <a:r>
              <a:rPr lang="pt-BR" sz="9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OPERAÇÃO DE </a:t>
            </a:r>
            <a:r>
              <a:rPr lang="pt-BR" sz="122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TANQUES</a:t>
            </a:r>
            <a:endParaRPr lang="pt-BR" sz="12200" dirty="0">
              <a:solidFill>
                <a:srgbClr val="FFC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924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11200" y="2072506"/>
            <a:ext cx="9448800" cy="2712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13.7.2.1 -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dispositivos contra </a:t>
            </a:r>
            <a:r>
              <a:rPr lang="pt-BR" sz="2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sobrepressão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vácuo, e válvulas corta-chamas, quando aplicáveis, </a:t>
            </a:r>
            <a:r>
              <a:rPr lang="pt-BR" sz="2400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devem ser mantidos em boas condições operacionais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acordo com um plano de manutenção elaborado pelo empregador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2867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11200" y="2072506"/>
            <a:ext cx="9448800" cy="3226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13.7.2.2 -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instrumentação de controle dos tanques deve ser mantida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boas condições operacionais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 acordo com um plano de manutenção elaborado pelo empregador.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13.7.2.3 -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tanques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devem ser identificados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conforme padronização formalmente instituída pelo empregador.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075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11200" y="2072506"/>
            <a:ext cx="9448800" cy="2672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13.7.3.1 -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Deve ser realizada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inspeção de segurança inicial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 tanques.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13.7.3.2 -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tanques devem ser submetidos à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inspeção de segurança periódica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154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11200" y="2072506"/>
            <a:ext cx="9448800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13.7.3.3 -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intervalos de inspeção de segurança periódica dos tanques devem atender aos prazos estabelecidos em programa de inspeção formalmente instituído pelo empregador, não podendo esses prazos exceder aos estabelecidos na norma </a:t>
            </a:r>
            <a:r>
              <a:rPr lang="pt-BR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ABNT NBR 17505-2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403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11200" y="2072506"/>
            <a:ext cx="9448800" cy="3226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13.7.3.4 -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inspeções de segurança periódicas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 tanques devem ser constituídas de </a:t>
            </a: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exames e análises definidas por PH </a:t>
            </a: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permitam uma avaliação da sua integridade estrutural de acordo com normas e códigos aplicáveis.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2857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7894A97-9A2E-36DD-F90B-9C6E5574DE9E}"/>
              </a:ext>
            </a:extLst>
          </p:cNvPr>
          <p:cNvSpPr/>
          <p:nvPr/>
        </p:nvSpPr>
        <p:spPr>
          <a:xfrm>
            <a:off x="782320" y="1605146"/>
            <a:ext cx="9448800" cy="5494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13.7.3.5 -  Deve ser executada inspeção extraordinária nas seguintes situações: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sempre que o tanque for </a:t>
            </a: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danificado por acidente ou outra ocorrência 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comprometa a segurança dos trabalhadores;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quando o tanque for submetido a </a:t>
            </a: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reparo provisório ou alterações significativas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capazes de alterar sua capacidade de contenção de fluído;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antes de o tanque ser recolocado em funcionamento, quando permanecer inativo por mais de </a:t>
            </a: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 (vinte e quatro) meses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quando houver alteração do local de instalação.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18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</TotalTime>
  <Words>12561</Words>
  <Application>Microsoft Office PowerPoint</Application>
  <PresentationFormat>Widescreen</PresentationFormat>
  <Paragraphs>1528</Paragraphs>
  <Slides>491</Slides>
  <Notes>0</Notes>
  <HiddenSlides>0</HiddenSlides>
  <MMClips>1</MMClips>
  <ScaleCrop>false</ScaleCrop>
  <HeadingPairs>
    <vt:vector size="8" baseType="variant">
      <vt:variant>
        <vt:lpstr>Fontes usadas</vt:lpstr>
      </vt:variant>
      <vt:variant>
        <vt:i4>19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491</vt:i4>
      </vt:variant>
    </vt:vector>
  </HeadingPairs>
  <TitlesOfParts>
    <vt:vector size="514" baseType="lpstr">
      <vt:lpstr>Amasis MT Pro Black</vt:lpstr>
      <vt:lpstr>arial</vt:lpstr>
      <vt:lpstr>arial</vt:lpstr>
      <vt:lpstr>Arial </vt:lpstr>
      <vt:lpstr>Arial Black</vt:lpstr>
      <vt:lpstr>Arial Rounded MT Bold</vt:lpstr>
      <vt:lpstr>Calibri</vt:lpstr>
      <vt:lpstr>Calibri Light</vt:lpstr>
      <vt:lpstr>Latha</vt:lpstr>
      <vt:lpstr>Leelawadee</vt:lpstr>
      <vt:lpstr>roboto_condensedregular</vt:lpstr>
      <vt:lpstr>robotobold</vt:lpstr>
      <vt:lpstr>robotoregular</vt:lpstr>
      <vt:lpstr>Segoe MDL2 Assets</vt:lpstr>
      <vt:lpstr>Symbol</vt:lpstr>
      <vt:lpstr>Tahoma</vt:lpstr>
      <vt:lpstr>Times New Roman</vt:lpstr>
      <vt:lpstr>Trebuchet MS</vt:lpstr>
      <vt:lpstr>Wingdings</vt:lpstr>
      <vt:lpstr>Office Theme</vt:lpstr>
      <vt:lpstr>Tema do Office</vt:lpstr>
      <vt:lpstr>1_Office Theme</vt:lpstr>
      <vt:lpstr>Fotografía de Photo Editor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 DE OPERADOR DE  CALDEIRAS</dc:title>
  <dc:creator>claudemir souza</dc:creator>
  <cp:lastModifiedBy>claudemir souza</cp:lastModifiedBy>
  <cp:revision>3</cp:revision>
  <dcterms:created xsi:type="dcterms:W3CDTF">2023-02-14T13:31:30Z</dcterms:created>
  <dcterms:modified xsi:type="dcterms:W3CDTF">2023-03-19T16:44:15Z</dcterms:modified>
</cp:coreProperties>
</file>