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3" r:id="rId34"/>
    <p:sldId id="294" r:id="rId35"/>
    <p:sldId id="295" r:id="rId36"/>
    <p:sldId id="297" r:id="rId37"/>
    <p:sldId id="298" r:id="rId38"/>
    <p:sldId id="299" r:id="rId39"/>
    <p:sldId id="301" r:id="rId40"/>
    <p:sldId id="302" r:id="rId41"/>
    <p:sldId id="303" r:id="rId42"/>
    <p:sldId id="304" r:id="rId43"/>
    <p:sldId id="305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334" r:id="rId72"/>
    <p:sldId id="335" r:id="rId73"/>
    <p:sldId id="336" r:id="rId74"/>
    <p:sldId id="337" r:id="rId75"/>
    <p:sldId id="338" r:id="rId76"/>
    <p:sldId id="339" r:id="rId77"/>
    <p:sldId id="340" r:id="rId78"/>
    <p:sldId id="341" r:id="rId79"/>
    <p:sldId id="342" r:id="rId80"/>
    <p:sldId id="343" r:id="rId81"/>
    <p:sldId id="344" r:id="rId82"/>
    <p:sldId id="345" r:id="rId83"/>
    <p:sldId id="346" r:id="rId84"/>
    <p:sldId id="347" r:id="rId85"/>
    <p:sldId id="348" r:id="rId86"/>
    <p:sldId id="349" r:id="rId87"/>
    <p:sldId id="350" r:id="rId88"/>
    <p:sldId id="351" r:id="rId89"/>
    <p:sldId id="352" r:id="rId90"/>
    <p:sldId id="353" r:id="rId91"/>
    <p:sldId id="354" r:id="rId92"/>
    <p:sldId id="355" r:id="rId93"/>
    <p:sldId id="356" r:id="rId94"/>
    <p:sldId id="357" r:id="rId95"/>
    <p:sldId id="359" r:id="rId96"/>
    <p:sldId id="360" r:id="rId97"/>
    <p:sldId id="361" r:id="rId98"/>
    <p:sldId id="362" r:id="rId99"/>
    <p:sldId id="363" r:id="rId100"/>
    <p:sldId id="364" r:id="rId101"/>
    <p:sldId id="365" r:id="rId102"/>
    <p:sldId id="366" r:id="rId103"/>
    <p:sldId id="367" r:id="rId104"/>
    <p:sldId id="368" r:id="rId105"/>
    <p:sldId id="369" r:id="rId106"/>
    <p:sldId id="370" r:id="rId107"/>
    <p:sldId id="371" r:id="rId108"/>
    <p:sldId id="372" r:id="rId109"/>
    <p:sldId id="373" r:id="rId110"/>
    <p:sldId id="374" r:id="rId111"/>
    <p:sldId id="375" r:id="rId112"/>
    <p:sldId id="376" r:id="rId113"/>
    <p:sldId id="377" r:id="rId114"/>
    <p:sldId id="378" r:id="rId115"/>
    <p:sldId id="379" r:id="rId116"/>
    <p:sldId id="380" r:id="rId117"/>
    <p:sldId id="381" r:id="rId118"/>
    <p:sldId id="383" r:id="rId119"/>
    <p:sldId id="384" r:id="rId120"/>
    <p:sldId id="385" r:id="rId121"/>
    <p:sldId id="386" r:id="rId122"/>
    <p:sldId id="387" r:id="rId123"/>
    <p:sldId id="388" r:id="rId124"/>
    <p:sldId id="389" r:id="rId125"/>
    <p:sldId id="390" r:id="rId126"/>
    <p:sldId id="392" r:id="rId127"/>
    <p:sldId id="393" r:id="rId128"/>
    <p:sldId id="395" r:id="rId129"/>
    <p:sldId id="396" r:id="rId130"/>
    <p:sldId id="397" r:id="rId131"/>
    <p:sldId id="398" r:id="rId132"/>
    <p:sldId id="399" r:id="rId133"/>
    <p:sldId id="400" r:id="rId134"/>
    <p:sldId id="401" r:id="rId135"/>
    <p:sldId id="402" r:id="rId136"/>
    <p:sldId id="407" r:id="rId137"/>
    <p:sldId id="403" r:id="rId138"/>
    <p:sldId id="404" r:id="rId139"/>
    <p:sldId id="405" r:id="rId140"/>
    <p:sldId id="406" r:id="rId141"/>
    <p:sldId id="408" r:id="rId142"/>
    <p:sldId id="409" r:id="rId143"/>
    <p:sldId id="410" r:id="rId144"/>
    <p:sldId id="411" r:id="rId145"/>
    <p:sldId id="412" r:id="rId146"/>
    <p:sldId id="413" r:id="rId147"/>
    <p:sldId id="414" r:id="rId148"/>
    <p:sldId id="415" r:id="rId149"/>
    <p:sldId id="416" r:id="rId150"/>
    <p:sldId id="417" r:id="rId151"/>
  </p:sldIdLst>
  <p:sldSz cx="18288000" cy="10287000"/>
  <p:notesSz cx="18288000" cy="10287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7E11"/>
    <a:srgbClr val="1C9E99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EDD86C-06D4-4A0B-AA0D-6A3C388402F0}" v="97" dt="2023-01-09T18:00:13.48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874" y="4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microsoft.com/office/2016/11/relationships/changesInfo" Target="changesInfos/changesInfo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microsoft.com/office/2015/10/relationships/revisionInfo" Target="revisionInfo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emir souza" userId="dbdb498277919ce6" providerId="LiveId" clId="{77EDD86C-06D4-4A0B-AA0D-6A3C388402F0}"/>
    <pc:docChg chg="undo custSel modSld">
      <pc:chgData name="claudemir souza" userId="dbdb498277919ce6" providerId="LiveId" clId="{77EDD86C-06D4-4A0B-AA0D-6A3C388402F0}" dt="2023-01-09T18:00:19.933" v="566" actId="1076"/>
      <pc:docMkLst>
        <pc:docMk/>
      </pc:docMkLst>
      <pc:sldChg chg="addSp delSp modSp mod">
        <pc:chgData name="claudemir souza" userId="dbdb498277919ce6" providerId="LiveId" clId="{77EDD86C-06D4-4A0B-AA0D-6A3C388402F0}" dt="2023-01-09T17:23:16.284" v="13" actId="14100"/>
        <pc:sldMkLst>
          <pc:docMk/>
          <pc:sldMk cId="0" sldId="324"/>
        </pc:sldMkLst>
        <pc:spChg chg="del">
          <ac:chgData name="claudemir souza" userId="dbdb498277919ce6" providerId="LiveId" clId="{77EDD86C-06D4-4A0B-AA0D-6A3C388402F0}" dt="2023-01-09T17:22:30.309" v="2" actId="478"/>
          <ac:spMkLst>
            <pc:docMk/>
            <pc:sldMk cId="0" sldId="324"/>
            <ac:spMk id="7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22:26.683" v="1" actId="478"/>
          <ac:spMkLst>
            <pc:docMk/>
            <pc:sldMk cId="0" sldId="324"/>
            <ac:spMk id="8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23:16.284" v="13" actId="14100"/>
          <ac:spMkLst>
            <pc:docMk/>
            <pc:sldMk cId="0" sldId="324"/>
            <ac:spMk id="9" creationId="{00000000-0000-0000-0000-000000000000}"/>
          </ac:spMkLst>
        </pc:spChg>
        <pc:spChg chg="add del mod">
          <ac:chgData name="claudemir souza" userId="dbdb498277919ce6" providerId="LiveId" clId="{77EDD86C-06D4-4A0B-AA0D-6A3C388402F0}" dt="2023-01-09T17:22:35.538" v="3" actId="478"/>
          <ac:spMkLst>
            <pc:docMk/>
            <pc:sldMk cId="0" sldId="324"/>
            <ac:spMk id="11" creationId="{84298945-18F0-77ED-64A9-1E7D1D714935}"/>
          </ac:spMkLst>
        </pc:spChg>
        <pc:spChg chg="add mod">
          <ac:chgData name="claudemir souza" userId="dbdb498277919ce6" providerId="LiveId" clId="{77EDD86C-06D4-4A0B-AA0D-6A3C388402F0}" dt="2023-01-09T17:23:08.797" v="12"/>
          <ac:spMkLst>
            <pc:docMk/>
            <pc:sldMk cId="0" sldId="324"/>
            <ac:spMk id="12" creationId="{353094B7-D5EC-EA79-CB1B-4CA79CFAF833}"/>
          </ac:spMkLst>
        </pc:spChg>
        <pc:grpChg chg="del">
          <ac:chgData name="claudemir souza" userId="dbdb498277919ce6" providerId="LiveId" clId="{77EDD86C-06D4-4A0B-AA0D-6A3C388402F0}" dt="2023-01-09T17:22:16.469" v="0" actId="478"/>
          <ac:grpSpMkLst>
            <pc:docMk/>
            <pc:sldMk cId="0" sldId="324"/>
            <ac:grpSpMk id="3" creationId="{00000000-0000-0000-0000-000000000000}"/>
          </ac:grpSpMkLst>
        </pc:grpChg>
        <pc:picChg chg="del">
          <ac:chgData name="claudemir souza" userId="dbdb498277919ce6" providerId="LiveId" clId="{77EDD86C-06D4-4A0B-AA0D-6A3C388402F0}" dt="2023-01-09T17:22:26.683" v="1" actId="478"/>
          <ac:picMkLst>
            <pc:docMk/>
            <pc:sldMk cId="0" sldId="324"/>
            <ac:picMk id="6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23:50.973" v="20"/>
        <pc:sldMkLst>
          <pc:docMk/>
          <pc:sldMk cId="0" sldId="325"/>
        </pc:sldMkLst>
        <pc:spChg chg="del">
          <ac:chgData name="claudemir souza" userId="dbdb498277919ce6" providerId="LiveId" clId="{77EDD86C-06D4-4A0B-AA0D-6A3C388402F0}" dt="2023-01-09T17:23:39.484" v="18" actId="478"/>
          <ac:spMkLst>
            <pc:docMk/>
            <pc:sldMk cId="0" sldId="325"/>
            <ac:spMk id="2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23:34.315" v="17" actId="313"/>
          <ac:spMkLst>
            <pc:docMk/>
            <pc:sldMk cId="0" sldId="325"/>
            <ac:spMk id="16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23:46.604" v="19" actId="478"/>
          <ac:spMkLst>
            <pc:docMk/>
            <pc:sldMk cId="0" sldId="325"/>
            <ac:spMk id="17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23:50.973" v="20"/>
          <ac:spMkLst>
            <pc:docMk/>
            <pc:sldMk cId="0" sldId="325"/>
            <ac:spMk id="34" creationId="{84D3549B-A161-206C-BDD9-D9D26E18902A}"/>
          </ac:spMkLst>
        </pc:spChg>
        <pc:grpChg chg="del">
          <ac:chgData name="claudemir souza" userId="dbdb498277919ce6" providerId="LiveId" clId="{77EDD86C-06D4-4A0B-AA0D-6A3C388402F0}" dt="2023-01-09T17:23:46.604" v="19" actId="478"/>
          <ac:grpSpMkLst>
            <pc:docMk/>
            <pc:sldMk cId="0" sldId="325"/>
            <ac:grpSpMk id="4" creationId="{00000000-0000-0000-0000-000000000000}"/>
          </ac:grpSpMkLst>
        </pc:grpChg>
        <pc:picChg chg="del">
          <ac:chgData name="claudemir souza" userId="dbdb498277919ce6" providerId="LiveId" clId="{77EDD86C-06D4-4A0B-AA0D-6A3C388402F0}" dt="2023-01-09T17:23:46.604" v="19" actId="478"/>
          <ac:picMkLst>
            <pc:docMk/>
            <pc:sldMk cId="0" sldId="325"/>
            <ac:picMk id="7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25:02.921" v="70" actId="20577"/>
        <pc:sldMkLst>
          <pc:docMk/>
          <pc:sldMk cId="0" sldId="326"/>
        </pc:sldMkLst>
        <pc:spChg chg="del mod">
          <ac:chgData name="claudemir souza" userId="dbdb498277919ce6" providerId="LiveId" clId="{77EDD86C-06D4-4A0B-AA0D-6A3C388402F0}" dt="2023-01-09T17:24:30.625" v="28" actId="478"/>
          <ac:spMkLst>
            <pc:docMk/>
            <pc:sldMk cId="0" sldId="326"/>
            <ac:spMk id="7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24:02.918" v="21" actId="478"/>
          <ac:spMkLst>
            <pc:docMk/>
            <pc:sldMk cId="0" sldId="326"/>
            <ac:spMk id="8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24:40.581" v="31" actId="1076"/>
          <ac:spMkLst>
            <pc:docMk/>
            <pc:sldMk cId="0" sldId="326"/>
            <ac:spMk id="9" creationId="{00000000-0000-0000-0000-000000000000}"/>
          </ac:spMkLst>
        </pc:spChg>
        <pc:spChg chg="add del mod">
          <ac:chgData name="claudemir souza" userId="dbdb498277919ce6" providerId="LiveId" clId="{77EDD86C-06D4-4A0B-AA0D-6A3C388402F0}" dt="2023-01-09T17:24:33.223" v="29" actId="478"/>
          <ac:spMkLst>
            <pc:docMk/>
            <pc:sldMk cId="0" sldId="326"/>
            <ac:spMk id="11" creationId="{FA5B058A-630C-0F1D-18E6-FE4AF94DDA32}"/>
          </ac:spMkLst>
        </pc:spChg>
        <pc:spChg chg="add mod">
          <ac:chgData name="claudemir souza" userId="dbdb498277919ce6" providerId="LiveId" clId="{77EDD86C-06D4-4A0B-AA0D-6A3C388402F0}" dt="2023-01-09T17:24:34.109" v="30"/>
          <ac:spMkLst>
            <pc:docMk/>
            <pc:sldMk cId="0" sldId="326"/>
            <ac:spMk id="12" creationId="{50DFEFCC-9BF7-F84B-9540-76B75E026250}"/>
          </ac:spMkLst>
        </pc:spChg>
        <pc:spChg chg="add mod">
          <ac:chgData name="claudemir souza" userId="dbdb498277919ce6" providerId="LiveId" clId="{77EDD86C-06D4-4A0B-AA0D-6A3C388402F0}" dt="2023-01-09T17:25:02.921" v="70" actId="20577"/>
          <ac:spMkLst>
            <pc:docMk/>
            <pc:sldMk cId="0" sldId="326"/>
            <ac:spMk id="13" creationId="{5E1FAFD7-4D82-732C-E80A-096DF0C28FE6}"/>
          </ac:spMkLst>
        </pc:spChg>
        <pc:grpChg chg="del">
          <ac:chgData name="claudemir souza" userId="dbdb498277919ce6" providerId="LiveId" clId="{77EDD86C-06D4-4A0B-AA0D-6A3C388402F0}" dt="2023-01-09T17:24:02.918" v="21" actId="478"/>
          <ac:grpSpMkLst>
            <pc:docMk/>
            <pc:sldMk cId="0" sldId="326"/>
            <ac:grpSpMk id="3" creationId="{00000000-0000-0000-0000-000000000000}"/>
          </ac:grpSpMkLst>
        </pc:grpChg>
        <pc:picChg chg="del">
          <ac:chgData name="claudemir souza" userId="dbdb498277919ce6" providerId="LiveId" clId="{77EDD86C-06D4-4A0B-AA0D-6A3C388402F0}" dt="2023-01-09T17:24:02.918" v="21" actId="478"/>
          <ac:picMkLst>
            <pc:docMk/>
            <pc:sldMk cId="0" sldId="326"/>
            <ac:picMk id="6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26:30.854" v="86" actId="167"/>
        <pc:sldMkLst>
          <pc:docMk/>
          <pc:sldMk cId="0" sldId="327"/>
        </pc:sldMkLst>
        <pc:spChg chg="del">
          <ac:chgData name="claudemir souza" userId="dbdb498277919ce6" providerId="LiveId" clId="{77EDD86C-06D4-4A0B-AA0D-6A3C388402F0}" dt="2023-01-09T17:25:19.812" v="71" actId="478"/>
          <ac:spMkLst>
            <pc:docMk/>
            <pc:sldMk cId="0" sldId="327"/>
            <ac:spMk id="2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25:19.812" v="71" actId="478"/>
          <ac:spMkLst>
            <pc:docMk/>
            <pc:sldMk cId="0" sldId="327"/>
            <ac:spMk id="3" creationId="{00000000-0000-0000-0000-000000000000}"/>
          </ac:spMkLst>
        </pc:spChg>
        <pc:spChg chg="add del mod">
          <ac:chgData name="claudemir souza" userId="dbdb498277919ce6" providerId="LiveId" clId="{77EDD86C-06D4-4A0B-AA0D-6A3C388402F0}" dt="2023-01-09T17:25:24.084" v="72" actId="478"/>
          <ac:spMkLst>
            <pc:docMk/>
            <pc:sldMk cId="0" sldId="327"/>
            <ac:spMk id="7" creationId="{95537F88-40F1-6269-9965-BFB2898862DD}"/>
          </ac:spMkLst>
        </pc:spChg>
        <pc:spChg chg="add mod">
          <ac:chgData name="claudemir souza" userId="dbdb498277919ce6" providerId="LiveId" clId="{77EDD86C-06D4-4A0B-AA0D-6A3C388402F0}" dt="2023-01-09T17:25:25.925" v="73"/>
          <ac:spMkLst>
            <pc:docMk/>
            <pc:sldMk cId="0" sldId="327"/>
            <ac:spMk id="8" creationId="{BE446DE3-34AF-D7CD-F57F-CFB72815BD34}"/>
          </ac:spMkLst>
        </pc:spChg>
        <pc:spChg chg="add mod">
          <ac:chgData name="claudemir souza" userId="dbdb498277919ce6" providerId="LiveId" clId="{77EDD86C-06D4-4A0B-AA0D-6A3C388402F0}" dt="2023-01-09T17:25:25.925" v="73"/>
          <ac:spMkLst>
            <pc:docMk/>
            <pc:sldMk cId="0" sldId="327"/>
            <ac:spMk id="9" creationId="{68DAC831-F569-64FE-0B7A-3BF0010B69C4}"/>
          </ac:spMkLst>
        </pc:spChg>
        <pc:spChg chg="del mod">
          <ac:chgData name="claudemir souza" userId="dbdb498277919ce6" providerId="LiveId" clId="{77EDD86C-06D4-4A0B-AA0D-6A3C388402F0}" dt="2023-01-09T17:25:58.877" v="77" actId="478"/>
          <ac:spMkLst>
            <pc:docMk/>
            <pc:sldMk cId="0" sldId="327"/>
            <ac:spMk id="11" creationId="{BD0FEE25-092B-D1CD-DC1E-ACC72E2DB9AB}"/>
          </ac:spMkLst>
        </pc:spChg>
        <pc:spChg chg="mod ord">
          <ac:chgData name="claudemir souza" userId="dbdb498277919ce6" providerId="LiveId" clId="{77EDD86C-06D4-4A0B-AA0D-6A3C388402F0}" dt="2023-01-09T17:25:55.594" v="76" actId="171"/>
          <ac:spMkLst>
            <pc:docMk/>
            <pc:sldMk cId="0" sldId="327"/>
            <ac:spMk id="12" creationId="{BEA9581E-3E17-A3F5-C5FB-A17B928655B0}"/>
          </ac:spMkLst>
        </pc:spChg>
        <pc:spChg chg="mod">
          <ac:chgData name="claudemir souza" userId="dbdb498277919ce6" providerId="LiveId" clId="{77EDD86C-06D4-4A0B-AA0D-6A3C388402F0}" dt="2023-01-09T17:25:40.783" v="74"/>
          <ac:spMkLst>
            <pc:docMk/>
            <pc:sldMk cId="0" sldId="327"/>
            <ac:spMk id="13" creationId="{26C736CA-6471-6A77-4757-7AE0087B5993}"/>
          </ac:spMkLst>
        </pc:spChg>
        <pc:spChg chg="mod">
          <ac:chgData name="claudemir souza" userId="dbdb498277919ce6" providerId="LiveId" clId="{77EDD86C-06D4-4A0B-AA0D-6A3C388402F0}" dt="2023-01-09T17:26:14.231" v="81"/>
          <ac:spMkLst>
            <pc:docMk/>
            <pc:sldMk cId="0" sldId="327"/>
            <ac:spMk id="15" creationId="{1BDD8AF7-51B3-8C0C-8F19-8F9859AFAD04}"/>
          </ac:spMkLst>
        </pc:spChg>
        <pc:spChg chg="mod">
          <ac:chgData name="claudemir souza" userId="dbdb498277919ce6" providerId="LiveId" clId="{77EDD86C-06D4-4A0B-AA0D-6A3C388402F0}" dt="2023-01-09T17:26:14.231" v="81"/>
          <ac:spMkLst>
            <pc:docMk/>
            <pc:sldMk cId="0" sldId="327"/>
            <ac:spMk id="16" creationId="{98D545F6-A67A-D1A2-25F6-F50B1AFA22F1}"/>
          </ac:spMkLst>
        </pc:spChg>
        <pc:grpChg chg="add mod ord">
          <ac:chgData name="claudemir souza" userId="dbdb498277919ce6" providerId="LiveId" clId="{77EDD86C-06D4-4A0B-AA0D-6A3C388402F0}" dt="2023-01-09T17:26:06.245" v="80" actId="171"/>
          <ac:grpSpMkLst>
            <pc:docMk/>
            <pc:sldMk cId="0" sldId="327"/>
            <ac:grpSpMk id="10" creationId="{F2B2BD25-407C-0221-9512-AE71FD76B937}"/>
          </ac:grpSpMkLst>
        </pc:grpChg>
        <pc:grpChg chg="add mod ord">
          <ac:chgData name="claudemir souza" userId="dbdb498277919ce6" providerId="LiveId" clId="{77EDD86C-06D4-4A0B-AA0D-6A3C388402F0}" dt="2023-01-09T17:26:30.854" v="86" actId="167"/>
          <ac:grpSpMkLst>
            <pc:docMk/>
            <pc:sldMk cId="0" sldId="327"/>
            <ac:grpSpMk id="14" creationId="{2E952718-E67D-4973-AB33-BE753BD154A9}"/>
          </ac:grpSpMkLst>
        </pc:grpChg>
      </pc:sldChg>
      <pc:sldChg chg="addSp delSp modSp mod">
        <pc:chgData name="claudemir souza" userId="dbdb498277919ce6" providerId="LiveId" clId="{77EDD86C-06D4-4A0B-AA0D-6A3C388402F0}" dt="2023-01-09T17:27:15.828" v="95" actId="478"/>
        <pc:sldMkLst>
          <pc:docMk/>
          <pc:sldMk cId="0" sldId="328"/>
        </pc:sldMkLst>
        <pc:spChg chg="del mod">
          <ac:chgData name="claudemir souza" userId="dbdb498277919ce6" providerId="LiveId" clId="{77EDD86C-06D4-4A0B-AA0D-6A3C388402F0}" dt="2023-01-09T17:27:10.804" v="93" actId="478"/>
          <ac:spMkLst>
            <pc:docMk/>
            <pc:sldMk cId="0" sldId="328"/>
            <ac:spMk id="2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27:15.828" v="95" actId="478"/>
          <ac:spMkLst>
            <pc:docMk/>
            <pc:sldMk cId="0" sldId="328"/>
            <ac:spMk id="4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27:09.068" v="91" actId="478"/>
          <ac:spMkLst>
            <pc:docMk/>
            <pc:sldMk cId="0" sldId="328"/>
            <ac:spMk id="8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27:13.510" v="94"/>
          <ac:spMkLst>
            <pc:docMk/>
            <pc:sldMk cId="0" sldId="328"/>
            <ac:spMk id="10" creationId="{16B0A48C-06A3-6238-1FA0-725CA438E1F1}"/>
          </ac:spMkLst>
        </pc:spChg>
        <pc:picChg chg="del">
          <ac:chgData name="claudemir souza" userId="dbdb498277919ce6" providerId="LiveId" clId="{77EDD86C-06D4-4A0B-AA0D-6A3C388402F0}" dt="2023-01-09T17:27:09.068" v="91" actId="478"/>
          <ac:picMkLst>
            <pc:docMk/>
            <pc:sldMk cId="0" sldId="328"/>
            <ac:picMk id="5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27:23.010" v="96"/>
        <pc:sldMkLst>
          <pc:docMk/>
          <pc:sldMk cId="0" sldId="329"/>
        </pc:sldMkLst>
        <pc:spChg chg="del">
          <ac:chgData name="claudemir souza" userId="dbdb498277919ce6" providerId="LiveId" clId="{77EDD86C-06D4-4A0B-AA0D-6A3C388402F0}" dt="2023-01-09T17:26:44.876" v="88" actId="478"/>
          <ac:spMkLst>
            <pc:docMk/>
            <pc:sldMk cId="0" sldId="329"/>
            <ac:spMk id="3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26:42.758" v="87" actId="478"/>
          <ac:spMkLst>
            <pc:docMk/>
            <pc:sldMk cId="0" sldId="329"/>
            <ac:spMk id="6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26:47.115" v="89"/>
          <ac:spMkLst>
            <pc:docMk/>
            <pc:sldMk cId="0" sldId="329"/>
            <ac:spMk id="9" creationId="{FC0055A7-AB57-ECD0-ECE7-800CC998C05B}"/>
          </ac:spMkLst>
        </pc:spChg>
        <pc:spChg chg="mod">
          <ac:chgData name="claudemir souza" userId="dbdb498277919ce6" providerId="LiveId" clId="{77EDD86C-06D4-4A0B-AA0D-6A3C388402F0}" dt="2023-01-09T17:26:47.115" v="89"/>
          <ac:spMkLst>
            <pc:docMk/>
            <pc:sldMk cId="0" sldId="329"/>
            <ac:spMk id="10" creationId="{A1E5683B-B922-0620-C3BA-52E24D90D62F}"/>
          </ac:spMkLst>
        </pc:spChg>
        <pc:spChg chg="add mod">
          <ac:chgData name="claudemir souza" userId="dbdb498277919ce6" providerId="LiveId" clId="{77EDD86C-06D4-4A0B-AA0D-6A3C388402F0}" dt="2023-01-09T17:27:23.010" v="96"/>
          <ac:spMkLst>
            <pc:docMk/>
            <pc:sldMk cId="0" sldId="329"/>
            <ac:spMk id="11" creationId="{991CCEF1-6A1D-9498-1618-DF9FB642FEA4}"/>
          </ac:spMkLst>
        </pc:spChg>
        <pc:grpChg chg="add del mod">
          <ac:chgData name="claudemir souza" userId="dbdb498277919ce6" providerId="LiveId" clId="{77EDD86C-06D4-4A0B-AA0D-6A3C388402F0}" dt="2023-01-09T17:26:49.556" v="90" actId="478"/>
          <ac:grpSpMkLst>
            <pc:docMk/>
            <pc:sldMk cId="0" sldId="329"/>
            <ac:grpSpMk id="8" creationId="{4DA99AB2-E18E-2AE1-F861-768B9DB43DDB}"/>
          </ac:grpSpMkLst>
        </pc:grpChg>
        <pc:picChg chg="del">
          <ac:chgData name="claudemir souza" userId="dbdb498277919ce6" providerId="LiveId" clId="{77EDD86C-06D4-4A0B-AA0D-6A3C388402F0}" dt="2023-01-09T17:26:42.758" v="87" actId="478"/>
          <ac:picMkLst>
            <pc:docMk/>
            <pc:sldMk cId="0" sldId="329"/>
            <ac:picMk id="4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27:31.835" v="98"/>
        <pc:sldMkLst>
          <pc:docMk/>
          <pc:sldMk cId="0" sldId="330"/>
        </pc:sldMkLst>
        <pc:spChg chg="del">
          <ac:chgData name="claudemir souza" userId="dbdb498277919ce6" providerId="LiveId" clId="{77EDD86C-06D4-4A0B-AA0D-6A3C388402F0}" dt="2023-01-09T17:27:29.618" v="97" actId="478"/>
          <ac:spMkLst>
            <pc:docMk/>
            <pc:sldMk cId="0" sldId="330"/>
            <ac:spMk id="3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27:29.618" v="97" actId="478"/>
          <ac:spMkLst>
            <pc:docMk/>
            <pc:sldMk cId="0" sldId="330"/>
            <ac:spMk id="7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27:31.835" v="98"/>
          <ac:spMkLst>
            <pc:docMk/>
            <pc:sldMk cId="0" sldId="330"/>
            <ac:spMk id="8" creationId="{2CA571A3-8FB1-92C1-2BB2-A0A20D9DD60D}"/>
          </ac:spMkLst>
        </pc:spChg>
        <pc:picChg chg="del">
          <ac:chgData name="claudemir souza" userId="dbdb498277919ce6" providerId="LiveId" clId="{77EDD86C-06D4-4A0B-AA0D-6A3C388402F0}" dt="2023-01-09T17:27:29.618" v="97" actId="478"/>
          <ac:picMkLst>
            <pc:docMk/>
            <pc:sldMk cId="0" sldId="330"/>
            <ac:picMk id="4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27:38.462" v="100"/>
        <pc:sldMkLst>
          <pc:docMk/>
          <pc:sldMk cId="0" sldId="331"/>
        </pc:sldMkLst>
        <pc:spChg chg="del">
          <ac:chgData name="claudemir souza" userId="dbdb498277919ce6" providerId="LiveId" clId="{77EDD86C-06D4-4A0B-AA0D-6A3C388402F0}" dt="2023-01-09T17:27:37.372" v="99" actId="478"/>
          <ac:spMkLst>
            <pc:docMk/>
            <pc:sldMk cId="0" sldId="331"/>
            <ac:spMk id="3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27:37.372" v="99" actId="478"/>
          <ac:spMkLst>
            <pc:docMk/>
            <pc:sldMk cId="0" sldId="331"/>
            <ac:spMk id="6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27:38.462" v="100"/>
          <ac:spMkLst>
            <pc:docMk/>
            <pc:sldMk cId="0" sldId="331"/>
            <ac:spMk id="8" creationId="{E1DB8BCB-634D-2DDE-88B3-F96CDE2E0A26}"/>
          </ac:spMkLst>
        </pc:spChg>
        <pc:picChg chg="del">
          <ac:chgData name="claudemir souza" userId="dbdb498277919ce6" providerId="LiveId" clId="{77EDD86C-06D4-4A0B-AA0D-6A3C388402F0}" dt="2023-01-09T17:27:37.372" v="99" actId="478"/>
          <ac:picMkLst>
            <pc:docMk/>
            <pc:sldMk cId="0" sldId="331"/>
            <ac:picMk id="4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27:44.845" v="102"/>
        <pc:sldMkLst>
          <pc:docMk/>
          <pc:sldMk cId="0" sldId="332"/>
        </pc:sldMkLst>
        <pc:spChg chg="del">
          <ac:chgData name="claudemir souza" userId="dbdb498277919ce6" providerId="LiveId" clId="{77EDD86C-06D4-4A0B-AA0D-6A3C388402F0}" dt="2023-01-09T17:27:43.943" v="101" actId="478"/>
          <ac:spMkLst>
            <pc:docMk/>
            <pc:sldMk cId="0" sldId="332"/>
            <ac:spMk id="3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27:43.943" v="101" actId="478"/>
          <ac:spMkLst>
            <pc:docMk/>
            <pc:sldMk cId="0" sldId="332"/>
            <ac:spMk id="7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27:44.845" v="102"/>
          <ac:spMkLst>
            <pc:docMk/>
            <pc:sldMk cId="0" sldId="332"/>
            <ac:spMk id="8" creationId="{B6D9926E-1A26-C927-8497-4C007DC8A971}"/>
          </ac:spMkLst>
        </pc:spChg>
        <pc:picChg chg="del">
          <ac:chgData name="claudemir souza" userId="dbdb498277919ce6" providerId="LiveId" clId="{77EDD86C-06D4-4A0B-AA0D-6A3C388402F0}" dt="2023-01-09T17:27:43.943" v="101" actId="478"/>
          <ac:picMkLst>
            <pc:docMk/>
            <pc:sldMk cId="0" sldId="332"/>
            <ac:picMk id="4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27:51.840" v="104"/>
        <pc:sldMkLst>
          <pc:docMk/>
          <pc:sldMk cId="0" sldId="333"/>
        </pc:sldMkLst>
        <pc:spChg chg="del">
          <ac:chgData name="claudemir souza" userId="dbdb498277919ce6" providerId="LiveId" clId="{77EDD86C-06D4-4A0B-AA0D-6A3C388402F0}" dt="2023-01-09T17:27:50.463" v="103" actId="478"/>
          <ac:spMkLst>
            <pc:docMk/>
            <pc:sldMk cId="0" sldId="333"/>
            <ac:spMk id="3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27:50.463" v="103" actId="478"/>
          <ac:spMkLst>
            <pc:docMk/>
            <pc:sldMk cId="0" sldId="333"/>
            <ac:spMk id="6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27:51.840" v="104"/>
          <ac:spMkLst>
            <pc:docMk/>
            <pc:sldMk cId="0" sldId="333"/>
            <ac:spMk id="8" creationId="{F4813DF9-FCEF-382D-9E77-24936DE483B3}"/>
          </ac:spMkLst>
        </pc:spChg>
        <pc:picChg chg="del">
          <ac:chgData name="claudemir souza" userId="dbdb498277919ce6" providerId="LiveId" clId="{77EDD86C-06D4-4A0B-AA0D-6A3C388402F0}" dt="2023-01-09T17:27:50.463" v="103" actId="478"/>
          <ac:picMkLst>
            <pc:docMk/>
            <pc:sldMk cId="0" sldId="333"/>
            <ac:picMk id="4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27:59.729" v="106"/>
        <pc:sldMkLst>
          <pc:docMk/>
          <pc:sldMk cId="0" sldId="334"/>
        </pc:sldMkLst>
        <pc:spChg chg="del">
          <ac:chgData name="claudemir souza" userId="dbdb498277919ce6" providerId="LiveId" clId="{77EDD86C-06D4-4A0B-AA0D-6A3C388402F0}" dt="2023-01-09T17:27:58.760" v="105" actId="478"/>
          <ac:spMkLst>
            <pc:docMk/>
            <pc:sldMk cId="0" sldId="334"/>
            <ac:spMk id="3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27:58.760" v="105" actId="478"/>
          <ac:spMkLst>
            <pc:docMk/>
            <pc:sldMk cId="0" sldId="334"/>
            <ac:spMk id="12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27:59.729" v="106"/>
          <ac:spMkLst>
            <pc:docMk/>
            <pc:sldMk cId="0" sldId="334"/>
            <ac:spMk id="14" creationId="{8E5DCB08-FBD0-00A0-C1F7-F932DC473272}"/>
          </ac:spMkLst>
        </pc:spChg>
        <pc:picChg chg="del">
          <ac:chgData name="claudemir souza" userId="dbdb498277919ce6" providerId="LiveId" clId="{77EDD86C-06D4-4A0B-AA0D-6A3C388402F0}" dt="2023-01-09T17:27:58.760" v="105" actId="478"/>
          <ac:picMkLst>
            <pc:docMk/>
            <pc:sldMk cId="0" sldId="334"/>
            <ac:picMk id="4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28:05.732" v="109"/>
        <pc:sldMkLst>
          <pc:docMk/>
          <pc:sldMk cId="0" sldId="335"/>
        </pc:sldMkLst>
        <pc:spChg chg="del">
          <ac:chgData name="claudemir souza" userId="dbdb498277919ce6" providerId="LiveId" clId="{77EDD86C-06D4-4A0B-AA0D-6A3C388402F0}" dt="2023-01-09T17:28:04.841" v="108" actId="478"/>
          <ac:spMkLst>
            <pc:docMk/>
            <pc:sldMk cId="0" sldId="335"/>
            <ac:spMk id="3" creationId="{00000000-0000-0000-0000-000000000000}"/>
          </ac:spMkLst>
        </pc:spChg>
        <pc:spChg chg="del mod">
          <ac:chgData name="claudemir souza" userId="dbdb498277919ce6" providerId="LiveId" clId="{77EDD86C-06D4-4A0B-AA0D-6A3C388402F0}" dt="2023-01-09T17:28:04.841" v="108" actId="478"/>
          <ac:spMkLst>
            <pc:docMk/>
            <pc:sldMk cId="0" sldId="335"/>
            <ac:spMk id="12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28:05.732" v="109"/>
          <ac:spMkLst>
            <pc:docMk/>
            <pc:sldMk cId="0" sldId="335"/>
            <ac:spMk id="14" creationId="{56359425-ADF7-F4F7-02DD-06FC73E422D2}"/>
          </ac:spMkLst>
        </pc:spChg>
        <pc:picChg chg="del mod">
          <ac:chgData name="claudemir souza" userId="dbdb498277919ce6" providerId="LiveId" clId="{77EDD86C-06D4-4A0B-AA0D-6A3C388402F0}" dt="2023-01-09T17:28:04.841" v="108" actId="478"/>
          <ac:picMkLst>
            <pc:docMk/>
            <pc:sldMk cId="0" sldId="335"/>
            <ac:picMk id="4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28:49.162" v="124" actId="12"/>
        <pc:sldMkLst>
          <pc:docMk/>
          <pc:sldMk cId="0" sldId="336"/>
        </pc:sldMkLst>
        <pc:spChg chg="del">
          <ac:chgData name="claudemir souza" userId="dbdb498277919ce6" providerId="LiveId" clId="{77EDD86C-06D4-4A0B-AA0D-6A3C388402F0}" dt="2023-01-09T17:28:10.828" v="110" actId="478"/>
          <ac:spMkLst>
            <pc:docMk/>
            <pc:sldMk cId="0" sldId="336"/>
            <ac:spMk id="5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28:49.162" v="124" actId="12"/>
          <ac:spMkLst>
            <pc:docMk/>
            <pc:sldMk cId="0" sldId="336"/>
            <ac:spMk id="8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28:10.828" v="110" actId="478"/>
          <ac:spMkLst>
            <pc:docMk/>
            <pc:sldMk cId="0" sldId="336"/>
            <ac:spMk id="9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28:12.714" v="111"/>
          <ac:spMkLst>
            <pc:docMk/>
            <pc:sldMk cId="0" sldId="336"/>
            <ac:spMk id="10" creationId="{FB6C967F-F7E8-3F4B-1314-8987F422F670}"/>
          </ac:spMkLst>
        </pc:spChg>
        <pc:picChg chg="del">
          <ac:chgData name="claudemir souza" userId="dbdb498277919ce6" providerId="LiveId" clId="{77EDD86C-06D4-4A0B-AA0D-6A3C388402F0}" dt="2023-01-09T17:28:10.828" v="110" actId="478"/>
          <ac:picMkLst>
            <pc:docMk/>
            <pc:sldMk cId="0" sldId="336"/>
            <ac:picMk id="6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29:13.018" v="127"/>
        <pc:sldMkLst>
          <pc:docMk/>
          <pc:sldMk cId="0" sldId="337"/>
        </pc:sldMkLst>
        <pc:spChg chg="del">
          <ac:chgData name="claudemir souza" userId="dbdb498277919ce6" providerId="LiveId" clId="{77EDD86C-06D4-4A0B-AA0D-6A3C388402F0}" dt="2023-01-09T17:29:07.906" v="125" actId="478"/>
          <ac:spMkLst>
            <pc:docMk/>
            <pc:sldMk cId="0" sldId="337"/>
            <ac:spMk id="2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29:11.330" v="126" actId="478"/>
          <ac:spMkLst>
            <pc:docMk/>
            <pc:sldMk cId="0" sldId="337"/>
            <ac:spMk id="6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29:11.330" v="126" actId="478"/>
          <ac:spMkLst>
            <pc:docMk/>
            <pc:sldMk cId="0" sldId="337"/>
            <ac:spMk id="19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29:13.018" v="127"/>
          <ac:spMkLst>
            <pc:docMk/>
            <pc:sldMk cId="0" sldId="337"/>
            <ac:spMk id="20" creationId="{AD8F60C0-F353-19D2-8350-E906CB97D68F}"/>
          </ac:spMkLst>
        </pc:spChg>
        <pc:picChg chg="del">
          <ac:chgData name="claudemir souza" userId="dbdb498277919ce6" providerId="LiveId" clId="{77EDD86C-06D4-4A0B-AA0D-6A3C388402F0}" dt="2023-01-09T17:29:11.330" v="126" actId="478"/>
          <ac:picMkLst>
            <pc:docMk/>
            <pc:sldMk cId="0" sldId="337"/>
            <ac:picMk id="7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29:20.722" v="130"/>
        <pc:sldMkLst>
          <pc:docMk/>
          <pc:sldMk cId="0" sldId="338"/>
        </pc:sldMkLst>
        <pc:spChg chg="del mod">
          <ac:chgData name="claudemir souza" userId="dbdb498277919ce6" providerId="LiveId" clId="{77EDD86C-06D4-4A0B-AA0D-6A3C388402F0}" dt="2023-01-09T17:29:19.345" v="129" actId="478"/>
          <ac:spMkLst>
            <pc:docMk/>
            <pc:sldMk cId="0" sldId="338"/>
            <ac:spMk id="3" creationId="{00000000-0000-0000-0000-000000000000}"/>
          </ac:spMkLst>
        </pc:spChg>
        <pc:spChg chg="del mod">
          <ac:chgData name="claudemir souza" userId="dbdb498277919ce6" providerId="LiveId" clId="{77EDD86C-06D4-4A0B-AA0D-6A3C388402F0}" dt="2023-01-09T17:29:19.345" v="129" actId="478"/>
          <ac:spMkLst>
            <pc:docMk/>
            <pc:sldMk cId="0" sldId="338"/>
            <ac:spMk id="12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29:20.722" v="130"/>
          <ac:spMkLst>
            <pc:docMk/>
            <pc:sldMk cId="0" sldId="338"/>
            <ac:spMk id="16" creationId="{34797791-849C-7E2C-CCE3-A2B7CD748EFB}"/>
          </ac:spMkLst>
        </pc:spChg>
        <pc:picChg chg="del mod">
          <ac:chgData name="claudemir souza" userId="dbdb498277919ce6" providerId="LiveId" clId="{77EDD86C-06D4-4A0B-AA0D-6A3C388402F0}" dt="2023-01-09T17:29:19.345" v="129" actId="478"/>
          <ac:picMkLst>
            <pc:docMk/>
            <pc:sldMk cId="0" sldId="338"/>
            <ac:picMk id="4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29:28.732" v="132"/>
        <pc:sldMkLst>
          <pc:docMk/>
          <pc:sldMk cId="0" sldId="339"/>
        </pc:sldMkLst>
        <pc:spChg chg="del">
          <ac:chgData name="claudemir souza" userId="dbdb498277919ce6" providerId="LiveId" clId="{77EDD86C-06D4-4A0B-AA0D-6A3C388402F0}" dt="2023-01-09T17:29:27.385" v="131" actId="478"/>
          <ac:spMkLst>
            <pc:docMk/>
            <pc:sldMk cId="0" sldId="339"/>
            <ac:spMk id="2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29:27.385" v="131" actId="478"/>
          <ac:spMkLst>
            <pc:docMk/>
            <pc:sldMk cId="0" sldId="339"/>
            <ac:spMk id="11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29:28.732" v="132"/>
          <ac:spMkLst>
            <pc:docMk/>
            <pc:sldMk cId="0" sldId="339"/>
            <ac:spMk id="15" creationId="{8E280496-CA4C-86DE-AE77-5DF08CC27710}"/>
          </ac:spMkLst>
        </pc:spChg>
        <pc:picChg chg="del">
          <ac:chgData name="claudemir souza" userId="dbdb498277919ce6" providerId="LiveId" clId="{77EDD86C-06D4-4A0B-AA0D-6A3C388402F0}" dt="2023-01-09T17:29:27.385" v="131" actId="478"/>
          <ac:picMkLst>
            <pc:docMk/>
            <pc:sldMk cId="0" sldId="339"/>
            <ac:picMk id="3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29:40.463" v="135" actId="207"/>
        <pc:sldMkLst>
          <pc:docMk/>
          <pc:sldMk cId="0" sldId="340"/>
        </pc:sldMkLst>
        <pc:spChg chg="del">
          <ac:chgData name="claudemir souza" userId="dbdb498277919ce6" providerId="LiveId" clId="{77EDD86C-06D4-4A0B-AA0D-6A3C388402F0}" dt="2023-01-09T17:29:35.152" v="133" actId="478"/>
          <ac:spMkLst>
            <pc:docMk/>
            <pc:sldMk cId="0" sldId="340"/>
            <ac:spMk id="3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29:40.463" v="135" actId="207"/>
          <ac:spMkLst>
            <pc:docMk/>
            <pc:sldMk cId="0" sldId="340"/>
            <ac:spMk id="5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29:35.152" v="133" actId="478"/>
          <ac:spMkLst>
            <pc:docMk/>
            <pc:sldMk cId="0" sldId="340"/>
            <ac:spMk id="8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29:35.788" v="134"/>
          <ac:spMkLst>
            <pc:docMk/>
            <pc:sldMk cId="0" sldId="340"/>
            <ac:spMk id="9" creationId="{D5C53883-5DF8-DCA3-1C4B-21A8A9A27EA9}"/>
          </ac:spMkLst>
        </pc:spChg>
        <pc:picChg chg="del">
          <ac:chgData name="claudemir souza" userId="dbdb498277919ce6" providerId="LiveId" clId="{77EDD86C-06D4-4A0B-AA0D-6A3C388402F0}" dt="2023-01-09T17:29:35.152" v="133" actId="478"/>
          <ac:picMkLst>
            <pc:docMk/>
            <pc:sldMk cId="0" sldId="340"/>
            <ac:picMk id="4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29:47.394" v="137"/>
        <pc:sldMkLst>
          <pc:docMk/>
          <pc:sldMk cId="0" sldId="341"/>
        </pc:sldMkLst>
        <pc:spChg chg="del">
          <ac:chgData name="claudemir souza" userId="dbdb498277919ce6" providerId="LiveId" clId="{77EDD86C-06D4-4A0B-AA0D-6A3C388402F0}" dt="2023-01-09T17:29:45.992" v="136" actId="478"/>
          <ac:spMkLst>
            <pc:docMk/>
            <pc:sldMk cId="0" sldId="341"/>
            <ac:spMk id="5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29:45.992" v="136" actId="478"/>
          <ac:spMkLst>
            <pc:docMk/>
            <pc:sldMk cId="0" sldId="341"/>
            <ac:spMk id="12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29:47.394" v="137"/>
          <ac:spMkLst>
            <pc:docMk/>
            <pc:sldMk cId="0" sldId="341"/>
            <ac:spMk id="14" creationId="{F727DA7D-8F79-7F5F-4D30-323CC52D5F1E}"/>
          </ac:spMkLst>
        </pc:spChg>
        <pc:picChg chg="del">
          <ac:chgData name="claudemir souza" userId="dbdb498277919ce6" providerId="LiveId" clId="{77EDD86C-06D4-4A0B-AA0D-6A3C388402F0}" dt="2023-01-09T17:29:45.992" v="136" actId="478"/>
          <ac:picMkLst>
            <pc:docMk/>
            <pc:sldMk cId="0" sldId="341"/>
            <ac:picMk id="6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29:55.498" v="139"/>
        <pc:sldMkLst>
          <pc:docMk/>
          <pc:sldMk cId="0" sldId="342"/>
        </pc:sldMkLst>
        <pc:spChg chg="del">
          <ac:chgData name="claudemir souza" userId="dbdb498277919ce6" providerId="LiveId" clId="{77EDD86C-06D4-4A0B-AA0D-6A3C388402F0}" dt="2023-01-09T17:29:52.701" v="138" actId="478"/>
          <ac:spMkLst>
            <pc:docMk/>
            <pc:sldMk cId="0" sldId="342"/>
            <ac:spMk id="14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29:55.498" v="139"/>
          <ac:spMkLst>
            <pc:docMk/>
            <pc:sldMk cId="0" sldId="342"/>
            <ac:spMk id="16" creationId="{EF90F1D1-2E75-5015-E989-7F5134AE37CB}"/>
          </ac:spMkLst>
        </pc:spChg>
        <pc:grpChg chg="del">
          <ac:chgData name="claudemir souza" userId="dbdb498277919ce6" providerId="LiveId" clId="{77EDD86C-06D4-4A0B-AA0D-6A3C388402F0}" dt="2023-01-09T17:29:52.701" v="138" actId="478"/>
          <ac:grpSpMkLst>
            <pc:docMk/>
            <pc:sldMk cId="0" sldId="342"/>
            <ac:grpSpMk id="2" creationId="{00000000-0000-0000-0000-000000000000}"/>
          </ac:grpSpMkLst>
        </pc:grpChg>
        <pc:picChg chg="del">
          <ac:chgData name="claudemir souza" userId="dbdb498277919ce6" providerId="LiveId" clId="{77EDD86C-06D4-4A0B-AA0D-6A3C388402F0}" dt="2023-01-09T17:29:52.701" v="138" actId="478"/>
          <ac:picMkLst>
            <pc:docMk/>
            <pc:sldMk cId="0" sldId="342"/>
            <ac:picMk id="5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32:37.546" v="159" actId="1076"/>
        <pc:sldMkLst>
          <pc:docMk/>
          <pc:sldMk cId="0" sldId="343"/>
        </pc:sldMkLst>
        <pc:spChg chg="mod">
          <ac:chgData name="claudemir souza" userId="dbdb498277919ce6" providerId="LiveId" clId="{77EDD86C-06D4-4A0B-AA0D-6A3C388402F0}" dt="2023-01-09T17:32:37.546" v="159" actId="1076"/>
          <ac:spMkLst>
            <pc:docMk/>
            <pc:sldMk cId="0" sldId="343"/>
            <ac:spMk id="12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30:27.362" v="141"/>
          <ac:spMkLst>
            <pc:docMk/>
            <pc:sldMk cId="0" sldId="343"/>
            <ac:spMk id="18" creationId="{A3C8C9E7-95B6-79E3-325E-86737470BE78}"/>
          </ac:spMkLst>
        </pc:spChg>
        <pc:grpChg chg="mod">
          <ac:chgData name="claudemir souza" userId="dbdb498277919ce6" providerId="LiveId" clId="{77EDD86C-06D4-4A0B-AA0D-6A3C388402F0}" dt="2023-01-09T17:30:42.189" v="142" actId="14100"/>
          <ac:grpSpMkLst>
            <pc:docMk/>
            <pc:sldMk cId="0" sldId="343"/>
            <ac:grpSpMk id="2" creationId="{00000000-0000-0000-0000-000000000000}"/>
          </ac:grpSpMkLst>
        </pc:grpChg>
        <pc:grpChg chg="del">
          <ac:chgData name="claudemir souza" userId="dbdb498277919ce6" providerId="LiveId" clId="{77EDD86C-06D4-4A0B-AA0D-6A3C388402F0}" dt="2023-01-09T17:30:22.084" v="140" actId="478"/>
          <ac:grpSpMkLst>
            <pc:docMk/>
            <pc:sldMk cId="0" sldId="343"/>
            <ac:grpSpMk id="5" creationId="{00000000-0000-0000-0000-000000000000}"/>
          </ac:grpSpMkLst>
        </pc:grpChg>
      </pc:sldChg>
      <pc:sldChg chg="addSp delSp modSp mod">
        <pc:chgData name="claudemir souza" userId="dbdb498277919ce6" providerId="LiveId" clId="{77EDD86C-06D4-4A0B-AA0D-6A3C388402F0}" dt="2023-01-09T17:32:29.260" v="157" actId="1076"/>
        <pc:sldMkLst>
          <pc:docMk/>
          <pc:sldMk cId="0" sldId="344"/>
        </pc:sldMkLst>
        <pc:spChg chg="add del mod">
          <ac:chgData name="claudemir souza" userId="dbdb498277919ce6" providerId="LiveId" clId="{77EDD86C-06D4-4A0B-AA0D-6A3C388402F0}" dt="2023-01-09T17:32:29.260" v="157" actId="1076"/>
          <ac:spMkLst>
            <pc:docMk/>
            <pc:sldMk cId="0" sldId="344"/>
            <ac:spMk id="12" creationId="{00000000-0000-0000-0000-000000000000}"/>
          </ac:spMkLst>
        </pc:spChg>
        <pc:spChg chg="add del mod">
          <ac:chgData name="claudemir souza" userId="dbdb498277919ce6" providerId="LiveId" clId="{77EDD86C-06D4-4A0B-AA0D-6A3C388402F0}" dt="2023-01-09T17:32:10.150" v="152" actId="478"/>
          <ac:spMkLst>
            <pc:docMk/>
            <pc:sldMk cId="0" sldId="344"/>
            <ac:spMk id="21" creationId="{311AC0B5-2E25-4B88-1C0E-F778FA97DCEA}"/>
          </ac:spMkLst>
        </pc:spChg>
        <pc:spChg chg="add mod">
          <ac:chgData name="claudemir souza" userId="dbdb498277919ce6" providerId="LiveId" clId="{77EDD86C-06D4-4A0B-AA0D-6A3C388402F0}" dt="2023-01-09T17:32:25.522" v="156"/>
          <ac:spMkLst>
            <pc:docMk/>
            <pc:sldMk cId="0" sldId="344"/>
            <ac:spMk id="22" creationId="{C597EB0F-FB12-3D90-8737-3EBEFAE134A3}"/>
          </ac:spMkLst>
        </pc:spChg>
        <pc:grpChg chg="mod">
          <ac:chgData name="claudemir souza" userId="dbdb498277919ce6" providerId="LiveId" clId="{77EDD86C-06D4-4A0B-AA0D-6A3C388402F0}" dt="2023-01-09T17:31:30.312" v="145" actId="14100"/>
          <ac:grpSpMkLst>
            <pc:docMk/>
            <pc:sldMk cId="0" sldId="344"/>
            <ac:grpSpMk id="2" creationId="{00000000-0000-0000-0000-000000000000}"/>
          </ac:grpSpMkLst>
        </pc:grpChg>
        <pc:grpChg chg="del">
          <ac:chgData name="claudemir souza" userId="dbdb498277919ce6" providerId="LiveId" clId="{77EDD86C-06D4-4A0B-AA0D-6A3C388402F0}" dt="2023-01-09T17:31:05.636" v="143" actId="478"/>
          <ac:grpSpMkLst>
            <pc:docMk/>
            <pc:sldMk cId="0" sldId="344"/>
            <ac:grpSpMk id="5" creationId="{00000000-0000-0000-0000-000000000000}"/>
          </ac:grpSpMkLst>
        </pc:grpChg>
      </pc:sldChg>
      <pc:sldChg chg="addSp delSp modSp mod">
        <pc:chgData name="claudemir souza" userId="dbdb498277919ce6" providerId="LiveId" clId="{77EDD86C-06D4-4A0B-AA0D-6A3C388402F0}" dt="2023-01-09T17:33:00.927" v="161"/>
        <pc:sldMkLst>
          <pc:docMk/>
          <pc:sldMk cId="0" sldId="345"/>
        </pc:sldMkLst>
        <pc:spChg chg="del">
          <ac:chgData name="claudemir souza" userId="dbdb498277919ce6" providerId="LiveId" clId="{77EDD86C-06D4-4A0B-AA0D-6A3C388402F0}" dt="2023-01-09T17:31:49.966" v="148" actId="478"/>
          <ac:spMkLst>
            <pc:docMk/>
            <pc:sldMk cId="0" sldId="345"/>
            <ac:spMk id="12" creationId="{00000000-0000-0000-0000-000000000000}"/>
          </ac:spMkLst>
        </pc:spChg>
        <pc:spChg chg="add del mod">
          <ac:chgData name="claudemir souza" userId="dbdb498277919ce6" providerId="LiveId" clId="{77EDD86C-06D4-4A0B-AA0D-6A3C388402F0}" dt="2023-01-09T17:32:43.775" v="160" actId="478"/>
          <ac:spMkLst>
            <pc:docMk/>
            <pc:sldMk cId="0" sldId="345"/>
            <ac:spMk id="20" creationId="{EA85EE20-8E97-CC58-3C4F-B537D516449A}"/>
          </ac:spMkLst>
        </pc:spChg>
        <pc:spChg chg="add del mod">
          <ac:chgData name="claudemir souza" userId="dbdb498277919ce6" providerId="LiveId" clId="{77EDD86C-06D4-4A0B-AA0D-6A3C388402F0}" dt="2023-01-09T17:32:10.610" v="153"/>
          <ac:spMkLst>
            <pc:docMk/>
            <pc:sldMk cId="0" sldId="345"/>
            <ac:spMk id="21" creationId="{665A534E-F80F-C75E-D0E4-8C69E148B6A1}"/>
          </ac:spMkLst>
        </pc:spChg>
        <pc:spChg chg="add mod">
          <ac:chgData name="claudemir souza" userId="dbdb498277919ce6" providerId="LiveId" clId="{77EDD86C-06D4-4A0B-AA0D-6A3C388402F0}" dt="2023-01-09T17:33:00.927" v="161"/>
          <ac:spMkLst>
            <pc:docMk/>
            <pc:sldMk cId="0" sldId="345"/>
            <ac:spMk id="22" creationId="{94061026-9193-2F67-9701-D76586AB8B48}"/>
          </ac:spMkLst>
        </pc:spChg>
        <pc:spChg chg="add mod">
          <ac:chgData name="claudemir souza" userId="dbdb498277919ce6" providerId="LiveId" clId="{77EDD86C-06D4-4A0B-AA0D-6A3C388402F0}" dt="2023-01-09T17:33:00.927" v="161"/>
          <ac:spMkLst>
            <pc:docMk/>
            <pc:sldMk cId="0" sldId="345"/>
            <ac:spMk id="23" creationId="{5495BA0A-DA5C-9BBC-79BB-A2E1005858B8}"/>
          </ac:spMkLst>
        </pc:spChg>
        <pc:grpChg chg="mod">
          <ac:chgData name="claudemir souza" userId="dbdb498277919ce6" providerId="LiveId" clId="{77EDD86C-06D4-4A0B-AA0D-6A3C388402F0}" dt="2023-01-09T17:31:47.266" v="147" actId="14100"/>
          <ac:grpSpMkLst>
            <pc:docMk/>
            <pc:sldMk cId="0" sldId="345"/>
            <ac:grpSpMk id="2" creationId="{00000000-0000-0000-0000-000000000000}"/>
          </ac:grpSpMkLst>
        </pc:grpChg>
        <pc:grpChg chg="del">
          <ac:chgData name="claudemir souza" userId="dbdb498277919ce6" providerId="LiveId" clId="{77EDD86C-06D4-4A0B-AA0D-6A3C388402F0}" dt="2023-01-09T17:31:43.486" v="146" actId="478"/>
          <ac:grpSpMkLst>
            <pc:docMk/>
            <pc:sldMk cId="0" sldId="345"/>
            <ac:grpSpMk id="5" creationId="{00000000-0000-0000-0000-000000000000}"/>
          </ac:grpSpMkLst>
        </pc:grpChg>
      </pc:sldChg>
      <pc:sldChg chg="addSp delSp modSp mod">
        <pc:chgData name="claudemir souza" userId="dbdb498277919ce6" providerId="LiveId" clId="{77EDD86C-06D4-4A0B-AA0D-6A3C388402F0}" dt="2023-01-09T17:33:49.085" v="169" actId="478"/>
        <pc:sldMkLst>
          <pc:docMk/>
          <pc:sldMk cId="0" sldId="346"/>
        </pc:sldMkLst>
        <pc:spChg chg="add mod">
          <ac:chgData name="claudemir souza" userId="dbdb498277919ce6" providerId="LiveId" clId="{77EDD86C-06D4-4A0B-AA0D-6A3C388402F0}" dt="2023-01-09T17:33:18.174" v="163"/>
          <ac:spMkLst>
            <pc:docMk/>
            <pc:sldMk cId="0" sldId="346"/>
            <ac:spMk id="19" creationId="{407C45DF-CF8F-C0C4-4C44-0C5D62B74E96}"/>
          </ac:spMkLst>
        </pc:spChg>
        <pc:spChg chg="add mod">
          <ac:chgData name="claudemir souza" userId="dbdb498277919ce6" providerId="LiveId" clId="{77EDD86C-06D4-4A0B-AA0D-6A3C388402F0}" dt="2023-01-09T17:33:18.174" v="163"/>
          <ac:spMkLst>
            <pc:docMk/>
            <pc:sldMk cId="0" sldId="346"/>
            <ac:spMk id="20" creationId="{C4F64751-2F71-5CFD-3168-3C1B3D43DFB4}"/>
          </ac:spMkLst>
        </pc:spChg>
        <pc:grpChg chg="mod">
          <ac:chgData name="claudemir souza" userId="dbdb498277919ce6" providerId="LiveId" clId="{77EDD86C-06D4-4A0B-AA0D-6A3C388402F0}" dt="2023-01-09T17:33:14.920" v="162" actId="14100"/>
          <ac:grpSpMkLst>
            <pc:docMk/>
            <pc:sldMk cId="0" sldId="346"/>
            <ac:grpSpMk id="2" creationId="{00000000-0000-0000-0000-000000000000}"/>
          </ac:grpSpMkLst>
        </pc:grpChg>
        <pc:grpChg chg="del">
          <ac:chgData name="claudemir souza" userId="dbdb498277919ce6" providerId="LiveId" clId="{77EDD86C-06D4-4A0B-AA0D-6A3C388402F0}" dt="2023-01-09T17:33:49.085" v="169" actId="478"/>
          <ac:grpSpMkLst>
            <pc:docMk/>
            <pc:sldMk cId="0" sldId="346"/>
            <ac:grpSpMk id="5" creationId="{00000000-0000-0000-0000-000000000000}"/>
          </ac:grpSpMkLst>
        </pc:grpChg>
      </pc:sldChg>
      <pc:sldChg chg="addSp delSp modSp mod">
        <pc:chgData name="claudemir souza" userId="dbdb498277919ce6" providerId="LiveId" clId="{77EDD86C-06D4-4A0B-AA0D-6A3C388402F0}" dt="2023-01-09T17:33:45.015" v="168"/>
        <pc:sldMkLst>
          <pc:docMk/>
          <pc:sldMk cId="0" sldId="347"/>
        </pc:sldMkLst>
        <pc:spChg chg="del">
          <ac:chgData name="claudemir souza" userId="dbdb498277919ce6" providerId="LiveId" clId="{77EDD86C-06D4-4A0B-AA0D-6A3C388402F0}" dt="2023-01-09T17:33:36.043" v="165" actId="478"/>
          <ac:spMkLst>
            <pc:docMk/>
            <pc:sldMk cId="0" sldId="347"/>
            <ac:spMk id="12" creationId="{00000000-0000-0000-0000-000000000000}"/>
          </ac:spMkLst>
        </pc:spChg>
        <pc:spChg chg="add del mod">
          <ac:chgData name="claudemir souza" userId="dbdb498277919ce6" providerId="LiveId" clId="{77EDD86C-06D4-4A0B-AA0D-6A3C388402F0}" dt="2023-01-09T17:33:40.640" v="166" actId="478"/>
          <ac:spMkLst>
            <pc:docMk/>
            <pc:sldMk cId="0" sldId="347"/>
            <ac:spMk id="20" creationId="{9F204259-B761-5366-E0CD-782F85C0AA6E}"/>
          </ac:spMkLst>
        </pc:spChg>
        <pc:spChg chg="add mod">
          <ac:chgData name="claudemir souza" userId="dbdb498277919ce6" providerId="LiveId" clId="{77EDD86C-06D4-4A0B-AA0D-6A3C388402F0}" dt="2023-01-09T17:33:45.015" v="168"/>
          <ac:spMkLst>
            <pc:docMk/>
            <pc:sldMk cId="0" sldId="347"/>
            <ac:spMk id="21" creationId="{AD501EF6-17C2-D627-062B-3FFE16A3F49D}"/>
          </ac:spMkLst>
        </pc:spChg>
        <pc:spChg chg="add mod">
          <ac:chgData name="claudemir souza" userId="dbdb498277919ce6" providerId="LiveId" clId="{77EDD86C-06D4-4A0B-AA0D-6A3C388402F0}" dt="2023-01-09T17:33:45.015" v="168"/>
          <ac:spMkLst>
            <pc:docMk/>
            <pc:sldMk cId="0" sldId="347"/>
            <ac:spMk id="22" creationId="{8EAD0E7A-BF9E-2F64-D92C-2D69247ACBAB}"/>
          </ac:spMkLst>
        </pc:spChg>
        <pc:grpChg chg="mod">
          <ac:chgData name="claudemir souza" userId="dbdb498277919ce6" providerId="LiveId" clId="{77EDD86C-06D4-4A0B-AA0D-6A3C388402F0}" dt="2023-01-09T17:33:32.942" v="164" actId="14100"/>
          <ac:grpSpMkLst>
            <pc:docMk/>
            <pc:sldMk cId="0" sldId="347"/>
            <ac:grpSpMk id="2" creationId="{00000000-0000-0000-0000-000000000000}"/>
          </ac:grpSpMkLst>
        </pc:grpChg>
        <pc:grpChg chg="del">
          <ac:chgData name="claudemir souza" userId="dbdb498277919ce6" providerId="LiveId" clId="{77EDD86C-06D4-4A0B-AA0D-6A3C388402F0}" dt="2023-01-09T17:33:43.128" v="167" actId="478"/>
          <ac:grpSpMkLst>
            <pc:docMk/>
            <pc:sldMk cId="0" sldId="347"/>
            <ac:grpSpMk id="5" creationId="{00000000-0000-0000-0000-000000000000}"/>
          </ac:grpSpMkLst>
        </pc:grpChg>
      </pc:sldChg>
      <pc:sldChg chg="addSp delSp modSp mod">
        <pc:chgData name="claudemir souza" userId="dbdb498277919ce6" providerId="LiveId" clId="{77EDD86C-06D4-4A0B-AA0D-6A3C388402F0}" dt="2023-01-09T17:34:04.590" v="174" actId="478"/>
        <pc:sldMkLst>
          <pc:docMk/>
          <pc:sldMk cId="0" sldId="348"/>
        </pc:sldMkLst>
        <pc:spChg chg="del">
          <ac:chgData name="claudemir souza" userId="dbdb498277919ce6" providerId="LiveId" clId="{77EDD86C-06D4-4A0B-AA0D-6A3C388402F0}" dt="2023-01-09T17:34:00.301" v="172" actId="478"/>
          <ac:spMkLst>
            <pc:docMk/>
            <pc:sldMk cId="0" sldId="348"/>
            <ac:spMk id="12" creationId="{00000000-0000-0000-0000-000000000000}"/>
          </ac:spMkLst>
        </pc:spChg>
        <pc:spChg chg="add del mod">
          <ac:chgData name="claudemir souza" userId="dbdb498277919ce6" providerId="LiveId" clId="{77EDD86C-06D4-4A0B-AA0D-6A3C388402F0}" dt="2023-01-09T17:34:04.590" v="174" actId="478"/>
          <ac:spMkLst>
            <pc:docMk/>
            <pc:sldMk cId="0" sldId="348"/>
            <ac:spMk id="19" creationId="{CD2462EE-4649-88BB-E38D-FD22196DCAAC}"/>
          </ac:spMkLst>
        </pc:spChg>
        <pc:spChg chg="add mod">
          <ac:chgData name="claudemir souza" userId="dbdb498277919ce6" providerId="LiveId" clId="{77EDD86C-06D4-4A0B-AA0D-6A3C388402F0}" dt="2023-01-09T17:34:01.622" v="173"/>
          <ac:spMkLst>
            <pc:docMk/>
            <pc:sldMk cId="0" sldId="348"/>
            <ac:spMk id="20" creationId="{ABD7DC49-1297-8E49-578B-B41B66F8EE02}"/>
          </ac:spMkLst>
        </pc:spChg>
        <pc:spChg chg="add mod">
          <ac:chgData name="claudemir souza" userId="dbdb498277919ce6" providerId="LiveId" clId="{77EDD86C-06D4-4A0B-AA0D-6A3C388402F0}" dt="2023-01-09T17:34:01.622" v="173"/>
          <ac:spMkLst>
            <pc:docMk/>
            <pc:sldMk cId="0" sldId="348"/>
            <ac:spMk id="21" creationId="{437F06B5-6D44-F127-6B43-B9C315197D47}"/>
          </ac:spMkLst>
        </pc:spChg>
        <pc:grpChg chg="mod">
          <ac:chgData name="claudemir souza" userId="dbdb498277919ce6" providerId="LiveId" clId="{77EDD86C-06D4-4A0B-AA0D-6A3C388402F0}" dt="2023-01-09T17:33:56.611" v="171" actId="14100"/>
          <ac:grpSpMkLst>
            <pc:docMk/>
            <pc:sldMk cId="0" sldId="348"/>
            <ac:grpSpMk id="2" creationId="{00000000-0000-0000-0000-000000000000}"/>
          </ac:grpSpMkLst>
        </pc:grpChg>
        <pc:grpChg chg="del">
          <ac:chgData name="claudemir souza" userId="dbdb498277919ce6" providerId="LiveId" clId="{77EDD86C-06D4-4A0B-AA0D-6A3C388402F0}" dt="2023-01-09T17:33:52.892" v="170" actId="478"/>
          <ac:grpSpMkLst>
            <pc:docMk/>
            <pc:sldMk cId="0" sldId="348"/>
            <ac:grpSpMk id="5" creationId="{00000000-0000-0000-0000-000000000000}"/>
          </ac:grpSpMkLst>
        </pc:grpChg>
      </pc:sldChg>
      <pc:sldChg chg="addSp delSp modSp mod">
        <pc:chgData name="claudemir souza" userId="dbdb498277919ce6" providerId="LiveId" clId="{77EDD86C-06D4-4A0B-AA0D-6A3C388402F0}" dt="2023-01-09T17:34:22.963" v="179" actId="478"/>
        <pc:sldMkLst>
          <pc:docMk/>
          <pc:sldMk cId="0" sldId="349"/>
        </pc:sldMkLst>
        <pc:spChg chg="del">
          <ac:chgData name="claudemir souza" userId="dbdb498277919ce6" providerId="LiveId" clId="{77EDD86C-06D4-4A0B-AA0D-6A3C388402F0}" dt="2023-01-09T17:34:15.927" v="176" actId="478"/>
          <ac:spMkLst>
            <pc:docMk/>
            <pc:sldMk cId="0" sldId="349"/>
            <ac:spMk id="12" creationId="{00000000-0000-0000-0000-000000000000}"/>
          </ac:spMkLst>
        </pc:spChg>
        <pc:spChg chg="add del mod">
          <ac:chgData name="claudemir souza" userId="dbdb498277919ce6" providerId="LiveId" clId="{77EDD86C-06D4-4A0B-AA0D-6A3C388402F0}" dt="2023-01-09T17:34:18.212" v="177" actId="478"/>
          <ac:spMkLst>
            <pc:docMk/>
            <pc:sldMk cId="0" sldId="349"/>
            <ac:spMk id="19" creationId="{BE7AC522-F07E-A16F-95E7-3337F7F03F45}"/>
          </ac:spMkLst>
        </pc:spChg>
        <pc:spChg chg="add mod">
          <ac:chgData name="claudemir souza" userId="dbdb498277919ce6" providerId="LiveId" clId="{77EDD86C-06D4-4A0B-AA0D-6A3C388402F0}" dt="2023-01-09T17:34:19.659" v="178"/>
          <ac:spMkLst>
            <pc:docMk/>
            <pc:sldMk cId="0" sldId="349"/>
            <ac:spMk id="20" creationId="{B4189E8F-31F5-DA32-B0E0-A519D71F5258}"/>
          </ac:spMkLst>
        </pc:spChg>
        <pc:spChg chg="add mod">
          <ac:chgData name="claudemir souza" userId="dbdb498277919ce6" providerId="LiveId" clId="{77EDD86C-06D4-4A0B-AA0D-6A3C388402F0}" dt="2023-01-09T17:34:19.659" v="178"/>
          <ac:spMkLst>
            <pc:docMk/>
            <pc:sldMk cId="0" sldId="349"/>
            <ac:spMk id="21" creationId="{E8DC71A7-7875-546A-DD43-0F123491F176}"/>
          </ac:spMkLst>
        </pc:spChg>
        <pc:grpChg chg="mod">
          <ac:chgData name="claudemir souza" userId="dbdb498277919ce6" providerId="LiveId" clId="{77EDD86C-06D4-4A0B-AA0D-6A3C388402F0}" dt="2023-01-09T17:34:13.708" v="175" actId="14100"/>
          <ac:grpSpMkLst>
            <pc:docMk/>
            <pc:sldMk cId="0" sldId="349"/>
            <ac:grpSpMk id="2" creationId="{00000000-0000-0000-0000-000000000000}"/>
          </ac:grpSpMkLst>
        </pc:grpChg>
        <pc:grpChg chg="del">
          <ac:chgData name="claudemir souza" userId="dbdb498277919ce6" providerId="LiveId" clId="{77EDD86C-06D4-4A0B-AA0D-6A3C388402F0}" dt="2023-01-09T17:34:22.963" v="179" actId="478"/>
          <ac:grpSpMkLst>
            <pc:docMk/>
            <pc:sldMk cId="0" sldId="349"/>
            <ac:grpSpMk id="5" creationId="{00000000-0000-0000-0000-000000000000}"/>
          </ac:grpSpMkLst>
        </pc:grpChg>
      </pc:sldChg>
      <pc:sldChg chg="delSp mod">
        <pc:chgData name="claudemir souza" userId="dbdb498277919ce6" providerId="LiveId" clId="{77EDD86C-06D4-4A0B-AA0D-6A3C388402F0}" dt="2023-01-09T17:34:27.913" v="180" actId="478"/>
        <pc:sldMkLst>
          <pc:docMk/>
          <pc:sldMk cId="0" sldId="350"/>
        </pc:sldMkLst>
        <pc:grpChg chg="del">
          <ac:chgData name="claudemir souza" userId="dbdb498277919ce6" providerId="LiveId" clId="{77EDD86C-06D4-4A0B-AA0D-6A3C388402F0}" dt="2023-01-09T17:34:27.913" v="180" actId="478"/>
          <ac:grpSpMkLst>
            <pc:docMk/>
            <pc:sldMk cId="0" sldId="350"/>
            <ac:grpSpMk id="4" creationId="{00000000-0000-0000-0000-000000000000}"/>
          </ac:grpSpMkLst>
        </pc:grpChg>
      </pc:sldChg>
      <pc:sldChg chg="addSp delSp modSp mod">
        <pc:chgData name="claudemir souza" userId="dbdb498277919ce6" providerId="LiveId" clId="{77EDD86C-06D4-4A0B-AA0D-6A3C388402F0}" dt="2023-01-09T17:34:57.290" v="187" actId="478"/>
        <pc:sldMkLst>
          <pc:docMk/>
          <pc:sldMk cId="0" sldId="351"/>
        </pc:sldMkLst>
        <pc:spChg chg="del">
          <ac:chgData name="claudemir souza" userId="dbdb498277919ce6" providerId="LiveId" clId="{77EDD86C-06D4-4A0B-AA0D-6A3C388402F0}" dt="2023-01-09T17:34:33.734" v="181" actId="478"/>
          <ac:spMkLst>
            <pc:docMk/>
            <pc:sldMk cId="0" sldId="351"/>
            <ac:spMk id="3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34:51.125" v="186" actId="207"/>
          <ac:spMkLst>
            <pc:docMk/>
            <pc:sldMk cId="0" sldId="351"/>
            <ac:spMk id="5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34:57.290" v="187" actId="478"/>
          <ac:spMkLst>
            <pc:docMk/>
            <pc:sldMk cId="0" sldId="351"/>
            <ac:spMk id="7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34:37.909" v="182" actId="478"/>
          <ac:spMkLst>
            <pc:docMk/>
            <pc:sldMk cId="0" sldId="351"/>
            <ac:spMk id="8" creationId="{00000000-0000-0000-0000-000000000000}"/>
          </ac:spMkLst>
        </pc:spChg>
        <pc:spChg chg="add del mod">
          <ac:chgData name="claudemir souza" userId="dbdb498277919ce6" providerId="LiveId" clId="{77EDD86C-06D4-4A0B-AA0D-6A3C388402F0}" dt="2023-01-09T17:34:45.234" v="184" actId="478"/>
          <ac:spMkLst>
            <pc:docMk/>
            <pc:sldMk cId="0" sldId="351"/>
            <ac:spMk id="9" creationId="{979D8B8E-8E1B-78EB-D208-625587DEEAFC}"/>
          </ac:spMkLst>
        </pc:spChg>
        <pc:spChg chg="add mod">
          <ac:chgData name="claudemir souza" userId="dbdb498277919ce6" providerId="LiveId" clId="{77EDD86C-06D4-4A0B-AA0D-6A3C388402F0}" dt="2023-01-09T17:34:41.473" v="183"/>
          <ac:spMkLst>
            <pc:docMk/>
            <pc:sldMk cId="0" sldId="351"/>
            <ac:spMk id="10" creationId="{806F41D0-95A4-CA2F-6E70-9351A6F1E5DB}"/>
          </ac:spMkLst>
        </pc:spChg>
        <pc:picChg chg="del">
          <ac:chgData name="claudemir souza" userId="dbdb498277919ce6" providerId="LiveId" clId="{77EDD86C-06D4-4A0B-AA0D-6A3C388402F0}" dt="2023-01-09T17:34:37.909" v="182" actId="478"/>
          <ac:picMkLst>
            <pc:docMk/>
            <pc:sldMk cId="0" sldId="351"/>
            <ac:picMk id="4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35:22.882" v="194" actId="207"/>
        <pc:sldMkLst>
          <pc:docMk/>
          <pc:sldMk cId="0" sldId="352"/>
        </pc:sldMkLst>
        <pc:spChg chg="del">
          <ac:chgData name="claudemir souza" userId="dbdb498277919ce6" providerId="LiveId" clId="{77EDD86C-06D4-4A0B-AA0D-6A3C388402F0}" dt="2023-01-09T17:35:07.547" v="189" actId="478"/>
          <ac:spMkLst>
            <pc:docMk/>
            <pc:sldMk cId="0" sldId="352"/>
            <ac:spMk id="3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35:22.882" v="194" actId="207"/>
          <ac:spMkLst>
            <pc:docMk/>
            <pc:sldMk cId="0" sldId="352"/>
            <ac:spMk id="5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35:04.189" v="188" actId="478"/>
          <ac:spMkLst>
            <pc:docMk/>
            <pc:sldMk cId="0" sldId="352"/>
            <ac:spMk id="7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35:12.337" v="190" actId="478"/>
          <ac:spMkLst>
            <pc:docMk/>
            <pc:sldMk cId="0" sldId="352"/>
            <ac:spMk id="8" creationId="{00000000-0000-0000-0000-000000000000}"/>
          </ac:spMkLst>
        </pc:spChg>
        <pc:spChg chg="add del mod">
          <ac:chgData name="claudemir souza" userId="dbdb498277919ce6" providerId="LiveId" clId="{77EDD86C-06D4-4A0B-AA0D-6A3C388402F0}" dt="2023-01-09T17:35:18.438" v="192" actId="478"/>
          <ac:spMkLst>
            <pc:docMk/>
            <pc:sldMk cId="0" sldId="352"/>
            <ac:spMk id="9" creationId="{FDE51CBC-90B2-7B29-137E-7DB1A7BB8EEE}"/>
          </ac:spMkLst>
        </pc:spChg>
        <pc:spChg chg="add mod">
          <ac:chgData name="claudemir souza" userId="dbdb498277919ce6" providerId="LiveId" clId="{77EDD86C-06D4-4A0B-AA0D-6A3C388402F0}" dt="2023-01-09T17:35:13.407" v="191"/>
          <ac:spMkLst>
            <pc:docMk/>
            <pc:sldMk cId="0" sldId="352"/>
            <ac:spMk id="10" creationId="{57925DBA-9801-9E64-AC12-DAF0E4F6BD73}"/>
          </ac:spMkLst>
        </pc:spChg>
        <pc:picChg chg="del">
          <ac:chgData name="claudemir souza" userId="dbdb498277919ce6" providerId="LiveId" clId="{77EDD86C-06D4-4A0B-AA0D-6A3C388402F0}" dt="2023-01-09T17:35:12.337" v="190" actId="478"/>
          <ac:picMkLst>
            <pc:docMk/>
            <pc:sldMk cId="0" sldId="352"/>
            <ac:picMk id="4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36:18.727" v="203"/>
        <pc:sldMkLst>
          <pc:docMk/>
          <pc:sldMk cId="0" sldId="353"/>
        </pc:sldMkLst>
        <pc:spChg chg="del">
          <ac:chgData name="claudemir souza" userId="dbdb498277919ce6" providerId="LiveId" clId="{77EDD86C-06D4-4A0B-AA0D-6A3C388402F0}" dt="2023-01-09T17:35:39.130" v="195" actId="478"/>
          <ac:spMkLst>
            <pc:docMk/>
            <pc:sldMk cId="0" sldId="353"/>
            <ac:spMk id="2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35:41.575" v="196" actId="478"/>
          <ac:spMkLst>
            <pc:docMk/>
            <pc:sldMk cId="0" sldId="353"/>
            <ac:spMk id="4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35:48.512" v="199" actId="14100"/>
          <ac:spMkLst>
            <pc:docMk/>
            <pc:sldMk cId="0" sldId="353"/>
            <ac:spMk id="6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35:39.130" v="195" actId="478"/>
          <ac:spMkLst>
            <pc:docMk/>
            <pc:sldMk cId="0" sldId="353"/>
            <ac:spMk id="11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36:18.727" v="203"/>
          <ac:spMkLst>
            <pc:docMk/>
            <pc:sldMk cId="0" sldId="353"/>
            <ac:spMk id="12" creationId="{C52730EA-8C05-AE85-C315-3535C5BEF572}"/>
          </ac:spMkLst>
        </pc:spChg>
        <pc:picChg chg="del">
          <ac:chgData name="claudemir souza" userId="dbdb498277919ce6" providerId="LiveId" clId="{77EDD86C-06D4-4A0B-AA0D-6A3C388402F0}" dt="2023-01-09T17:35:39.130" v="195" actId="478"/>
          <ac:picMkLst>
            <pc:docMk/>
            <pc:sldMk cId="0" sldId="353"/>
            <ac:picMk id="5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36:47.537" v="207" actId="478"/>
        <pc:sldMkLst>
          <pc:docMk/>
          <pc:sldMk cId="0" sldId="354"/>
        </pc:sldMkLst>
        <pc:spChg chg="del">
          <ac:chgData name="claudemir souza" userId="dbdb498277919ce6" providerId="LiveId" clId="{77EDD86C-06D4-4A0B-AA0D-6A3C388402F0}" dt="2023-01-09T17:35:59.460" v="200" actId="478"/>
          <ac:spMkLst>
            <pc:docMk/>
            <pc:sldMk cId="0" sldId="354"/>
            <ac:spMk id="5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35:59.460" v="200" actId="478"/>
          <ac:spMkLst>
            <pc:docMk/>
            <pc:sldMk cId="0" sldId="354"/>
            <ac:spMk id="12" creationId="{00000000-0000-0000-0000-000000000000}"/>
          </ac:spMkLst>
        </pc:spChg>
        <pc:spChg chg="add del mod">
          <ac:chgData name="claudemir souza" userId="dbdb498277919ce6" providerId="LiveId" clId="{77EDD86C-06D4-4A0B-AA0D-6A3C388402F0}" dt="2023-01-09T17:36:07.775" v="202" actId="478"/>
          <ac:spMkLst>
            <pc:docMk/>
            <pc:sldMk cId="0" sldId="354"/>
            <ac:spMk id="14" creationId="{6D4ADFBC-E6C1-F66F-8029-018A4D3CFBEB}"/>
          </ac:spMkLst>
        </pc:spChg>
        <pc:spChg chg="add mod">
          <ac:chgData name="claudemir souza" userId="dbdb498277919ce6" providerId="LiveId" clId="{77EDD86C-06D4-4A0B-AA0D-6A3C388402F0}" dt="2023-01-09T17:36:02.333" v="201"/>
          <ac:spMkLst>
            <pc:docMk/>
            <pc:sldMk cId="0" sldId="354"/>
            <ac:spMk id="15" creationId="{BE3735D5-D30E-8A83-C9A1-263BB6ADA9BD}"/>
          </ac:spMkLst>
        </pc:spChg>
        <pc:grpChg chg="del">
          <ac:chgData name="claudemir souza" userId="dbdb498277919ce6" providerId="LiveId" clId="{77EDD86C-06D4-4A0B-AA0D-6A3C388402F0}" dt="2023-01-09T17:36:47.537" v="207" actId="478"/>
          <ac:grpSpMkLst>
            <pc:docMk/>
            <pc:sldMk cId="0" sldId="354"/>
            <ac:grpSpMk id="2" creationId="{00000000-0000-0000-0000-000000000000}"/>
          </ac:grpSpMkLst>
        </pc:grpChg>
        <pc:picChg chg="del">
          <ac:chgData name="claudemir souza" userId="dbdb498277919ce6" providerId="LiveId" clId="{77EDD86C-06D4-4A0B-AA0D-6A3C388402F0}" dt="2023-01-09T17:35:59.460" v="200" actId="478"/>
          <ac:picMkLst>
            <pc:docMk/>
            <pc:sldMk cId="0" sldId="354"/>
            <ac:picMk id="6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37:23.250" v="215" actId="14100"/>
        <pc:sldMkLst>
          <pc:docMk/>
          <pc:sldMk cId="0" sldId="355"/>
        </pc:sldMkLst>
        <pc:spChg chg="del">
          <ac:chgData name="claudemir souza" userId="dbdb498277919ce6" providerId="LiveId" clId="{77EDD86C-06D4-4A0B-AA0D-6A3C388402F0}" dt="2023-01-09T17:36:35.510" v="206" actId="478"/>
          <ac:spMkLst>
            <pc:docMk/>
            <pc:sldMk cId="0" sldId="355"/>
            <ac:spMk id="6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37:23.250" v="215" actId="14100"/>
          <ac:spMkLst>
            <pc:docMk/>
            <pc:sldMk cId="0" sldId="355"/>
            <ac:spMk id="7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36:28.531" v="204" actId="478"/>
          <ac:spMkLst>
            <pc:docMk/>
            <pc:sldMk cId="0" sldId="355"/>
            <ac:spMk id="8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36:32.285" v="205"/>
          <ac:spMkLst>
            <pc:docMk/>
            <pc:sldMk cId="0" sldId="355"/>
            <ac:spMk id="10" creationId="{C264CC28-D4B4-B639-2227-D0D066D4EFD0}"/>
          </ac:spMkLst>
        </pc:spChg>
        <pc:grpChg chg="del">
          <ac:chgData name="claudemir souza" userId="dbdb498277919ce6" providerId="LiveId" clId="{77EDD86C-06D4-4A0B-AA0D-6A3C388402F0}" dt="2023-01-09T17:36:28.531" v="204" actId="478"/>
          <ac:grpSpMkLst>
            <pc:docMk/>
            <pc:sldMk cId="0" sldId="355"/>
            <ac:grpSpMk id="2" creationId="{00000000-0000-0000-0000-000000000000}"/>
          </ac:grpSpMkLst>
        </pc:grpChg>
        <pc:picChg chg="del">
          <ac:chgData name="claudemir souza" userId="dbdb498277919ce6" providerId="LiveId" clId="{77EDD86C-06D4-4A0B-AA0D-6A3C388402F0}" dt="2023-01-09T17:36:28.531" v="204" actId="478"/>
          <ac:picMkLst>
            <pc:docMk/>
            <pc:sldMk cId="0" sldId="355"/>
            <ac:picMk id="5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37:10.578" v="212"/>
        <pc:sldMkLst>
          <pc:docMk/>
          <pc:sldMk cId="0" sldId="356"/>
        </pc:sldMkLst>
        <pc:spChg chg="mod">
          <ac:chgData name="claudemir souza" userId="dbdb498277919ce6" providerId="LiveId" clId="{77EDD86C-06D4-4A0B-AA0D-6A3C388402F0}" dt="2023-01-09T17:37:08.904" v="211" actId="1076"/>
          <ac:spMkLst>
            <pc:docMk/>
            <pc:sldMk cId="0" sldId="356"/>
            <ac:spMk id="12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37:10.578" v="212"/>
          <ac:spMkLst>
            <pc:docMk/>
            <pc:sldMk cId="0" sldId="356"/>
            <ac:spMk id="18" creationId="{FD4EEF8A-6DE5-4F15-F339-61F9FB70C05E}"/>
          </ac:spMkLst>
        </pc:spChg>
        <pc:grpChg chg="mod">
          <ac:chgData name="claudemir souza" userId="dbdb498277919ce6" providerId="LiveId" clId="{77EDD86C-06D4-4A0B-AA0D-6A3C388402F0}" dt="2023-01-09T17:36:59.850" v="209" actId="14100"/>
          <ac:grpSpMkLst>
            <pc:docMk/>
            <pc:sldMk cId="0" sldId="356"/>
            <ac:grpSpMk id="2" creationId="{00000000-0000-0000-0000-000000000000}"/>
          </ac:grpSpMkLst>
        </pc:grpChg>
        <pc:grpChg chg="del">
          <ac:chgData name="claudemir souza" userId="dbdb498277919ce6" providerId="LiveId" clId="{77EDD86C-06D4-4A0B-AA0D-6A3C388402F0}" dt="2023-01-09T17:36:54.869" v="208" actId="478"/>
          <ac:grpSpMkLst>
            <pc:docMk/>
            <pc:sldMk cId="0" sldId="356"/>
            <ac:grpSpMk id="5" creationId="{00000000-0000-0000-0000-000000000000}"/>
          </ac:grpSpMkLst>
        </pc:grpChg>
      </pc:sldChg>
      <pc:sldChg chg="addSp delSp modSp mod">
        <pc:chgData name="claudemir souza" userId="dbdb498277919ce6" providerId="LiveId" clId="{77EDD86C-06D4-4A0B-AA0D-6A3C388402F0}" dt="2023-01-09T17:37:45.312" v="225" actId="14100"/>
        <pc:sldMkLst>
          <pc:docMk/>
          <pc:sldMk cId="0" sldId="357"/>
        </pc:sldMkLst>
        <pc:spChg chg="mod">
          <ac:chgData name="claudemir souza" userId="dbdb498277919ce6" providerId="LiveId" clId="{77EDD86C-06D4-4A0B-AA0D-6A3C388402F0}" dt="2023-01-09T17:37:37.468" v="222" actId="1076"/>
          <ac:spMkLst>
            <pc:docMk/>
            <pc:sldMk cId="0" sldId="357"/>
            <ac:spMk id="14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37:39.113" v="223"/>
          <ac:spMkLst>
            <pc:docMk/>
            <pc:sldMk cId="0" sldId="357"/>
            <ac:spMk id="20" creationId="{F7331206-7900-424A-3F61-47B13BCD9717}"/>
          </ac:spMkLst>
        </pc:spChg>
        <pc:grpChg chg="mod">
          <ac:chgData name="claudemir souza" userId="dbdb498277919ce6" providerId="LiveId" clId="{77EDD86C-06D4-4A0B-AA0D-6A3C388402F0}" dt="2023-01-09T17:37:45.312" v="225" actId="14100"/>
          <ac:grpSpMkLst>
            <pc:docMk/>
            <pc:sldMk cId="0" sldId="357"/>
            <ac:grpSpMk id="2" creationId="{00000000-0000-0000-0000-000000000000}"/>
          </ac:grpSpMkLst>
        </pc:grpChg>
        <pc:grpChg chg="del">
          <ac:chgData name="claudemir souza" userId="dbdb498277919ce6" providerId="LiveId" clId="{77EDD86C-06D4-4A0B-AA0D-6A3C388402F0}" dt="2023-01-09T17:37:41.690" v="224" actId="478"/>
          <ac:grpSpMkLst>
            <pc:docMk/>
            <pc:sldMk cId="0" sldId="357"/>
            <ac:grpSpMk id="5" creationId="{00000000-0000-0000-0000-000000000000}"/>
          </ac:grpSpMkLst>
        </pc:grpChg>
      </pc:sldChg>
      <pc:sldChg chg="addSp delSp modSp mod">
        <pc:chgData name="claudemir souza" userId="dbdb498277919ce6" providerId="LiveId" clId="{77EDD86C-06D4-4A0B-AA0D-6A3C388402F0}" dt="2023-01-09T17:38:21.137" v="231" actId="478"/>
        <pc:sldMkLst>
          <pc:docMk/>
          <pc:sldMk cId="0" sldId="359"/>
        </pc:sldMkLst>
        <pc:spChg chg="del">
          <ac:chgData name="claudemir souza" userId="dbdb498277919ce6" providerId="LiveId" clId="{77EDD86C-06D4-4A0B-AA0D-6A3C388402F0}" dt="2023-01-09T17:38:07.695" v="226" actId="478"/>
          <ac:spMkLst>
            <pc:docMk/>
            <pc:sldMk cId="0" sldId="359"/>
            <ac:spMk id="5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38:17.543" v="230" actId="14100"/>
          <ac:spMkLst>
            <pc:docMk/>
            <pc:sldMk cId="0" sldId="359"/>
            <ac:spMk id="7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38:07.695" v="226" actId="478"/>
          <ac:spMkLst>
            <pc:docMk/>
            <pc:sldMk cId="0" sldId="359"/>
            <ac:spMk id="8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38:14.379" v="229"/>
          <ac:spMkLst>
            <pc:docMk/>
            <pc:sldMk cId="0" sldId="359"/>
            <ac:spMk id="10" creationId="{67D713DB-D628-8C31-2CA8-2884F8551195}"/>
          </ac:spMkLst>
        </pc:spChg>
        <pc:grpChg chg="del">
          <ac:chgData name="claudemir souza" userId="dbdb498277919ce6" providerId="LiveId" clId="{77EDD86C-06D4-4A0B-AA0D-6A3C388402F0}" dt="2023-01-09T17:38:21.137" v="231" actId="478"/>
          <ac:grpSpMkLst>
            <pc:docMk/>
            <pc:sldMk cId="0" sldId="359"/>
            <ac:grpSpMk id="2" creationId="{00000000-0000-0000-0000-000000000000}"/>
          </ac:grpSpMkLst>
        </pc:grpChg>
        <pc:picChg chg="del">
          <ac:chgData name="claudemir souza" userId="dbdb498277919ce6" providerId="LiveId" clId="{77EDD86C-06D4-4A0B-AA0D-6A3C388402F0}" dt="2023-01-09T17:38:07.695" v="226" actId="478"/>
          <ac:picMkLst>
            <pc:docMk/>
            <pc:sldMk cId="0" sldId="359"/>
            <ac:picMk id="6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38:40.112" v="237" actId="478"/>
        <pc:sldMkLst>
          <pc:docMk/>
          <pc:sldMk cId="0" sldId="360"/>
        </pc:sldMkLst>
        <pc:spChg chg="del">
          <ac:chgData name="claudemir souza" userId="dbdb498277919ce6" providerId="LiveId" clId="{77EDD86C-06D4-4A0B-AA0D-6A3C388402F0}" dt="2023-01-09T17:38:27.609" v="232" actId="478"/>
          <ac:spMkLst>
            <pc:docMk/>
            <pc:sldMk cId="0" sldId="360"/>
            <ac:spMk id="5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38:37.361" v="236" actId="14100"/>
          <ac:spMkLst>
            <pc:docMk/>
            <pc:sldMk cId="0" sldId="360"/>
            <ac:spMk id="7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38:27.609" v="232" actId="478"/>
          <ac:spMkLst>
            <pc:docMk/>
            <pc:sldMk cId="0" sldId="360"/>
            <ac:spMk id="8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38:30.241" v="233"/>
          <ac:spMkLst>
            <pc:docMk/>
            <pc:sldMk cId="0" sldId="360"/>
            <ac:spMk id="10" creationId="{F7403718-E065-1C5B-1F34-88112D326EC5}"/>
          </ac:spMkLst>
        </pc:spChg>
        <pc:grpChg chg="del">
          <ac:chgData name="claudemir souza" userId="dbdb498277919ce6" providerId="LiveId" clId="{77EDD86C-06D4-4A0B-AA0D-6A3C388402F0}" dt="2023-01-09T17:38:40.112" v="237" actId="478"/>
          <ac:grpSpMkLst>
            <pc:docMk/>
            <pc:sldMk cId="0" sldId="360"/>
            <ac:grpSpMk id="2" creationId="{00000000-0000-0000-0000-000000000000}"/>
          </ac:grpSpMkLst>
        </pc:grpChg>
        <pc:picChg chg="del">
          <ac:chgData name="claudemir souza" userId="dbdb498277919ce6" providerId="LiveId" clId="{77EDD86C-06D4-4A0B-AA0D-6A3C388402F0}" dt="2023-01-09T17:38:27.609" v="232" actId="478"/>
          <ac:picMkLst>
            <pc:docMk/>
            <pc:sldMk cId="0" sldId="360"/>
            <ac:picMk id="6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38:55.733" v="242" actId="14100"/>
        <pc:sldMkLst>
          <pc:docMk/>
          <pc:sldMk cId="0" sldId="361"/>
        </pc:sldMkLst>
        <pc:spChg chg="mod">
          <ac:chgData name="claudemir souza" userId="dbdb498277919ce6" providerId="LiveId" clId="{77EDD86C-06D4-4A0B-AA0D-6A3C388402F0}" dt="2023-01-09T17:38:55.733" v="242" actId="14100"/>
          <ac:spMkLst>
            <pc:docMk/>
            <pc:sldMk cId="0" sldId="361"/>
            <ac:spMk id="7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38:46.300" v="238" actId="478"/>
          <ac:spMkLst>
            <pc:docMk/>
            <pc:sldMk cId="0" sldId="361"/>
            <ac:spMk id="8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38:48.214" v="239"/>
          <ac:spMkLst>
            <pc:docMk/>
            <pc:sldMk cId="0" sldId="361"/>
            <ac:spMk id="10" creationId="{0C057358-BCAD-C136-49C0-AA6B07CB63EB}"/>
          </ac:spMkLst>
        </pc:spChg>
        <pc:grpChg chg="del">
          <ac:chgData name="claudemir souza" userId="dbdb498277919ce6" providerId="LiveId" clId="{77EDD86C-06D4-4A0B-AA0D-6A3C388402F0}" dt="2023-01-09T17:38:46.300" v="238" actId="478"/>
          <ac:grpSpMkLst>
            <pc:docMk/>
            <pc:sldMk cId="0" sldId="361"/>
            <ac:grpSpMk id="2" creationId="{00000000-0000-0000-0000-000000000000}"/>
          </ac:grpSpMkLst>
        </pc:grpChg>
        <pc:picChg chg="del">
          <ac:chgData name="claudemir souza" userId="dbdb498277919ce6" providerId="LiveId" clId="{77EDD86C-06D4-4A0B-AA0D-6A3C388402F0}" dt="2023-01-09T17:38:46.300" v="238" actId="478"/>
          <ac:picMkLst>
            <pc:docMk/>
            <pc:sldMk cId="0" sldId="361"/>
            <ac:picMk id="5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39:16.635" v="247" actId="478"/>
        <pc:sldMkLst>
          <pc:docMk/>
          <pc:sldMk cId="0" sldId="362"/>
        </pc:sldMkLst>
        <pc:spChg chg="mod">
          <ac:chgData name="claudemir souza" userId="dbdb498277919ce6" providerId="LiveId" clId="{77EDD86C-06D4-4A0B-AA0D-6A3C388402F0}" dt="2023-01-09T17:39:09.179" v="245" actId="1076"/>
          <ac:spMkLst>
            <pc:docMk/>
            <pc:sldMk cId="0" sldId="362"/>
            <ac:spMk id="14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39:02.835" v="243"/>
          <ac:spMkLst>
            <pc:docMk/>
            <pc:sldMk cId="0" sldId="362"/>
            <ac:spMk id="18" creationId="{70D0DD33-9819-13D7-F7AF-7E9EC3E47EDF}"/>
          </ac:spMkLst>
        </pc:spChg>
        <pc:grpChg chg="mod">
          <ac:chgData name="claudemir souza" userId="dbdb498277919ce6" providerId="LiveId" clId="{77EDD86C-06D4-4A0B-AA0D-6A3C388402F0}" dt="2023-01-09T17:39:13.595" v="246" actId="14100"/>
          <ac:grpSpMkLst>
            <pc:docMk/>
            <pc:sldMk cId="0" sldId="362"/>
            <ac:grpSpMk id="2" creationId="{00000000-0000-0000-0000-000000000000}"/>
          </ac:grpSpMkLst>
        </pc:grpChg>
        <pc:grpChg chg="del">
          <ac:chgData name="claudemir souza" userId="dbdb498277919ce6" providerId="LiveId" clId="{77EDD86C-06D4-4A0B-AA0D-6A3C388402F0}" dt="2023-01-09T17:39:16.635" v="247" actId="478"/>
          <ac:grpSpMkLst>
            <pc:docMk/>
            <pc:sldMk cId="0" sldId="362"/>
            <ac:grpSpMk id="5" creationId="{00000000-0000-0000-0000-000000000000}"/>
          </ac:grpSpMkLst>
        </pc:grpChg>
      </pc:sldChg>
      <pc:sldChg chg="addSp delSp modSp mod">
        <pc:chgData name="claudemir souza" userId="dbdb498277919ce6" providerId="LiveId" clId="{77EDD86C-06D4-4A0B-AA0D-6A3C388402F0}" dt="2023-01-09T17:39:34.095" v="252"/>
        <pc:sldMkLst>
          <pc:docMk/>
          <pc:sldMk cId="0" sldId="363"/>
        </pc:sldMkLst>
        <pc:spChg chg="mod">
          <ac:chgData name="claudemir souza" userId="dbdb498277919ce6" providerId="LiveId" clId="{77EDD86C-06D4-4A0B-AA0D-6A3C388402F0}" dt="2023-01-09T17:39:32.696" v="251" actId="1076"/>
          <ac:spMkLst>
            <pc:docMk/>
            <pc:sldMk cId="0" sldId="363"/>
            <ac:spMk id="14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39:34.095" v="252"/>
          <ac:spMkLst>
            <pc:docMk/>
            <pc:sldMk cId="0" sldId="363"/>
            <ac:spMk id="17" creationId="{7FCB8C42-F93E-835B-F828-4BED8F764E04}"/>
          </ac:spMkLst>
        </pc:spChg>
        <pc:grpChg chg="mod">
          <ac:chgData name="claudemir souza" userId="dbdb498277919ce6" providerId="LiveId" clId="{77EDD86C-06D4-4A0B-AA0D-6A3C388402F0}" dt="2023-01-09T17:39:26.035" v="249" actId="14100"/>
          <ac:grpSpMkLst>
            <pc:docMk/>
            <pc:sldMk cId="0" sldId="363"/>
            <ac:grpSpMk id="2" creationId="{00000000-0000-0000-0000-000000000000}"/>
          </ac:grpSpMkLst>
        </pc:grpChg>
        <pc:grpChg chg="del">
          <ac:chgData name="claudemir souza" userId="dbdb498277919ce6" providerId="LiveId" clId="{77EDD86C-06D4-4A0B-AA0D-6A3C388402F0}" dt="2023-01-09T17:39:21.546" v="248" actId="478"/>
          <ac:grpSpMkLst>
            <pc:docMk/>
            <pc:sldMk cId="0" sldId="363"/>
            <ac:grpSpMk id="5" creationId="{00000000-0000-0000-0000-000000000000}"/>
          </ac:grpSpMkLst>
        </pc:grpChg>
      </pc:sldChg>
      <pc:sldChg chg="addSp delSp modSp mod">
        <pc:chgData name="claudemir souza" userId="dbdb498277919ce6" providerId="LiveId" clId="{77EDD86C-06D4-4A0B-AA0D-6A3C388402F0}" dt="2023-01-09T17:39:53.169" v="257"/>
        <pc:sldMkLst>
          <pc:docMk/>
          <pc:sldMk cId="0" sldId="364"/>
        </pc:sldMkLst>
        <pc:spChg chg="mod">
          <ac:chgData name="claudemir souza" userId="dbdb498277919ce6" providerId="LiveId" clId="{77EDD86C-06D4-4A0B-AA0D-6A3C388402F0}" dt="2023-01-09T17:39:51.852" v="256" actId="1076"/>
          <ac:spMkLst>
            <pc:docMk/>
            <pc:sldMk cId="0" sldId="364"/>
            <ac:spMk id="14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39:53.169" v="257"/>
          <ac:spMkLst>
            <pc:docMk/>
            <pc:sldMk cId="0" sldId="364"/>
            <ac:spMk id="18" creationId="{16D274D5-115D-F69D-7852-528A086C094E}"/>
          </ac:spMkLst>
        </pc:spChg>
        <pc:grpChg chg="mod">
          <ac:chgData name="claudemir souza" userId="dbdb498277919ce6" providerId="LiveId" clId="{77EDD86C-06D4-4A0B-AA0D-6A3C388402F0}" dt="2023-01-09T17:39:45.134" v="254" actId="14100"/>
          <ac:grpSpMkLst>
            <pc:docMk/>
            <pc:sldMk cId="0" sldId="364"/>
            <ac:grpSpMk id="2" creationId="{00000000-0000-0000-0000-000000000000}"/>
          </ac:grpSpMkLst>
        </pc:grpChg>
        <pc:grpChg chg="del">
          <ac:chgData name="claudemir souza" userId="dbdb498277919ce6" providerId="LiveId" clId="{77EDD86C-06D4-4A0B-AA0D-6A3C388402F0}" dt="2023-01-09T17:39:40.635" v="253" actId="478"/>
          <ac:grpSpMkLst>
            <pc:docMk/>
            <pc:sldMk cId="0" sldId="364"/>
            <ac:grpSpMk id="5" creationId="{00000000-0000-0000-0000-000000000000}"/>
          </ac:grpSpMkLst>
        </pc:grpChg>
      </pc:sldChg>
      <pc:sldChg chg="addSp delSp modSp mod">
        <pc:chgData name="claudemir souza" userId="dbdb498277919ce6" providerId="LiveId" clId="{77EDD86C-06D4-4A0B-AA0D-6A3C388402F0}" dt="2023-01-09T17:40:16.370" v="262"/>
        <pc:sldMkLst>
          <pc:docMk/>
          <pc:sldMk cId="0" sldId="365"/>
        </pc:sldMkLst>
        <pc:spChg chg="mod">
          <ac:chgData name="claudemir souza" userId="dbdb498277919ce6" providerId="LiveId" clId="{77EDD86C-06D4-4A0B-AA0D-6A3C388402F0}" dt="2023-01-09T17:40:14.985" v="261" actId="1076"/>
          <ac:spMkLst>
            <pc:docMk/>
            <pc:sldMk cId="0" sldId="365"/>
            <ac:spMk id="14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40:16.370" v="262"/>
          <ac:spMkLst>
            <pc:docMk/>
            <pc:sldMk cId="0" sldId="365"/>
            <ac:spMk id="16" creationId="{4E8E62EB-0C60-3BF6-C1E4-990DBF759C03}"/>
          </ac:spMkLst>
        </pc:spChg>
        <pc:grpChg chg="mod">
          <ac:chgData name="claudemir souza" userId="dbdb498277919ce6" providerId="LiveId" clId="{77EDD86C-06D4-4A0B-AA0D-6A3C388402F0}" dt="2023-01-09T17:40:07.622" v="259" actId="14100"/>
          <ac:grpSpMkLst>
            <pc:docMk/>
            <pc:sldMk cId="0" sldId="365"/>
            <ac:grpSpMk id="2" creationId="{00000000-0000-0000-0000-000000000000}"/>
          </ac:grpSpMkLst>
        </pc:grpChg>
        <pc:grpChg chg="del">
          <ac:chgData name="claudemir souza" userId="dbdb498277919ce6" providerId="LiveId" clId="{77EDD86C-06D4-4A0B-AA0D-6A3C388402F0}" dt="2023-01-09T17:40:02.903" v="258" actId="478"/>
          <ac:grpSpMkLst>
            <pc:docMk/>
            <pc:sldMk cId="0" sldId="365"/>
            <ac:grpSpMk id="5" creationId="{00000000-0000-0000-0000-000000000000}"/>
          </ac:grpSpMkLst>
        </pc:grpChg>
      </pc:sldChg>
      <pc:sldChg chg="addSp delSp modSp mod">
        <pc:chgData name="claudemir souza" userId="dbdb498277919ce6" providerId="LiveId" clId="{77EDD86C-06D4-4A0B-AA0D-6A3C388402F0}" dt="2023-01-09T17:40:37.715" v="267"/>
        <pc:sldMkLst>
          <pc:docMk/>
          <pc:sldMk cId="0" sldId="366"/>
        </pc:sldMkLst>
        <pc:spChg chg="mod">
          <ac:chgData name="claudemir souza" userId="dbdb498277919ce6" providerId="LiveId" clId="{77EDD86C-06D4-4A0B-AA0D-6A3C388402F0}" dt="2023-01-09T17:40:35.902" v="266" actId="1076"/>
          <ac:spMkLst>
            <pc:docMk/>
            <pc:sldMk cId="0" sldId="366"/>
            <ac:spMk id="14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40:37.715" v="267"/>
          <ac:spMkLst>
            <pc:docMk/>
            <pc:sldMk cId="0" sldId="366"/>
            <ac:spMk id="16" creationId="{A2AE8EBD-BE31-8C52-7209-3A530D6E89FB}"/>
          </ac:spMkLst>
        </pc:spChg>
        <pc:grpChg chg="mod">
          <ac:chgData name="claudemir souza" userId="dbdb498277919ce6" providerId="LiveId" clId="{77EDD86C-06D4-4A0B-AA0D-6A3C388402F0}" dt="2023-01-09T17:40:28.491" v="264" actId="14100"/>
          <ac:grpSpMkLst>
            <pc:docMk/>
            <pc:sldMk cId="0" sldId="366"/>
            <ac:grpSpMk id="2" creationId="{00000000-0000-0000-0000-000000000000}"/>
          </ac:grpSpMkLst>
        </pc:grpChg>
        <pc:grpChg chg="del">
          <ac:chgData name="claudemir souza" userId="dbdb498277919ce6" providerId="LiveId" clId="{77EDD86C-06D4-4A0B-AA0D-6A3C388402F0}" dt="2023-01-09T17:40:24.082" v="263" actId="478"/>
          <ac:grpSpMkLst>
            <pc:docMk/>
            <pc:sldMk cId="0" sldId="366"/>
            <ac:grpSpMk id="5" creationId="{00000000-0000-0000-0000-000000000000}"/>
          </ac:grpSpMkLst>
        </pc:grpChg>
      </pc:sldChg>
      <pc:sldChg chg="addSp delSp modSp mod">
        <pc:chgData name="claudemir souza" userId="dbdb498277919ce6" providerId="LiveId" clId="{77EDD86C-06D4-4A0B-AA0D-6A3C388402F0}" dt="2023-01-09T17:41:13.510" v="274"/>
        <pc:sldMkLst>
          <pc:docMk/>
          <pc:sldMk cId="0" sldId="367"/>
        </pc:sldMkLst>
        <pc:spChg chg="mod">
          <ac:chgData name="claudemir souza" userId="dbdb498277919ce6" providerId="LiveId" clId="{77EDD86C-06D4-4A0B-AA0D-6A3C388402F0}" dt="2023-01-09T17:41:10.712" v="273" actId="1076"/>
          <ac:spMkLst>
            <pc:docMk/>
            <pc:sldMk cId="0" sldId="367"/>
            <ac:spMk id="9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41:13.510" v="274"/>
          <ac:spMkLst>
            <pc:docMk/>
            <pc:sldMk cId="0" sldId="367"/>
            <ac:spMk id="10" creationId="{A0DC57D6-C27A-AD37-A474-EDB1F256101B}"/>
          </ac:spMkLst>
        </pc:spChg>
        <pc:grpChg chg="mod">
          <ac:chgData name="claudemir souza" userId="dbdb498277919ce6" providerId="LiveId" clId="{77EDD86C-06D4-4A0B-AA0D-6A3C388402F0}" dt="2023-01-09T17:41:01.807" v="271" actId="14100"/>
          <ac:grpSpMkLst>
            <pc:docMk/>
            <pc:sldMk cId="0" sldId="367"/>
            <ac:grpSpMk id="2" creationId="{00000000-0000-0000-0000-000000000000}"/>
          </ac:grpSpMkLst>
        </pc:grpChg>
        <pc:grpChg chg="del">
          <ac:chgData name="claudemir souza" userId="dbdb498277919ce6" providerId="LiveId" clId="{77EDD86C-06D4-4A0B-AA0D-6A3C388402F0}" dt="2023-01-09T17:40:44.039" v="268" actId="478"/>
          <ac:grpSpMkLst>
            <pc:docMk/>
            <pc:sldMk cId="0" sldId="367"/>
            <ac:grpSpMk id="5" creationId="{00000000-0000-0000-0000-000000000000}"/>
          </ac:grpSpMkLst>
        </pc:grpChg>
      </pc:sldChg>
      <pc:sldChg chg="delSp mod">
        <pc:chgData name="claudemir souza" userId="dbdb498277919ce6" providerId="LiveId" clId="{77EDD86C-06D4-4A0B-AA0D-6A3C388402F0}" dt="2023-01-09T17:41:19.346" v="275" actId="478"/>
        <pc:sldMkLst>
          <pc:docMk/>
          <pc:sldMk cId="0" sldId="368"/>
        </pc:sldMkLst>
        <pc:grpChg chg="del">
          <ac:chgData name="claudemir souza" userId="dbdb498277919ce6" providerId="LiveId" clId="{77EDD86C-06D4-4A0B-AA0D-6A3C388402F0}" dt="2023-01-09T17:41:19.346" v="275" actId="478"/>
          <ac:grpSpMkLst>
            <pc:docMk/>
            <pc:sldMk cId="0" sldId="368"/>
            <ac:grpSpMk id="6" creationId="{00000000-0000-0000-0000-000000000000}"/>
          </ac:grpSpMkLst>
        </pc:grpChg>
      </pc:sldChg>
      <pc:sldChg chg="addSp delSp modSp mod">
        <pc:chgData name="claudemir souza" userId="dbdb498277919ce6" providerId="LiveId" clId="{77EDD86C-06D4-4A0B-AA0D-6A3C388402F0}" dt="2023-01-09T17:41:49.789" v="282" actId="14100"/>
        <pc:sldMkLst>
          <pc:docMk/>
          <pc:sldMk cId="0" sldId="369"/>
        </pc:sldMkLst>
        <pc:spChg chg="mod">
          <ac:chgData name="claudemir souza" userId="dbdb498277919ce6" providerId="LiveId" clId="{77EDD86C-06D4-4A0B-AA0D-6A3C388402F0}" dt="2023-01-09T17:41:32.466" v="278" actId="14100"/>
          <ac:spMkLst>
            <pc:docMk/>
            <pc:sldMk cId="0" sldId="369"/>
            <ac:spMk id="6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41:49.789" v="282" actId="14100"/>
          <ac:spMkLst>
            <pc:docMk/>
            <pc:sldMk cId="0" sldId="369"/>
            <ac:spMk id="7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41:37.256" v="279" actId="478"/>
          <ac:spMkLst>
            <pc:docMk/>
            <pc:sldMk cId="0" sldId="369"/>
            <ac:spMk id="14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41:38.417" v="280"/>
          <ac:spMkLst>
            <pc:docMk/>
            <pc:sldMk cId="0" sldId="369"/>
            <ac:spMk id="16" creationId="{D9975B28-735E-6D00-03A4-18A32FA24B7E}"/>
          </ac:spMkLst>
        </pc:spChg>
        <pc:grpChg chg="del">
          <ac:chgData name="claudemir souza" userId="dbdb498277919ce6" providerId="LiveId" clId="{77EDD86C-06D4-4A0B-AA0D-6A3C388402F0}" dt="2023-01-09T17:41:41.079" v="281" actId="478"/>
          <ac:grpSpMkLst>
            <pc:docMk/>
            <pc:sldMk cId="0" sldId="369"/>
            <ac:grpSpMk id="2" creationId="{00000000-0000-0000-0000-000000000000}"/>
          </ac:grpSpMkLst>
        </pc:grpChg>
        <pc:picChg chg="del">
          <ac:chgData name="claudemir souza" userId="dbdb498277919ce6" providerId="LiveId" clId="{77EDD86C-06D4-4A0B-AA0D-6A3C388402F0}" dt="2023-01-09T17:41:37.256" v="279" actId="478"/>
          <ac:picMkLst>
            <pc:docMk/>
            <pc:sldMk cId="0" sldId="369"/>
            <ac:picMk id="5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42:04.856" v="285"/>
        <pc:sldMkLst>
          <pc:docMk/>
          <pc:sldMk cId="0" sldId="371"/>
        </pc:sldMkLst>
        <pc:spChg chg="del">
          <ac:chgData name="claudemir souza" userId="dbdb498277919ce6" providerId="LiveId" clId="{77EDD86C-06D4-4A0B-AA0D-6A3C388402F0}" dt="2023-01-09T17:41:58.868" v="283" actId="478"/>
          <ac:spMkLst>
            <pc:docMk/>
            <pc:sldMk cId="0" sldId="371"/>
            <ac:spMk id="2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42:03.518" v="284" actId="478"/>
          <ac:spMkLst>
            <pc:docMk/>
            <pc:sldMk cId="0" sldId="371"/>
            <ac:spMk id="6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42:04.856" v="285"/>
          <ac:spMkLst>
            <pc:docMk/>
            <pc:sldMk cId="0" sldId="371"/>
            <ac:spMk id="7" creationId="{5E9789B1-026D-6C7A-59F6-4B6E580A8DE3}"/>
          </ac:spMkLst>
        </pc:spChg>
        <pc:picChg chg="del">
          <ac:chgData name="claudemir souza" userId="dbdb498277919ce6" providerId="LiveId" clId="{77EDD86C-06D4-4A0B-AA0D-6A3C388402F0}" dt="2023-01-09T17:42:03.518" v="284" actId="478"/>
          <ac:picMkLst>
            <pc:docMk/>
            <pc:sldMk cId="0" sldId="371"/>
            <ac:picMk id="3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42:13.330" v="287"/>
        <pc:sldMkLst>
          <pc:docMk/>
          <pc:sldMk cId="0" sldId="372"/>
        </pc:sldMkLst>
        <pc:spChg chg="del">
          <ac:chgData name="claudemir souza" userId="dbdb498277919ce6" providerId="LiveId" clId="{77EDD86C-06D4-4A0B-AA0D-6A3C388402F0}" dt="2023-01-09T17:42:11.304" v="286" actId="478"/>
          <ac:spMkLst>
            <pc:docMk/>
            <pc:sldMk cId="0" sldId="372"/>
            <ac:spMk id="2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42:11.304" v="286" actId="478"/>
          <ac:spMkLst>
            <pc:docMk/>
            <pc:sldMk cId="0" sldId="372"/>
            <ac:spMk id="6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42:13.330" v="287"/>
          <ac:spMkLst>
            <pc:docMk/>
            <pc:sldMk cId="0" sldId="372"/>
            <ac:spMk id="7" creationId="{DE9ED801-7A20-0603-E38E-4634C4F9827F}"/>
          </ac:spMkLst>
        </pc:spChg>
        <pc:picChg chg="del">
          <ac:chgData name="claudemir souza" userId="dbdb498277919ce6" providerId="LiveId" clId="{77EDD86C-06D4-4A0B-AA0D-6A3C388402F0}" dt="2023-01-09T17:42:11.304" v="286" actId="478"/>
          <ac:picMkLst>
            <pc:docMk/>
            <pc:sldMk cId="0" sldId="372"/>
            <ac:picMk id="3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42:23.376" v="290"/>
        <pc:sldMkLst>
          <pc:docMk/>
          <pc:sldMk cId="0" sldId="373"/>
        </pc:sldMkLst>
        <pc:spChg chg="del">
          <ac:chgData name="claudemir souza" userId="dbdb498277919ce6" providerId="LiveId" clId="{77EDD86C-06D4-4A0B-AA0D-6A3C388402F0}" dt="2023-01-09T17:42:21.940" v="289" actId="478"/>
          <ac:spMkLst>
            <pc:docMk/>
            <pc:sldMk cId="0" sldId="373"/>
            <ac:spMk id="3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42:19.943" v="288" actId="478"/>
          <ac:spMkLst>
            <pc:docMk/>
            <pc:sldMk cId="0" sldId="373"/>
            <ac:spMk id="6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42:23.376" v="290"/>
          <ac:spMkLst>
            <pc:docMk/>
            <pc:sldMk cId="0" sldId="373"/>
            <ac:spMk id="7" creationId="{20E9B298-AD54-06F2-85CD-949B2EF4481F}"/>
          </ac:spMkLst>
        </pc:spChg>
        <pc:picChg chg="del">
          <ac:chgData name="claudemir souza" userId="dbdb498277919ce6" providerId="LiveId" clId="{77EDD86C-06D4-4A0B-AA0D-6A3C388402F0}" dt="2023-01-09T17:42:19.943" v="288" actId="478"/>
          <ac:picMkLst>
            <pc:docMk/>
            <pc:sldMk cId="0" sldId="373"/>
            <ac:picMk id="4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42:31.977" v="292"/>
        <pc:sldMkLst>
          <pc:docMk/>
          <pc:sldMk cId="0" sldId="374"/>
        </pc:sldMkLst>
        <pc:spChg chg="del">
          <ac:chgData name="claudemir souza" userId="dbdb498277919ce6" providerId="LiveId" clId="{77EDD86C-06D4-4A0B-AA0D-6A3C388402F0}" dt="2023-01-09T17:42:30.008" v="291" actId="478"/>
          <ac:spMkLst>
            <pc:docMk/>
            <pc:sldMk cId="0" sldId="374"/>
            <ac:spMk id="2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42:30.008" v="291" actId="478"/>
          <ac:spMkLst>
            <pc:docMk/>
            <pc:sldMk cId="0" sldId="374"/>
            <ac:spMk id="6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42:31.977" v="292"/>
          <ac:spMkLst>
            <pc:docMk/>
            <pc:sldMk cId="0" sldId="374"/>
            <ac:spMk id="7" creationId="{A62EBF81-BB9D-99E1-47A6-5D479FCF0DF4}"/>
          </ac:spMkLst>
        </pc:spChg>
        <pc:picChg chg="del">
          <ac:chgData name="claudemir souza" userId="dbdb498277919ce6" providerId="LiveId" clId="{77EDD86C-06D4-4A0B-AA0D-6A3C388402F0}" dt="2023-01-09T17:42:30.008" v="291" actId="478"/>
          <ac:picMkLst>
            <pc:docMk/>
            <pc:sldMk cId="0" sldId="374"/>
            <ac:picMk id="3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42:39.249" v="294"/>
        <pc:sldMkLst>
          <pc:docMk/>
          <pc:sldMk cId="0" sldId="375"/>
        </pc:sldMkLst>
        <pc:spChg chg="del">
          <ac:chgData name="claudemir souza" userId="dbdb498277919ce6" providerId="LiveId" clId="{77EDD86C-06D4-4A0B-AA0D-6A3C388402F0}" dt="2023-01-09T17:42:37.852" v="293" actId="478"/>
          <ac:spMkLst>
            <pc:docMk/>
            <pc:sldMk cId="0" sldId="375"/>
            <ac:spMk id="3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42:37.852" v="293" actId="478"/>
          <ac:spMkLst>
            <pc:docMk/>
            <pc:sldMk cId="0" sldId="375"/>
            <ac:spMk id="6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42:39.249" v="294"/>
          <ac:spMkLst>
            <pc:docMk/>
            <pc:sldMk cId="0" sldId="375"/>
            <ac:spMk id="7" creationId="{F023A894-CD45-0B58-FA51-524338E16367}"/>
          </ac:spMkLst>
        </pc:spChg>
        <pc:picChg chg="del">
          <ac:chgData name="claudemir souza" userId="dbdb498277919ce6" providerId="LiveId" clId="{77EDD86C-06D4-4A0B-AA0D-6A3C388402F0}" dt="2023-01-09T17:42:37.852" v="293" actId="478"/>
          <ac:picMkLst>
            <pc:docMk/>
            <pc:sldMk cId="0" sldId="375"/>
            <ac:picMk id="4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42:50.891" v="296"/>
        <pc:sldMkLst>
          <pc:docMk/>
          <pc:sldMk cId="0" sldId="376"/>
        </pc:sldMkLst>
        <pc:spChg chg="del">
          <ac:chgData name="claudemir souza" userId="dbdb498277919ce6" providerId="LiveId" clId="{77EDD86C-06D4-4A0B-AA0D-6A3C388402F0}" dt="2023-01-09T17:42:44.833" v="295" actId="478"/>
          <ac:spMkLst>
            <pc:docMk/>
            <pc:sldMk cId="0" sldId="376"/>
            <ac:spMk id="2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42:44.833" v="295" actId="478"/>
          <ac:spMkLst>
            <pc:docMk/>
            <pc:sldMk cId="0" sldId="376"/>
            <ac:spMk id="6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42:50.891" v="296"/>
          <ac:spMkLst>
            <pc:docMk/>
            <pc:sldMk cId="0" sldId="376"/>
            <ac:spMk id="7" creationId="{A0640BF7-8795-B6A2-6C16-0FAB4E7FBA44}"/>
          </ac:spMkLst>
        </pc:spChg>
        <pc:picChg chg="del">
          <ac:chgData name="claudemir souza" userId="dbdb498277919ce6" providerId="LiveId" clId="{77EDD86C-06D4-4A0B-AA0D-6A3C388402F0}" dt="2023-01-09T17:42:44.833" v="295" actId="478"/>
          <ac:picMkLst>
            <pc:docMk/>
            <pc:sldMk cId="0" sldId="376"/>
            <ac:picMk id="3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42:58.621" v="298"/>
        <pc:sldMkLst>
          <pc:docMk/>
          <pc:sldMk cId="0" sldId="377"/>
        </pc:sldMkLst>
        <pc:spChg chg="del">
          <ac:chgData name="claudemir souza" userId="dbdb498277919ce6" providerId="LiveId" clId="{77EDD86C-06D4-4A0B-AA0D-6A3C388402F0}" dt="2023-01-09T17:42:57.036" v="297" actId="478"/>
          <ac:spMkLst>
            <pc:docMk/>
            <pc:sldMk cId="0" sldId="377"/>
            <ac:spMk id="3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42:57.036" v="297" actId="478"/>
          <ac:spMkLst>
            <pc:docMk/>
            <pc:sldMk cId="0" sldId="377"/>
            <ac:spMk id="6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42:58.621" v="298"/>
          <ac:spMkLst>
            <pc:docMk/>
            <pc:sldMk cId="0" sldId="377"/>
            <ac:spMk id="7" creationId="{C43FD0EF-6F92-7D84-EA92-2F4F4C2F2B2B}"/>
          </ac:spMkLst>
        </pc:spChg>
        <pc:picChg chg="del">
          <ac:chgData name="claudemir souza" userId="dbdb498277919ce6" providerId="LiveId" clId="{77EDD86C-06D4-4A0B-AA0D-6A3C388402F0}" dt="2023-01-09T17:42:57.036" v="297" actId="478"/>
          <ac:picMkLst>
            <pc:docMk/>
            <pc:sldMk cId="0" sldId="377"/>
            <ac:picMk id="4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43:06.387" v="300"/>
        <pc:sldMkLst>
          <pc:docMk/>
          <pc:sldMk cId="0" sldId="378"/>
        </pc:sldMkLst>
        <pc:spChg chg="del">
          <ac:chgData name="claudemir souza" userId="dbdb498277919ce6" providerId="LiveId" clId="{77EDD86C-06D4-4A0B-AA0D-6A3C388402F0}" dt="2023-01-09T17:43:05.284" v="299" actId="478"/>
          <ac:spMkLst>
            <pc:docMk/>
            <pc:sldMk cId="0" sldId="378"/>
            <ac:spMk id="2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43:05.284" v="299" actId="478"/>
          <ac:spMkLst>
            <pc:docMk/>
            <pc:sldMk cId="0" sldId="378"/>
            <ac:spMk id="8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43:06.387" v="300"/>
          <ac:spMkLst>
            <pc:docMk/>
            <pc:sldMk cId="0" sldId="378"/>
            <ac:spMk id="9" creationId="{C31A9C0B-907A-6C33-78FC-39E5C03A683B}"/>
          </ac:spMkLst>
        </pc:spChg>
        <pc:picChg chg="del">
          <ac:chgData name="claudemir souza" userId="dbdb498277919ce6" providerId="LiveId" clId="{77EDD86C-06D4-4A0B-AA0D-6A3C388402F0}" dt="2023-01-09T17:43:05.284" v="299" actId="478"/>
          <ac:picMkLst>
            <pc:docMk/>
            <pc:sldMk cId="0" sldId="378"/>
            <ac:picMk id="3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43:15.338" v="302"/>
        <pc:sldMkLst>
          <pc:docMk/>
          <pc:sldMk cId="0" sldId="379"/>
        </pc:sldMkLst>
        <pc:spChg chg="add mod">
          <ac:chgData name="claudemir souza" userId="dbdb498277919ce6" providerId="LiveId" clId="{77EDD86C-06D4-4A0B-AA0D-6A3C388402F0}" dt="2023-01-09T17:43:15.338" v="302"/>
          <ac:spMkLst>
            <pc:docMk/>
            <pc:sldMk cId="0" sldId="379"/>
            <ac:spMk id="10" creationId="{4FA1246D-7BF7-237F-AC55-C1EB0B49084F}"/>
          </ac:spMkLst>
        </pc:spChg>
        <pc:grpChg chg="del">
          <ac:chgData name="claudemir souza" userId="dbdb498277919ce6" providerId="LiveId" clId="{77EDD86C-06D4-4A0B-AA0D-6A3C388402F0}" dt="2023-01-09T17:43:11.033" v="301" actId="478"/>
          <ac:grpSpMkLst>
            <pc:docMk/>
            <pc:sldMk cId="0" sldId="379"/>
            <ac:grpSpMk id="5" creationId="{00000000-0000-0000-0000-000000000000}"/>
          </ac:grpSpMkLst>
        </pc:grpChg>
      </pc:sldChg>
      <pc:sldChg chg="addSp delSp modSp mod">
        <pc:chgData name="claudemir souza" userId="dbdb498277919ce6" providerId="LiveId" clId="{77EDD86C-06D4-4A0B-AA0D-6A3C388402F0}" dt="2023-01-09T17:43:21.992" v="304"/>
        <pc:sldMkLst>
          <pc:docMk/>
          <pc:sldMk cId="0" sldId="380"/>
        </pc:sldMkLst>
        <pc:spChg chg="del">
          <ac:chgData name="claudemir souza" userId="dbdb498277919ce6" providerId="LiveId" clId="{77EDD86C-06D4-4A0B-AA0D-6A3C388402F0}" dt="2023-01-09T17:43:20.836" v="303" actId="478"/>
          <ac:spMkLst>
            <pc:docMk/>
            <pc:sldMk cId="0" sldId="380"/>
            <ac:spMk id="2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43:20.836" v="303" actId="478"/>
          <ac:spMkLst>
            <pc:docMk/>
            <pc:sldMk cId="0" sldId="380"/>
            <ac:spMk id="7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43:21.992" v="304"/>
          <ac:spMkLst>
            <pc:docMk/>
            <pc:sldMk cId="0" sldId="380"/>
            <ac:spMk id="8" creationId="{B1FB0338-A362-734C-F576-5567C406EDA8}"/>
          </ac:spMkLst>
        </pc:spChg>
        <pc:picChg chg="del">
          <ac:chgData name="claudemir souza" userId="dbdb498277919ce6" providerId="LiveId" clId="{77EDD86C-06D4-4A0B-AA0D-6A3C388402F0}" dt="2023-01-09T17:43:20.836" v="303" actId="478"/>
          <ac:picMkLst>
            <pc:docMk/>
            <pc:sldMk cId="0" sldId="380"/>
            <ac:picMk id="3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43:29.622" v="306"/>
        <pc:sldMkLst>
          <pc:docMk/>
          <pc:sldMk cId="0" sldId="381"/>
        </pc:sldMkLst>
        <pc:spChg chg="del">
          <ac:chgData name="claudemir souza" userId="dbdb498277919ce6" providerId="LiveId" clId="{77EDD86C-06D4-4A0B-AA0D-6A3C388402F0}" dt="2023-01-09T17:43:28.518" v="305" actId="478"/>
          <ac:spMkLst>
            <pc:docMk/>
            <pc:sldMk cId="0" sldId="381"/>
            <ac:spMk id="2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43:28.518" v="305" actId="478"/>
          <ac:spMkLst>
            <pc:docMk/>
            <pc:sldMk cId="0" sldId="381"/>
            <ac:spMk id="7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43:29.622" v="306"/>
          <ac:spMkLst>
            <pc:docMk/>
            <pc:sldMk cId="0" sldId="381"/>
            <ac:spMk id="8" creationId="{FE4F3177-4215-EEE8-8FBF-362ABDAD5DAF}"/>
          </ac:spMkLst>
        </pc:spChg>
        <pc:picChg chg="del">
          <ac:chgData name="claudemir souza" userId="dbdb498277919ce6" providerId="LiveId" clId="{77EDD86C-06D4-4A0B-AA0D-6A3C388402F0}" dt="2023-01-09T17:43:28.518" v="305" actId="478"/>
          <ac:picMkLst>
            <pc:docMk/>
            <pc:sldMk cId="0" sldId="381"/>
            <ac:picMk id="3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43:48.136" v="310" actId="1035"/>
        <pc:sldMkLst>
          <pc:docMk/>
          <pc:sldMk cId="0" sldId="383"/>
        </pc:sldMkLst>
        <pc:spChg chg="del">
          <ac:chgData name="claudemir souza" userId="dbdb498277919ce6" providerId="LiveId" clId="{77EDD86C-06D4-4A0B-AA0D-6A3C388402F0}" dt="2023-01-09T17:43:36.039" v="307" actId="478"/>
          <ac:spMkLst>
            <pc:docMk/>
            <pc:sldMk cId="0" sldId="383"/>
            <ac:spMk id="2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43:36.039" v="307" actId="478"/>
          <ac:spMkLst>
            <pc:docMk/>
            <pc:sldMk cId="0" sldId="383"/>
            <ac:spMk id="8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43:48.136" v="310" actId="1035"/>
          <ac:spMkLst>
            <pc:docMk/>
            <pc:sldMk cId="0" sldId="383"/>
            <ac:spMk id="9" creationId="{F43A22C6-ECE1-1675-FC8F-BB24327C0D7B}"/>
          </ac:spMkLst>
        </pc:spChg>
        <pc:picChg chg="del">
          <ac:chgData name="claudemir souza" userId="dbdb498277919ce6" providerId="LiveId" clId="{77EDD86C-06D4-4A0B-AA0D-6A3C388402F0}" dt="2023-01-09T17:43:36.039" v="307" actId="478"/>
          <ac:picMkLst>
            <pc:docMk/>
            <pc:sldMk cId="0" sldId="383"/>
            <ac:picMk id="3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44:20.971" v="318" actId="14100"/>
        <pc:sldMkLst>
          <pc:docMk/>
          <pc:sldMk cId="0" sldId="384"/>
        </pc:sldMkLst>
        <pc:spChg chg="mod">
          <ac:chgData name="claudemir souza" userId="dbdb498277919ce6" providerId="LiveId" clId="{77EDD86C-06D4-4A0B-AA0D-6A3C388402F0}" dt="2023-01-09T17:43:58.547" v="312" actId="1076"/>
          <ac:spMkLst>
            <pc:docMk/>
            <pc:sldMk cId="0" sldId="384"/>
            <ac:spMk id="9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44:03.676" v="314"/>
          <ac:spMkLst>
            <pc:docMk/>
            <pc:sldMk cId="0" sldId="384"/>
            <ac:spMk id="10" creationId="{D4E74033-3BD3-2A2F-976D-E8F065BD81B9}"/>
          </ac:spMkLst>
        </pc:spChg>
        <pc:grpChg chg="mod">
          <ac:chgData name="claudemir souza" userId="dbdb498277919ce6" providerId="LiveId" clId="{77EDD86C-06D4-4A0B-AA0D-6A3C388402F0}" dt="2023-01-09T17:44:20.971" v="318" actId="14100"/>
          <ac:grpSpMkLst>
            <pc:docMk/>
            <pc:sldMk cId="0" sldId="384"/>
            <ac:grpSpMk id="2" creationId="{00000000-0000-0000-0000-000000000000}"/>
          </ac:grpSpMkLst>
        </pc:grpChg>
        <pc:grpChg chg="del">
          <ac:chgData name="claudemir souza" userId="dbdb498277919ce6" providerId="LiveId" clId="{77EDD86C-06D4-4A0B-AA0D-6A3C388402F0}" dt="2023-01-09T17:44:01.326" v="313" actId="478"/>
          <ac:grpSpMkLst>
            <pc:docMk/>
            <pc:sldMk cId="0" sldId="384"/>
            <ac:grpSpMk id="5" creationId="{00000000-0000-0000-0000-000000000000}"/>
          </ac:grpSpMkLst>
        </pc:grpChg>
        <pc:picChg chg="mod">
          <ac:chgData name="claudemir souza" userId="dbdb498277919ce6" providerId="LiveId" clId="{77EDD86C-06D4-4A0B-AA0D-6A3C388402F0}" dt="2023-01-09T17:44:16.223" v="317" actId="1076"/>
          <ac:picMkLst>
            <pc:docMk/>
            <pc:sldMk cId="0" sldId="384"/>
            <ac:picMk id="8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44:50.691" v="324" actId="1076"/>
        <pc:sldMkLst>
          <pc:docMk/>
          <pc:sldMk cId="0" sldId="385"/>
        </pc:sldMkLst>
        <pc:spChg chg="add mod">
          <ac:chgData name="claudemir souza" userId="dbdb498277919ce6" providerId="LiveId" clId="{77EDD86C-06D4-4A0B-AA0D-6A3C388402F0}" dt="2023-01-09T17:44:43.303" v="322"/>
          <ac:spMkLst>
            <pc:docMk/>
            <pc:sldMk cId="0" sldId="385"/>
            <ac:spMk id="10" creationId="{7D5B2F6E-3F71-766B-25C0-27407B69D77F}"/>
          </ac:spMkLst>
        </pc:spChg>
        <pc:grpChg chg="del mod">
          <ac:chgData name="claudemir souza" userId="dbdb498277919ce6" providerId="LiveId" clId="{77EDD86C-06D4-4A0B-AA0D-6A3C388402F0}" dt="2023-01-09T17:44:38.915" v="320" actId="478"/>
          <ac:grpSpMkLst>
            <pc:docMk/>
            <pc:sldMk cId="0" sldId="385"/>
            <ac:grpSpMk id="2" creationId="{00000000-0000-0000-0000-000000000000}"/>
          </ac:grpSpMkLst>
        </pc:grpChg>
        <pc:grpChg chg="del">
          <ac:chgData name="claudemir souza" userId="dbdb498277919ce6" providerId="LiveId" clId="{77EDD86C-06D4-4A0B-AA0D-6A3C388402F0}" dt="2023-01-09T17:44:41.515" v="321" actId="478"/>
          <ac:grpSpMkLst>
            <pc:docMk/>
            <pc:sldMk cId="0" sldId="385"/>
            <ac:grpSpMk id="5" creationId="{00000000-0000-0000-0000-000000000000}"/>
          </ac:grpSpMkLst>
        </pc:grpChg>
        <pc:picChg chg="mod">
          <ac:chgData name="claudemir souza" userId="dbdb498277919ce6" providerId="LiveId" clId="{77EDD86C-06D4-4A0B-AA0D-6A3C388402F0}" dt="2023-01-09T17:44:50.691" v="324" actId="1076"/>
          <ac:picMkLst>
            <pc:docMk/>
            <pc:sldMk cId="0" sldId="385"/>
            <ac:picMk id="8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45:18.400" v="332"/>
        <pc:sldMkLst>
          <pc:docMk/>
          <pc:sldMk cId="0" sldId="386"/>
        </pc:sldMkLst>
        <pc:spChg chg="mod">
          <ac:chgData name="claudemir souza" userId="dbdb498277919ce6" providerId="LiveId" clId="{77EDD86C-06D4-4A0B-AA0D-6A3C388402F0}" dt="2023-01-09T17:45:16.564" v="331" actId="113"/>
          <ac:spMkLst>
            <pc:docMk/>
            <pc:sldMk cId="0" sldId="386"/>
            <ac:spMk id="9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45:18.400" v="332"/>
          <ac:spMkLst>
            <pc:docMk/>
            <pc:sldMk cId="0" sldId="386"/>
            <ac:spMk id="10" creationId="{D9B5AEEE-EBFE-2048-8509-080F7B4372FA}"/>
          </ac:spMkLst>
        </pc:spChg>
        <pc:grpChg chg="del mod">
          <ac:chgData name="claudemir souza" userId="dbdb498277919ce6" providerId="LiveId" clId="{77EDD86C-06D4-4A0B-AA0D-6A3C388402F0}" dt="2023-01-09T17:45:03.189" v="327" actId="478"/>
          <ac:grpSpMkLst>
            <pc:docMk/>
            <pc:sldMk cId="0" sldId="386"/>
            <ac:grpSpMk id="2" creationId="{00000000-0000-0000-0000-000000000000}"/>
          </ac:grpSpMkLst>
        </pc:grpChg>
        <pc:grpChg chg="del">
          <ac:chgData name="claudemir souza" userId="dbdb498277919ce6" providerId="LiveId" clId="{77EDD86C-06D4-4A0B-AA0D-6A3C388402F0}" dt="2023-01-09T17:44:57.176" v="325" actId="478"/>
          <ac:grpSpMkLst>
            <pc:docMk/>
            <pc:sldMk cId="0" sldId="386"/>
            <ac:grpSpMk id="5" creationId="{00000000-0000-0000-0000-000000000000}"/>
          </ac:grpSpMkLst>
        </pc:grpChg>
        <pc:picChg chg="mod">
          <ac:chgData name="claudemir souza" userId="dbdb498277919ce6" providerId="LiveId" clId="{77EDD86C-06D4-4A0B-AA0D-6A3C388402F0}" dt="2023-01-09T17:45:08.124" v="328" actId="1076"/>
          <ac:picMkLst>
            <pc:docMk/>
            <pc:sldMk cId="0" sldId="386"/>
            <ac:picMk id="8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45:48.423" v="339" actId="478"/>
        <pc:sldMkLst>
          <pc:docMk/>
          <pc:sldMk cId="0" sldId="387"/>
        </pc:sldMkLst>
        <pc:spChg chg="mod">
          <ac:chgData name="claudemir souza" userId="dbdb498277919ce6" providerId="LiveId" clId="{77EDD86C-06D4-4A0B-AA0D-6A3C388402F0}" dt="2023-01-09T17:45:44.387" v="337" actId="1076"/>
          <ac:spMkLst>
            <pc:docMk/>
            <pc:sldMk cId="0" sldId="387"/>
            <ac:spMk id="9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45:46.265" v="338"/>
          <ac:spMkLst>
            <pc:docMk/>
            <pc:sldMk cId="0" sldId="387"/>
            <ac:spMk id="10" creationId="{EEB88201-4F9F-9631-4ACB-59D984DEF6CF}"/>
          </ac:spMkLst>
        </pc:spChg>
        <pc:grpChg chg="del">
          <ac:chgData name="claudemir souza" userId="dbdb498277919ce6" providerId="LiveId" clId="{77EDD86C-06D4-4A0B-AA0D-6A3C388402F0}" dt="2023-01-09T17:45:31.181" v="334" actId="478"/>
          <ac:grpSpMkLst>
            <pc:docMk/>
            <pc:sldMk cId="0" sldId="387"/>
            <ac:grpSpMk id="2" creationId="{00000000-0000-0000-0000-000000000000}"/>
          </ac:grpSpMkLst>
        </pc:grpChg>
        <pc:grpChg chg="del">
          <ac:chgData name="claudemir souza" userId="dbdb498277919ce6" providerId="LiveId" clId="{77EDD86C-06D4-4A0B-AA0D-6A3C388402F0}" dt="2023-01-09T17:45:48.423" v="339" actId="478"/>
          <ac:grpSpMkLst>
            <pc:docMk/>
            <pc:sldMk cId="0" sldId="387"/>
            <ac:grpSpMk id="5" creationId="{00000000-0000-0000-0000-000000000000}"/>
          </ac:grpSpMkLst>
        </pc:grpChg>
        <pc:picChg chg="mod">
          <ac:chgData name="claudemir souza" userId="dbdb498277919ce6" providerId="LiveId" clId="{77EDD86C-06D4-4A0B-AA0D-6A3C388402F0}" dt="2023-01-09T17:45:35.987" v="335" actId="1076"/>
          <ac:picMkLst>
            <pc:docMk/>
            <pc:sldMk cId="0" sldId="387"/>
            <ac:picMk id="8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46:20.299" v="348"/>
        <pc:sldMkLst>
          <pc:docMk/>
          <pc:sldMk cId="0" sldId="388"/>
        </pc:sldMkLst>
        <pc:spChg chg="mod">
          <ac:chgData name="claudemir souza" userId="dbdb498277919ce6" providerId="LiveId" clId="{77EDD86C-06D4-4A0B-AA0D-6A3C388402F0}" dt="2023-01-09T17:46:18.116" v="347" actId="1076"/>
          <ac:spMkLst>
            <pc:docMk/>
            <pc:sldMk cId="0" sldId="388"/>
            <ac:spMk id="9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46:20.299" v="348"/>
          <ac:spMkLst>
            <pc:docMk/>
            <pc:sldMk cId="0" sldId="388"/>
            <ac:spMk id="10" creationId="{9267DBF3-EB4A-F483-E1E2-F3565A0BB700}"/>
          </ac:spMkLst>
        </pc:spChg>
        <pc:grpChg chg="del">
          <ac:chgData name="claudemir souza" userId="dbdb498277919ce6" providerId="LiveId" clId="{77EDD86C-06D4-4A0B-AA0D-6A3C388402F0}" dt="2023-01-09T17:45:55.188" v="341" actId="478"/>
          <ac:grpSpMkLst>
            <pc:docMk/>
            <pc:sldMk cId="0" sldId="388"/>
            <ac:grpSpMk id="2" creationId="{00000000-0000-0000-0000-000000000000}"/>
          </ac:grpSpMkLst>
        </pc:grpChg>
        <pc:grpChg chg="del">
          <ac:chgData name="claudemir souza" userId="dbdb498277919ce6" providerId="LiveId" clId="{77EDD86C-06D4-4A0B-AA0D-6A3C388402F0}" dt="2023-01-09T17:45:53.087" v="340" actId="478"/>
          <ac:grpSpMkLst>
            <pc:docMk/>
            <pc:sldMk cId="0" sldId="388"/>
            <ac:grpSpMk id="5" creationId="{00000000-0000-0000-0000-000000000000}"/>
          </ac:grpSpMkLst>
        </pc:grpChg>
        <pc:picChg chg="mod">
          <ac:chgData name="claudemir souza" userId="dbdb498277919ce6" providerId="LiveId" clId="{77EDD86C-06D4-4A0B-AA0D-6A3C388402F0}" dt="2023-01-09T17:46:10.140" v="345" actId="1076"/>
          <ac:picMkLst>
            <pc:docMk/>
            <pc:sldMk cId="0" sldId="388"/>
            <ac:picMk id="8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46:38.578" v="352" actId="1076"/>
        <pc:sldMkLst>
          <pc:docMk/>
          <pc:sldMk cId="0" sldId="389"/>
        </pc:sldMkLst>
        <pc:spChg chg="del">
          <ac:chgData name="claudemir souza" userId="dbdb498277919ce6" providerId="LiveId" clId="{77EDD86C-06D4-4A0B-AA0D-6A3C388402F0}" dt="2023-01-09T17:46:27.793" v="349" actId="478"/>
          <ac:spMkLst>
            <pc:docMk/>
            <pc:sldMk cId="0" sldId="389"/>
            <ac:spMk id="2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46:38.578" v="352" actId="1076"/>
          <ac:spMkLst>
            <pc:docMk/>
            <pc:sldMk cId="0" sldId="389"/>
            <ac:spMk id="5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46:27.793" v="349" actId="478"/>
          <ac:spMkLst>
            <pc:docMk/>
            <pc:sldMk cId="0" sldId="389"/>
            <ac:spMk id="6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46:35.638" v="351" actId="1076"/>
          <ac:spMkLst>
            <pc:docMk/>
            <pc:sldMk cId="0" sldId="389"/>
            <ac:spMk id="7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46:28.893" v="350"/>
          <ac:spMkLst>
            <pc:docMk/>
            <pc:sldMk cId="0" sldId="389"/>
            <ac:spMk id="8" creationId="{57C84856-FB4C-8463-0500-D7AA2BA4AF28}"/>
          </ac:spMkLst>
        </pc:spChg>
        <pc:picChg chg="del">
          <ac:chgData name="claudemir souza" userId="dbdb498277919ce6" providerId="LiveId" clId="{77EDD86C-06D4-4A0B-AA0D-6A3C388402F0}" dt="2023-01-09T17:46:27.793" v="349" actId="478"/>
          <ac:picMkLst>
            <pc:docMk/>
            <pc:sldMk cId="0" sldId="389"/>
            <ac:picMk id="3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47:01.754" v="359" actId="1076"/>
        <pc:sldMkLst>
          <pc:docMk/>
          <pc:sldMk cId="0" sldId="390"/>
        </pc:sldMkLst>
        <pc:spChg chg="del">
          <ac:chgData name="claudemir souza" userId="dbdb498277919ce6" providerId="LiveId" clId="{77EDD86C-06D4-4A0B-AA0D-6A3C388402F0}" dt="2023-01-09T17:46:47.918" v="353" actId="478"/>
          <ac:spMkLst>
            <pc:docMk/>
            <pc:sldMk cId="0" sldId="390"/>
            <ac:spMk id="3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47:01.754" v="359" actId="1076"/>
          <ac:spMkLst>
            <pc:docMk/>
            <pc:sldMk cId="0" sldId="390"/>
            <ac:spMk id="6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46:47.918" v="353" actId="478"/>
          <ac:spMkLst>
            <pc:docMk/>
            <pc:sldMk cId="0" sldId="390"/>
            <ac:spMk id="7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46:49.404" v="354"/>
          <ac:spMkLst>
            <pc:docMk/>
            <pc:sldMk cId="0" sldId="390"/>
            <ac:spMk id="9" creationId="{07F8AE25-FBE3-FE69-EDC3-0F37B330B8A6}"/>
          </ac:spMkLst>
        </pc:spChg>
        <pc:picChg chg="del">
          <ac:chgData name="claudemir souza" userId="dbdb498277919ce6" providerId="LiveId" clId="{77EDD86C-06D4-4A0B-AA0D-6A3C388402F0}" dt="2023-01-09T17:46:47.918" v="353" actId="478"/>
          <ac:picMkLst>
            <pc:docMk/>
            <pc:sldMk cId="0" sldId="390"/>
            <ac:picMk id="4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47:34.515" v="369"/>
        <pc:sldMkLst>
          <pc:docMk/>
          <pc:sldMk cId="0" sldId="392"/>
        </pc:sldMkLst>
        <pc:spChg chg="del topLvl">
          <ac:chgData name="claudemir souza" userId="dbdb498277919ce6" providerId="LiveId" clId="{77EDD86C-06D4-4A0B-AA0D-6A3C388402F0}" dt="2023-01-09T17:47:13.757" v="360" actId="478"/>
          <ac:spMkLst>
            <pc:docMk/>
            <pc:sldMk cId="0" sldId="392"/>
            <ac:spMk id="4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47:31.327" v="368" actId="113"/>
          <ac:spMkLst>
            <pc:docMk/>
            <pc:sldMk cId="0" sldId="392"/>
            <ac:spMk id="14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47:20.050" v="361" actId="478"/>
          <ac:spMkLst>
            <pc:docMk/>
            <pc:sldMk cId="0" sldId="392"/>
            <ac:spMk id="15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47:34.515" v="369"/>
          <ac:spMkLst>
            <pc:docMk/>
            <pc:sldMk cId="0" sldId="392"/>
            <ac:spMk id="17" creationId="{7000789C-C025-60A3-362A-26BBD5045D4E}"/>
          </ac:spMkLst>
        </pc:spChg>
        <pc:grpChg chg="del">
          <ac:chgData name="claudemir souza" userId="dbdb498277919ce6" providerId="LiveId" clId="{77EDD86C-06D4-4A0B-AA0D-6A3C388402F0}" dt="2023-01-09T17:47:13.757" v="360" actId="478"/>
          <ac:grpSpMkLst>
            <pc:docMk/>
            <pc:sldMk cId="0" sldId="392"/>
            <ac:grpSpMk id="3" creationId="{00000000-0000-0000-0000-000000000000}"/>
          </ac:grpSpMkLst>
        </pc:grpChg>
        <pc:picChg chg="topLvl">
          <ac:chgData name="claudemir souza" userId="dbdb498277919ce6" providerId="LiveId" clId="{77EDD86C-06D4-4A0B-AA0D-6A3C388402F0}" dt="2023-01-09T17:47:13.757" v="360" actId="478"/>
          <ac:picMkLst>
            <pc:docMk/>
            <pc:sldMk cId="0" sldId="392"/>
            <ac:picMk id="5" creationId="{00000000-0000-0000-0000-000000000000}"/>
          </ac:picMkLst>
        </pc:picChg>
        <pc:picChg chg="del">
          <ac:chgData name="claudemir souza" userId="dbdb498277919ce6" providerId="LiveId" clId="{77EDD86C-06D4-4A0B-AA0D-6A3C388402F0}" dt="2023-01-09T17:47:20.050" v="361" actId="478"/>
          <ac:picMkLst>
            <pc:docMk/>
            <pc:sldMk cId="0" sldId="392"/>
            <ac:picMk id="7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48:05.178" v="380" actId="207"/>
        <pc:sldMkLst>
          <pc:docMk/>
          <pc:sldMk cId="0" sldId="393"/>
        </pc:sldMkLst>
        <pc:spChg chg="del mod topLvl">
          <ac:chgData name="claudemir souza" userId="dbdb498277919ce6" providerId="LiveId" clId="{77EDD86C-06D4-4A0B-AA0D-6A3C388402F0}" dt="2023-01-09T17:47:51.835" v="371" actId="478"/>
          <ac:spMkLst>
            <pc:docMk/>
            <pc:sldMk cId="0" sldId="393"/>
            <ac:spMk id="4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48:05.178" v="380" actId="207"/>
          <ac:spMkLst>
            <pc:docMk/>
            <pc:sldMk cId="0" sldId="393"/>
            <ac:spMk id="14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47:56.166" v="372" actId="478"/>
          <ac:spMkLst>
            <pc:docMk/>
            <pc:sldMk cId="0" sldId="393"/>
            <ac:spMk id="15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47:57.433" v="373"/>
          <ac:spMkLst>
            <pc:docMk/>
            <pc:sldMk cId="0" sldId="393"/>
            <ac:spMk id="16" creationId="{39241966-8C92-1304-3A4A-49C742B207EA}"/>
          </ac:spMkLst>
        </pc:spChg>
        <pc:grpChg chg="del">
          <ac:chgData name="claudemir souza" userId="dbdb498277919ce6" providerId="LiveId" clId="{77EDD86C-06D4-4A0B-AA0D-6A3C388402F0}" dt="2023-01-09T17:47:51.835" v="371" actId="478"/>
          <ac:grpSpMkLst>
            <pc:docMk/>
            <pc:sldMk cId="0" sldId="393"/>
            <ac:grpSpMk id="3" creationId="{00000000-0000-0000-0000-000000000000}"/>
          </ac:grpSpMkLst>
        </pc:grpChg>
        <pc:picChg chg="topLvl">
          <ac:chgData name="claudemir souza" userId="dbdb498277919ce6" providerId="LiveId" clId="{77EDD86C-06D4-4A0B-AA0D-6A3C388402F0}" dt="2023-01-09T17:47:51.835" v="371" actId="478"/>
          <ac:picMkLst>
            <pc:docMk/>
            <pc:sldMk cId="0" sldId="393"/>
            <ac:picMk id="5" creationId="{00000000-0000-0000-0000-000000000000}"/>
          </ac:picMkLst>
        </pc:picChg>
        <pc:picChg chg="del">
          <ac:chgData name="claudemir souza" userId="dbdb498277919ce6" providerId="LiveId" clId="{77EDD86C-06D4-4A0B-AA0D-6A3C388402F0}" dt="2023-01-09T17:47:56.166" v="372" actId="478"/>
          <ac:picMkLst>
            <pc:docMk/>
            <pc:sldMk cId="0" sldId="393"/>
            <ac:picMk id="7" creationId="{00000000-0000-0000-0000-000000000000}"/>
          </ac:picMkLst>
        </pc:picChg>
      </pc:sldChg>
      <pc:sldChg chg="modSp mod">
        <pc:chgData name="claudemir souza" userId="dbdb498277919ce6" providerId="LiveId" clId="{77EDD86C-06D4-4A0B-AA0D-6A3C388402F0}" dt="2023-01-09T17:48:39.909" v="383" actId="207"/>
        <pc:sldMkLst>
          <pc:docMk/>
          <pc:sldMk cId="0" sldId="395"/>
        </pc:sldMkLst>
        <pc:spChg chg="mod">
          <ac:chgData name="claudemir souza" userId="dbdb498277919ce6" providerId="LiveId" clId="{77EDD86C-06D4-4A0B-AA0D-6A3C388402F0}" dt="2023-01-09T17:48:39.909" v="383" actId="207"/>
          <ac:spMkLst>
            <pc:docMk/>
            <pc:sldMk cId="0" sldId="395"/>
            <ac:spMk id="4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48:39.909" v="383" actId="207"/>
          <ac:spMkLst>
            <pc:docMk/>
            <pc:sldMk cId="0" sldId="395"/>
            <ac:spMk id="5" creationId="{00000000-0000-0000-0000-000000000000}"/>
          </ac:spMkLst>
        </pc:spChg>
        <pc:grpChg chg="mod">
          <ac:chgData name="claudemir souza" userId="dbdb498277919ce6" providerId="LiveId" clId="{77EDD86C-06D4-4A0B-AA0D-6A3C388402F0}" dt="2023-01-09T17:48:39.909" v="383" actId="207"/>
          <ac:grpSpMkLst>
            <pc:docMk/>
            <pc:sldMk cId="0" sldId="395"/>
            <ac:grpSpMk id="3" creationId="{00000000-0000-0000-0000-000000000000}"/>
          </ac:grpSpMkLst>
        </pc:grpChg>
        <pc:picChg chg="mod">
          <ac:chgData name="claudemir souza" userId="dbdb498277919ce6" providerId="LiveId" clId="{77EDD86C-06D4-4A0B-AA0D-6A3C388402F0}" dt="2023-01-09T17:48:39.909" v="383" actId="207"/>
          <ac:picMkLst>
            <pc:docMk/>
            <pc:sldMk cId="0" sldId="395"/>
            <ac:picMk id="6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49:23.513" v="397" actId="478"/>
        <pc:sldMkLst>
          <pc:docMk/>
          <pc:sldMk cId="0" sldId="396"/>
        </pc:sldMkLst>
        <pc:spChg chg="del">
          <ac:chgData name="claudemir souza" userId="dbdb498277919ce6" providerId="LiveId" clId="{77EDD86C-06D4-4A0B-AA0D-6A3C388402F0}" dt="2023-01-09T17:49:20.227" v="396" actId="478"/>
          <ac:spMkLst>
            <pc:docMk/>
            <pc:sldMk cId="0" sldId="396"/>
            <ac:spMk id="2" creationId="{00000000-0000-0000-0000-000000000000}"/>
          </ac:spMkLst>
        </pc:spChg>
        <pc:spChg chg="del topLvl">
          <ac:chgData name="claudemir souza" userId="dbdb498277919ce6" providerId="LiveId" clId="{77EDD86C-06D4-4A0B-AA0D-6A3C388402F0}" dt="2023-01-09T17:48:52.104" v="384" actId="478"/>
          <ac:spMkLst>
            <pc:docMk/>
            <pc:sldMk cId="0" sldId="396"/>
            <ac:spMk id="4" creationId="{00000000-0000-0000-0000-000000000000}"/>
          </ac:spMkLst>
        </pc:spChg>
        <pc:spChg chg="del topLvl">
          <ac:chgData name="claudemir souza" userId="dbdb498277919ce6" providerId="LiveId" clId="{77EDD86C-06D4-4A0B-AA0D-6A3C388402F0}" dt="2023-01-09T17:48:56.283" v="385" actId="478"/>
          <ac:spMkLst>
            <pc:docMk/>
            <pc:sldMk cId="0" sldId="396"/>
            <ac:spMk id="5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49:23.513" v="397" actId="478"/>
          <ac:spMkLst>
            <pc:docMk/>
            <pc:sldMk cId="0" sldId="396"/>
            <ac:spMk id="6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49:13.323" v="394" actId="1076"/>
          <ac:spMkLst>
            <pc:docMk/>
            <pc:sldMk cId="0" sldId="396"/>
            <ac:spMk id="12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48:59.786" v="386" actId="478"/>
          <ac:spMkLst>
            <pc:docMk/>
            <pc:sldMk cId="0" sldId="396"/>
            <ac:spMk id="13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49:14.729" v="395"/>
          <ac:spMkLst>
            <pc:docMk/>
            <pc:sldMk cId="0" sldId="396"/>
            <ac:spMk id="14" creationId="{DA774786-882A-92FB-B9A4-8E26DC1368F8}"/>
          </ac:spMkLst>
        </pc:spChg>
        <pc:grpChg chg="del">
          <ac:chgData name="claudemir souza" userId="dbdb498277919ce6" providerId="LiveId" clId="{77EDD86C-06D4-4A0B-AA0D-6A3C388402F0}" dt="2023-01-09T17:48:52.104" v="384" actId="478"/>
          <ac:grpSpMkLst>
            <pc:docMk/>
            <pc:sldMk cId="0" sldId="396"/>
            <ac:grpSpMk id="3" creationId="{00000000-0000-0000-0000-000000000000}"/>
          </ac:grpSpMkLst>
        </pc:grpChg>
        <pc:picChg chg="del">
          <ac:chgData name="claudemir souza" userId="dbdb498277919ce6" providerId="LiveId" clId="{77EDD86C-06D4-4A0B-AA0D-6A3C388402F0}" dt="2023-01-09T17:48:59.786" v="386" actId="478"/>
          <ac:picMkLst>
            <pc:docMk/>
            <pc:sldMk cId="0" sldId="396"/>
            <ac:picMk id="7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49:59.943" v="410"/>
        <pc:sldMkLst>
          <pc:docMk/>
          <pc:sldMk cId="0" sldId="397"/>
        </pc:sldMkLst>
        <pc:spChg chg="del">
          <ac:chgData name="claudemir souza" userId="dbdb498277919ce6" providerId="LiveId" clId="{77EDD86C-06D4-4A0B-AA0D-6A3C388402F0}" dt="2023-01-09T17:49:28.670" v="398" actId="478"/>
          <ac:spMkLst>
            <pc:docMk/>
            <pc:sldMk cId="0" sldId="397"/>
            <ac:spMk id="2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49:32.254" v="399" actId="478"/>
          <ac:spMkLst>
            <pc:docMk/>
            <pc:sldMk cId="0" sldId="397"/>
            <ac:spMk id="4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49:58.452" v="409" actId="1076"/>
          <ac:spMkLst>
            <pc:docMk/>
            <pc:sldMk cId="0" sldId="397"/>
            <ac:spMk id="11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49:46.996" v="401" actId="478"/>
          <ac:spMkLst>
            <pc:docMk/>
            <pc:sldMk cId="0" sldId="397"/>
            <ac:spMk id="12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49:59.943" v="410"/>
          <ac:spMkLst>
            <pc:docMk/>
            <pc:sldMk cId="0" sldId="397"/>
            <ac:spMk id="13" creationId="{F54A1C3A-AEB3-0199-225B-DC708B0D8980}"/>
          </ac:spMkLst>
        </pc:spChg>
        <pc:grpChg chg="del">
          <ac:chgData name="claudemir souza" userId="dbdb498277919ce6" providerId="LiveId" clId="{77EDD86C-06D4-4A0B-AA0D-6A3C388402F0}" dt="2023-01-09T17:49:41.638" v="400" actId="478"/>
          <ac:grpSpMkLst>
            <pc:docMk/>
            <pc:sldMk cId="0" sldId="397"/>
            <ac:grpSpMk id="3" creationId="{00000000-0000-0000-0000-000000000000}"/>
          </ac:grpSpMkLst>
        </pc:grpChg>
        <pc:picChg chg="del">
          <ac:chgData name="claudemir souza" userId="dbdb498277919ce6" providerId="LiveId" clId="{77EDD86C-06D4-4A0B-AA0D-6A3C388402F0}" dt="2023-01-09T17:49:46.996" v="401" actId="478"/>
          <ac:picMkLst>
            <pc:docMk/>
            <pc:sldMk cId="0" sldId="397"/>
            <ac:picMk id="7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52:19.045" v="431" actId="1076"/>
        <pc:sldMkLst>
          <pc:docMk/>
          <pc:sldMk cId="0" sldId="398"/>
        </pc:sldMkLst>
        <pc:spChg chg="del">
          <ac:chgData name="claudemir souza" userId="dbdb498277919ce6" providerId="LiveId" clId="{77EDD86C-06D4-4A0B-AA0D-6A3C388402F0}" dt="2023-01-09T17:50:28.737" v="413" actId="478"/>
          <ac:spMkLst>
            <pc:docMk/>
            <pc:sldMk cId="0" sldId="398"/>
            <ac:spMk id="2" creationId="{00000000-0000-0000-0000-000000000000}"/>
          </ac:spMkLst>
        </pc:spChg>
        <pc:spChg chg="del topLvl">
          <ac:chgData name="claudemir souza" userId="dbdb498277919ce6" providerId="LiveId" clId="{77EDD86C-06D4-4A0B-AA0D-6A3C388402F0}" dt="2023-01-09T17:50:21.172" v="412" actId="478"/>
          <ac:spMkLst>
            <pc:docMk/>
            <pc:sldMk cId="0" sldId="398"/>
            <ac:spMk id="9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50:28.737" v="413" actId="478"/>
          <ac:spMkLst>
            <pc:docMk/>
            <pc:sldMk cId="0" sldId="398"/>
            <ac:spMk id="12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50:31.244" v="414"/>
          <ac:spMkLst>
            <pc:docMk/>
            <pc:sldMk cId="0" sldId="398"/>
            <ac:spMk id="13" creationId="{87BC8B49-4C96-3531-0D5A-E427DE44ABDA}"/>
          </ac:spMkLst>
        </pc:spChg>
        <pc:spChg chg="add del mod">
          <ac:chgData name="claudemir souza" userId="dbdb498277919ce6" providerId="LiveId" clId="{77EDD86C-06D4-4A0B-AA0D-6A3C388402F0}" dt="2023-01-09T17:50:48.727" v="416" actId="478"/>
          <ac:spMkLst>
            <pc:docMk/>
            <pc:sldMk cId="0" sldId="398"/>
            <ac:spMk id="14" creationId="{CBE4703A-D5A6-E87E-5A7E-3FEFC68251D9}"/>
          </ac:spMkLst>
        </pc:spChg>
        <pc:spChg chg="add del mod">
          <ac:chgData name="claudemir souza" userId="dbdb498277919ce6" providerId="LiveId" clId="{77EDD86C-06D4-4A0B-AA0D-6A3C388402F0}" dt="2023-01-09T17:51:10.488" v="420" actId="478"/>
          <ac:spMkLst>
            <pc:docMk/>
            <pc:sldMk cId="0" sldId="398"/>
            <ac:spMk id="15" creationId="{CA347EFA-78EA-AE97-A94F-230E85A5B3DB}"/>
          </ac:spMkLst>
        </pc:spChg>
        <pc:spChg chg="add del mod ord">
          <ac:chgData name="claudemir souza" userId="dbdb498277919ce6" providerId="LiveId" clId="{77EDD86C-06D4-4A0B-AA0D-6A3C388402F0}" dt="2023-01-09T17:52:13.391" v="430" actId="478"/>
          <ac:spMkLst>
            <pc:docMk/>
            <pc:sldMk cId="0" sldId="398"/>
            <ac:spMk id="16" creationId="{84823B74-BAD9-5D14-C649-314E7F07B47E}"/>
          </ac:spMkLst>
        </pc:spChg>
        <pc:spChg chg="add del mod ord">
          <ac:chgData name="claudemir souza" userId="dbdb498277919ce6" providerId="LiveId" clId="{77EDD86C-06D4-4A0B-AA0D-6A3C388402F0}" dt="2023-01-09T17:52:13.391" v="430" actId="478"/>
          <ac:spMkLst>
            <pc:docMk/>
            <pc:sldMk cId="0" sldId="398"/>
            <ac:spMk id="17" creationId="{DE5B9A9F-0ECD-1A64-9283-3241DE557D15}"/>
          </ac:spMkLst>
        </pc:spChg>
        <pc:grpChg chg="del">
          <ac:chgData name="claudemir souza" userId="dbdb498277919ce6" providerId="LiveId" clId="{77EDD86C-06D4-4A0B-AA0D-6A3C388402F0}" dt="2023-01-09T17:50:13.483" v="411" actId="478"/>
          <ac:grpSpMkLst>
            <pc:docMk/>
            <pc:sldMk cId="0" sldId="398"/>
            <ac:grpSpMk id="3" creationId="{00000000-0000-0000-0000-000000000000}"/>
          </ac:grpSpMkLst>
        </pc:grpChg>
        <pc:grpChg chg="del">
          <ac:chgData name="claudemir souza" userId="dbdb498277919ce6" providerId="LiveId" clId="{77EDD86C-06D4-4A0B-AA0D-6A3C388402F0}" dt="2023-01-09T17:50:21.172" v="412" actId="478"/>
          <ac:grpSpMkLst>
            <pc:docMk/>
            <pc:sldMk cId="0" sldId="398"/>
            <ac:grpSpMk id="8" creationId="{00000000-0000-0000-0000-000000000000}"/>
          </ac:grpSpMkLst>
        </pc:grpChg>
        <pc:picChg chg="del">
          <ac:chgData name="claudemir souza" userId="dbdb498277919ce6" providerId="LiveId" clId="{77EDD86C-06D4-4A0B-AA0D-6A3C388402F0}" dt="2023-01-09T17:50:28.737" v="413" actId="478"/>
          <ac:picMkLst>
            <pc:docMk/>
            <pc:sldMk cId="0" sldId="398"/>
            <ac:picMk id="7" creationId="{00000000-0000-0000-0000-000000000000}"/>
          </ac:picMkLst>
        </pc:picChg>
        <pc:picChg chg="mod topLvl">
          <ac:chgData name="claudemir souza" userId="dbdb498277919ce6" providerId="LiveId" clId="{77EDD86C-06D4-4A0B-AA0D-6A3C388402F0}" dt="2023-01-09T17:52:19.045" v="431" actId="1076"/>
          <ac:picMkLst>
            <pc:docMk/>
            <pc:sldMk cId="0" sldId="398"/>
            <ac:picMk id="10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52:55.451" v="443" actId="113"/>
        <pc:sldMkLst>
          <pc:docMk/>
          <pc:sldMk cId="0" sldId="399"/>
        </pc:sldMkLst>
        <pc:spChg chg="del">
          <ac:chgData name="claudemir souza" userId="dbdb498277919ce6" providerId="LiveId" clId="{77EDD86C-06D4-4A0B-AA0D-6A3C388402F0}" dt="2023-01-09T17:52:30.932" v="432" actId="478"/>
          <ac:spMkLst>
            <pc:docMk/>
            <pc:sldMk cId="0" sldId="399"/>
            <ac:spMk id="2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52:55.451" v="443" actId="113"/>
          <ac:spMkLst>
            <pc:docMk/>
            <pc:sldMk cId="0" sldId="399"/>
            <ac:spMk id="7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52:30.932" v="432" actId="478"/>
          <ac:spMkLst>
            <pc:docMk/>
            <pc:sldMk cId="0" sldId="399"/>
            <ac:spMk id="8" creationId="{00000000-0000-0000-0000-000000000000}"/>
          </ac:spMkLst>
        </pc:spChg>
        <pc:spChg chg="add del mod">
          <ac:chgData name="claudemir souza" userId="dbdb498277919ce6" providerId="LiveId" clId="{77EDD86C-06D4-4A0B-AA0D-6A3C388402F0}" dt="2023-01-09T17:52:36.167" v="434" actId="478"/>
          <ac:spMkLst>
            <pc:docMk/>
            <pc:sldMk cId="0" sldId="399"/>
            <ac:spMk id="10" creationId="{54321E8C-C246-67D3-347E-EA76B2AC190D}"/>
          </ac:spMkLst>
        </pc:spChg>
        <pc:spChg chg="add del mod">
          <ac:chgData name="claudemir souza" userId="dbdb498277919ce6" providerId="LiveId" clId="{77EDD86C-06D4-4A0B-AA0D-6A3C388402F0}" dt="2023-01-09T17:52:36.167" v="434" actId="478"/>
          <ac:spMkLst>
            <pc:docMk/>
            <pc:sldMk cId="0" sldId="399"/>
            <ac:spMk id="11" creationId="{0EB2A80E-A4D3-67E1-03BD-2C9047A05494}"/>
          </ac:spMkLst>
        </pc:spChg>
        <pc:spChg chg="add mod">
          <ac:chgData name="claudemir souza" userId="dbdb498277919ce6" providerId="LiveId" clId="{77EDD86C-06D4-4A0B-AA0D-6A3C388402F0}" dt="2023-01-09T17:52:45.360" v="435"/>
          <ac:spMkLst>
            <pc:docMk/>
            <pc:sldMk cId="0" sldId="399"/>
            <ac:spMk id="12" creationId="{B5B78C6A-4B4D-AD62-F734-92EE86FAF1BA}"/>
          </ac:spMkLst>
        </pc:spChg>
        <pc:grpChg chg="del">
          <ac:chgData name="claudemir souza" userId="dbdb498277919ce6" providerId="LiveId" clId="{77EDD86C-06D4-4A0B-AA0D-6A3C388402F0}" dt="2023-01-09T17:52:30.932" v="432" actId="478"/>
          <ac:grpSpMkLst>
            <pc:docMk/>
            <pc:sldMk cId="0" sldId="399"/>
            <ac:grpSpMk id="3" creationId="{00000000-0000-0000-0000-000000000000}"/>
          </ac:grpSpMkLst>
        </pc:grpChg>
        <pc:picChg chg="del">
          <ac:chgData name="claudemir souza" userId="dbdb498277919ce6" providerId="LiveId" clId="{77EDD86C-06D4-4A0B-AA0D-6A3C388402F0}" dt="2023-01-09T17:52:30.932" v="432" actId="478"/>
          <ac:picMkLst>
            <pc:docMk/>
            <pc:sldMk cId="0" sldId="399"/>
            <ac:picMk id="6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53:15.583" v="450" actId="207"/>
        <pc:sldMkLst>
          <pc:docMk/>
          <pc:sldMk cId="0" sldId="400"/>
        </pc:sldMkLst>
        <pc:spChg chg="del">
          <ac:chgData name="claudemir souza" userId="dbdb498277919ce6" providerId="LiveId" clId="{77EDD86C-06D4-4A0B-AA0D-6A3C388402F0}" dt="2023-01-09T17:53:05.552" v="444" actId="478"/>
          <ac:spMkLst>
            <pc:docMk/>
            <pc:sldMk cId="0" sldId="400"/>
            <ac:spMk id="2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53:15.583" v="450" actId="207"/>
          <ac:spMkLst>
            <pc:docMk/>
            <pc:sldMk cId="0" sldId="400"/>
            <ac:spMk id="7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53:05.552" v="444" actId="478"/>
          <ac:spMkLst>
            <pc:docMk/>
            <pc:sldMk cId="0" sldId="400"/>
            <ac:spMk id="8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53:07.652" v="445"/>
          <ac:spMkLst>
            <pc:docMk/>
            <pc:sldMk cId="0" sldId="400"/>
            <ac:spMk id="10" creationId="{DC5FD270-7A9F-9FB2-D9D1-3FC5A975EAA4}"/>
          </ac:spMkLst>
        </pc:spChg>
        <pc:grpChg chg="del">
          <ac:chgData name="claudemir souza" userId="dbdb498277919ce6" providerId="LiveId" clId="{77EDD86C-06D4-4A0B-AA0D-6A3C388402F0}" dt="2023-01-09T17:53:05.552" v="444" actId="478"/>
          <ac:grpSpMkLst>
            <pc:docMk/>
            <pc:sldMk cId="0" sldId="400"/>
            <ac:grpSpMk id="3" creationId="{00000000-0000-0000-0000-000000000000}"/>
          </ac:grpSpMkLst>
        </pc:grpChg>
        <pc:picChg chg="del">
          <ac:chgData name="claudemir souza" userId="dbdb498277919ce6" providerId="LiveId" clId="{77EDD86C-06D4-4A0B-AA0D-6A3C388402F0}" dt="2023-01-09T17:53:05.552" v="444" actId="478"/>
          <ac:picMkLst>
            <pc:docMk/>
            <pc:sldMk cId="0" sldId="400"/>
            <ac:picMk id="6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53:53.229" v="462"/>
        <pc:sldMkLst>
          <pc:docMk/>
          <pc:sldMk cId="0" sldId="401"/>
        </pc:sldMkLst>
        <pc:spChg chg="add del">
          <ac:chgData name="claudemir souza" userId="dbdb498277919ce6" providerId="LiveId" clId="{77EDD86C-06D4-4A0B-AA0D-6A3C388402F0}" dt="2023-01-09T17:53:34.563" v="454" actId="478"/>
          <ac:spMkLst>
            <pc:docMk/>
            <pc:sldMk cId="0" sldId="401"/>
            <ac:spMk id="2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53:39.013" v="455" actId="478"/>
          <ac:spMkLst>
            <pc:docMk/>
            <pc:sldMk cId="0" sldId="401"/>
            <ac:spMk id="4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53:50.773" v="461" actId="404"/>
          <ac:spMkLst>
            <pc:docMk/>
            <pc:sldMk cId="0" sldId="401"/>
            <ac:spMk id="10" creationId="{00000000-0000-0000-0000-000000000000}"/>
          </ac:spMkLst>
        </pc:spChg>
        <pc:spChg chg="add del">
          <ac:chgData name="claudemir souza" userId="dbdb498277919ce6" providerId="LiveId" clId="{77EDD86C-06D4-4A0B-AA0D-6A3C388402F0}" dt="2023-01-09T17:53:43.868" v="456" actId="478"/>
          <ac:spMkLst>
            <pc:docMk/>
            <pc:sldMk cId="0" sldId="401"/>
            <ac:spMk id="12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53:53.229" v="462"/>
          <ac:spMkLst>
            <pc:docMk/>
            <pc:sldMk cId="0" sldId="401"/>
            <ac:spMk id="13" creationId="{6C59766A-9391-1728-6B57-603D5F10455C}"/>
          </ac:spMkLst>
        </pc:spChg>
        <pc:grpChg chg="add del">
          <ac:chgData name="claudemir souza" userId="dbdb498277919ce6" providerId="LiveId" clId="{77EDD86C-06D4-4A0B-AA0D-6A3C388402F0}" dt="2023-01-09T17:53:30.672" v="453" actId="478"/>
          <ac:grpSpMkLst>
            <pc:docMk/>
            <pc:sldMk cId="0" sldId="401"/>
            <ac:grpSpMk id="3" creationId="{00000000-0000-0000-0000-000000000000}"/>
          </ac:grpSpMkLst>
        </pc:grpChg>
        <pc:picChg chg="add del mod">
          <ac:chgData name="claudemir souza" userId="dbdb498277919ce6" providerId="LiveId" clId="{77EDD86C-06D4-4A0B-AA0D-6A3C388402F0}" dt="2023-01-09T17:53:43.868" v="456" actId="478"/>
          <ac:picMkLst>
            <pc:docMk/>
            <pc:sldMk cId="0" sldId="401"/>
            <ac:picMk id="9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54:14.597" v="470" actId="207"/>
        <pc:sldMkLst>
          <pc:docMk/>
          <pc:sldMk cId="0" sldId="402"/>
        </pc:sldMkLst>
        <pc:spChg chg="del">
          <ac:chgData name="claudemir souza" userId="dbdb498277919ce6" providerId="LiveId" clId="{77EDD86C-06D4-4A0B-AA0D-6A3C388402F0}" dt="2023-01-09T17:54:05.639" v="464" actId="478"/>
          <ac:spMkLst>
            <pc:docMk/>
            <pc:sldMk cId="0" sldId="402"/>
            <ac:spMk id="2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54:14.597" v="470" actId="207"/>
          <ac:spMkLst>
            <pc:docMk/>
            <pc:sldMk cId="0" sldId="402"/>
            <ac:spMk id="7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54:03.523" v="463" actId="478"/>
          <ac:spMkLst>
            <pc:docMk/>
            <pc:sldMk cId="0" sldId="402"/>
            <ac:spMk id="13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54:07.996" v="465"/>
          <ac:spMkLst>
            <pc:docMk/>
            <pc:sldMk cId="0" sldId="402"/>
            <ac:spMk id="14" creationId="{3EF04458-1DC6-ED06-C477-7BC5737945B9}"/>
          </ac:spMkLst>
        </pc:spChg>
        <pc:grpChg chg="del">
          <ac:chgData name="claudemir souza" userId="dbdb498277919ce6" providerId="LiveId" clId="{77EDD86C-06D4-4A0B-AA0D-6A3C388402F0}" dt="2023-01-09T17:54:03.523" v="463" actId="478"/>
          <ac:grpSpMkLst>
            <pc:docMk/>
            <pc:sldMk cId="0" sldId="402"/>
            <ac:grpSpMk id="3" creationId="{00000000-0000-0000-0000-000000000000}"/>
          </ac:grpSpMkLst>
        </pc:grpChg>
        <pc:picChg chg="del">
          <ac:chgData name="claudemir souza" userId="dbdb498277919ce6" providerId="LiveId" clId="{77EDD86C-06D4-4A0B-AA0D-6A3C388402F0}" dt="2023-01-09T17:54:03.523" v="463" actId="478"/>
          <ac:picMkLst>
            <pc:docMk/>
            <pc:sldMk cId="0" sldId="402"/>
            <ac:picMk id="6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55:25.223" v="489"/>
        <pc:sldMkLst>
          <pc:docMk/>
          <pc:sldMk cId="0" sldId="403"/>
        </pc:sldMkLst>
        <pc:spChg chg="mod">
          <ac:chgData name="claudemir souza" userId="dbdb498277919ce6" providerId="LiveId" clId="{77EDD86C-06D4-4A0B-AA0D-6A3C388402F0}" dt="2023-01-09T17:55:21.001" v="487" actId="113"/>
          <ac:spMkLst>
            <pc:docMk/>
            <pc:sldMk cId="0" sldId="403"/>
            <ac:spMk id="9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55:25.223" v="489"/>
          <ac:spMkLst>
            <pc:docMk/>
            <pc:sldMk cId="0" sldId="403"/>
            <ac:spMk id="10" creationId="{DB5AEFFD-F3A2-64A2-8191-73E852F831B0}"/>
          </ac:spMkLst>
        </pc:spChg>
        <pc:grpChg chg="del">
          <ac:chgData name="claudemir souza" userId="dbdb498277919ce6" providerId="LiveId" clId="{77EDD86C-06D4-4A0B-AA0D-6A3C388402F0}" dt="2023-01-09T17:55:06.781" v="481" actId="478"/>
          <ac:grpSpMkLst>
            <pc:docMk/>
            <pc:sldMk cId="0" sldId="403"/>
            <ac:grpSpMk id="2" creationId="{00000000-0000-0000-0000-000000000000}"/>
          </ac:grpSpMkLst>
        </pc:grpChg>
        <pc:grpChg chg="del">
          <ac:chgData name="claudemir souza" userId="dbdb498277919ce6" providerId="LiveId" clId="{77EDD86C-06D4-4A0B-AA0D-6A3C388402F0}" dt="2023-01-09T17:55:23.508" v="488" actId="478"/>
          <ac:grpSpMkLst>
            <pc:docMk/>
            <pc:sldMk cId="0" sldId="403"/>
            <ac:grpSpMk id="5" creationId="{00000000-0000-0000-0000-000000000000}"/>
          </ac:grpSpMkLst>
        </pc:grpChg>
        <pc:picChg chg="mod">
          <ac:chgData name="claudemir souza" userId="dbdb498277919ce6" providerId="LiveId" clId="{77EDD86C-06D4-4A0B-AA0D-6A3C388402F0}" dt="2023-01-09T17:55:11.170" v="482" actId="1076"/>
          <ac:picMkLst>
            <pc:docMk/>
            <pc:sldMk cId="0" sldId="403"/>
            <ac:picMk id="8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55:49.795" v="493" actId="478"/>
        <pc:sldMkLst>
          <pc:docMk/>
          <pc:sldMk cId="0" sldId="404"/>
        </pc:sldMkLst>
        <pc:spChg chg="mod">
          <ac:chgData name="claudemir souza" userId="dbdb498277919ce6" providerId="LiveId" clId="{77EDD86C-06D4-4A0B-AA0D-6A3C388402F0}" dt="2023-01-09T17:55:42.932" v="491" actId="1076"/>
          <ac:spMkLst>
            <pc:docMk/>
            <pc:sldMk cId="0" sldId="404"/>
            <ac:spMk id="14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55:45.917" v="492"/>
          <ac:spMkLst>
            <pc:docMk/>
            <pc:sldMk cId="0" sldId="404"/>
            <ac:spMk id="16" creationId="{33432FE9-0706-52C3-0F62-810E26C1C288}"/>
          </ac:spMkLst>
        </pc:spChg>
        <pc:grpChg chg="del">
          <ac:chgData name="claudemir souza" userId="dbdb498277919ce6" providerId="LiveId" clId="{77EDD86C-06D4-4A0B-AA0D-6A3C388402F0}" dt="2023-01-09T17:55:37.542" v="490" actId="478"/>
          <ac:grpSpMkLst>
            <pc:docMk/>
            <pc:sldMk cId="0" sldId="404"/>
            <ac:grpSpMk id="3" creationId="{00000000-0000-0000-0000-000000000000}"/>
          </ac:grpSpMkLst>
        </pc:grpChg>
        <pc:grpChg chg="del">
          <ac:chgData name="claudemir souza" userId="dbdb498277919ce6" providerId="LiveId" clId="{77EDD86C-06D4-4A0B-AA0D-6A3C388402F0}" dt="2023-01-09T17:55:49.795" v="493" actId="478"/>
          <ac:grpSpMkLst>
            <pc:docMk/>
            <pc:sldMk cId="0" sldId="404"/>
            <ac:grpSpMk id="6" creationId="{00000000-0000-0000-0000-000000000000}"/>
          </ac:grpSpMkLst>
        </pc:grpChg>
      </pc:sldChg>
      <pc:sldChg chg="addSp delSp modSp mod">
        <pc:chgData name="claudemir souza" userId="dbdb498277919ce6" providerId="LiveId" clId="{77EDD86C-06D4-4A0B-AA0D-6A3C388402F0}" dt="2023-01-09T17:56:12.338" v="497"/>
        <pc:sldMkLst>
          <pc:docMk/>
          <pc:sldMk cId="0" sldId="405"/>
        </pc:sldMkLst>
        <pc:spChg chg="mod">
          <ac:chgData name="claudemir souza" userId="dbdb498277919ce6" providerId="LiveId" clId="{77EDD86C-06D4-4A0B-AA0D-6A3C388402F0}" dt="2023-01-09T17:56:10.433" v="496" actId="1076"/>
          <ac:spMkLst>
            <pc:docMk/>
            <pc:sldMk cId="0" sldId="405"/>
            <ac:spMk id="14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56:12.338" v="497"/>
          <ac:spMkLst>
            <pc:docMk/>
            <pc:sldMk cId="0" sldId="405"/>
            <ac:spMk id="16" creationId="{683D7A95-CFD0-CF75-9F4D-1F1881F31055}"/>
          </ac:spMkLst>
        </pc:spChg>
        <pc:grpChg chg="del">
          <ac:chgData name="claudemir souza" userId="dbdb498277919ce6" providerId="LiveId" clId="{77EDD86C-06D4-4A0B-AA0D-6A3C388402F0}" dt="2023-01-09T17:56:05.369" v="495" actId="478"/>
          <ac:grpSpMkLst>
            <pc:docMk/>
            <pc:sldMk cId="0" sldId="405"/>
            <ac:grpSpMk id="3" creationId="{00000000-0000-0000-0000-000000000000}"/>
          </ac:grpSpMkLst>
        </pc:grpChg>
        <pc:grpChg chg="del">
          <ac:chgData name="claudemir souza" userId="dbdb498277919ce6" providerId="LiveId" clId="{77EDD86C-06D4-4A0B-AA0D-6A3C388402F0}" dt="2023-01-09T17:55:53.973" v="494" actId="478"/>
          <ac:grpSpMkLst>
            <pc:docMk/>
            <pc:sldMk cId="0" sldId="405"/>
            <ac:grpSpMk id="6" creationId="{00000000-0000-0000-0000-000000000000}"/>
          </ac:grpSpMkLst>
        </pc:grpChg>
      </pc:sldChg>
      <pc:sldChg chg="addSp delSp modSp mod">
        <pc:chgData name="claudemir souza" userId="dbdb498277919ce6" providerId="LiveId" clId="{77EDD86C-06D4-4A0B-AA0D-6A3C388402F0}" dt="2023-01-09T17:56:39.603" v="502" actId="1076"/>
        <pc:sldMkLst>
          <pc:docMk/>
          <pc:sldMk cId="0" sldId="406"/>
        </pc:sldMkLst>
        <pc:spChg chg="mod">
          <ac:chgData name="claudemir souza" userId="dbdb498277919ce6" providerId="LiveId" clId="{77EDD86C-06D4-4A0B-AA0D-6A3C388402F0}" dt="2023-01-09T17:56:34.754" v="501" actId="1076"/>
          <ac:spMkLst>
            <pc:docMk/>
            <pc:sldMk cId="0" sldId="406"/>
            <ac:spMk id="2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56:39.603" v="502" actId="1076"/>
          <ac:spMkLst>
            <pc:docMk/>
            <pc:sldMk cId="0" sldId="406"/>
            <ac:spMk id="14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56:22.620" v="499"/>
          <ac:spMkLst>
            <pc:docMk/>
            <pc:sldMk cId="0" sldId="406"/>
            <ac:spMk id="23" creationId="{DB98038E-07FA-53EC-BE1E-0022260639F8}"/>
          </ac:spMkLst>
        </pc:spChg>
        <pc:grpChg chg="del">
          <ac:chgData name="claudemir souza" userId="dbdb498277919ce6" providerId="LiveId" clId="{77EDD86C-06D4-4A0B-AA0D-6A3C388402F0}" dt="2023-01-09T17:56:19.071" v="498" actId="478"/>
          <ac:grpSpMkLst>
            <pc:docMk/>
            <pc:sldMk cId="0" sldId="406"/>
            <ac:grpSpMk id="6" creationId="{00000000-0000-0000-0000-000000000000}"/>
          </ac:grpSpMkLst>
        </pc:grpChg>
      </pc:sldChg>
      <pc:sldChg chg="addSp delSp modSp mod">
        <pc:chgData name="claudemir souza" userId="dbdb498277919ce6" providerId="LiveId" clId="{77EDD86C-06D4-4A0B-AA0D-6A3C388402F0}" dt="2023-01-09T17:55:01.087" v="480" actId="404"/>
        <pc:sldMkLst>
          <pc:docMk/>
          <pc:sldMk cId="0" sldId="407"/>
        </pc:sldMkLst>
        <pc:spChg chg="mod">
          <ac:chgData name="claudemir souza" userId="dbdb498277919ce6" providerId="LiveId" clId="{77EDD86C-06D4-4A0B-AA0D-6A3C388402F0}" dt="2023-01-09T17:55:01.087" v="480" actId="404"/>
          <ac:spMkLst>
            <pc:docMk/>
            <pc:sldMk cId="0" sldId="407"/>
            <ac:spMk id="9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54:43.915" v="475"/>
          <ac:spMkLst>
            <pc:docMk/>
            <pc:sldMk cId="0" sldId="407"/>
            <ac:spMk id="10" creationId="{D4F2CA81-A929-0DF6-33A4-F944E0B02DF9}"/>
          </ac:spMkLst>
        </pc:spChg>
        <pc:grpChg chg="del">
          <ac:chgData name="claudemir souza" userId="dbdb498277919ce6" providerId="LiveId" clId="{77EDD86C-06D4-4A0B-AA0D-6A3C388402F0}" dt="2023-01-09T17:54:24.696" v="471" actId="478"/>
          <ac:grpSpMkLst>
            <pc:docMk/>
            <pc:sldMk cId="0" sldId="407"/>
            <ac:grpSpMk id="2" creationId="{00000000-0000-0000-0000-000000000000}"/>
          </ac:grpSpMkLst>
        </pc:grpChg>
        <pc:grpChg chg="del">
          <ac:chgData name="claudemir souza" userId="dbdb498277919ce6" providerId="LiveId" clId="{77EDD86C-06D4-4A0B-AA0D-6A3C388402F0}" dt="2023-01-09T17:54:42.452" v="474" actId="478"/>
          <ac:grpSpMkLst>
            <pc:docMk/>
            <pc:sldMk cId="0" sldId="407"/>
            <ac:grpSpMk id="5" creationId="{00000000-0000-0000-0000-000000000000}"/>
          </ac:grpSpMkLst>
        </pc:grpChg>
        <pc:picChg chg="mod">
          <ac:chgData name="claudemir souza" userId="dbdb498277919ce6" providerId="LiveId" clId="{77EDD86C-06D4-4A0B-AA0D-6A3C388402F0}" dt="2023-01-09T17:54:36.250" v="473" actId="1076"/>
          <ac:picMkLst>
            <pc:docMk/>
            <pc:sldMk cId="0" sldId="407"/>
            <ac:picMk id="8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57:11.764" v="512"/>
        <pc:sldMkLst>
          <pc:docMk/>
          <pc:sldMk cId="0" sldId="408"/>
        </pc:sldMkLst>
        <pc:spChg chg="del">
          <ac:chgData name="claudemir souza" userId="dbdb498277919ce6" providerId="LiveId" clId="{77EDD86C-06D4-4A0B-AA0D-6A3C388402F0}" dt="2023-01-09T17:56:58.160" v="505" actId="478"/>
          <ac:spMkLst>
            <pc:docMk/>
            <pc:sldMk cId="0" sldId="408"/>
            <ac:spMk id="2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57:10.182" v="511" actId="1076"/>
          <ac:spMkLst>
            <pc:docMk/>
            <pc:sldMk cId="0" sldId="408"/>
            <ac:spMk id="7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56:52.038" v="503" actId="478"/>
          <ac:spMkLst>
            <pc:docMk/>
            <pc:sldMk cId="0" sldId="408"/>
            <ac:spMk id="9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57:11.764" v="512"/>
          <ac:spMkLst>
            <pc:docMk/>
            <pc:sldMk cId="0" sldId="408"/>
            <ac:spMk id="11" creationId="{47483C5D-CB95-F038-6B2F-A351A82BBDB4}"/>
          </ac:spMkLst>
        </pc:spChg>
        <pc:grpChg chg="del">
          <ac:chgData name="claudemir souza" userId="dbdb498277919ce6" providerId="LiveId" clId="{77EDD86C-06D4-4A0B-AA0D-6A3C388402F0}" dt="2023-01-09T17:56:55.377" v="504" actId="478"/>
          <ac:grpSpMkLst>
            <pc:docMk/>
            <pc:sldMk cId="0" sldId="408"/>
            <ac:grpSpMk id="3" creationId="{00000000-0000-0000-0000-000000000000}"/>
          </ac:grpSpMkLst>
        </pc:grpChg>
        <pc:picChg chg="del">
          <ac:chgData name="claudemir souza" userId="dbdb498277919ce6" providerId="LiveId" clId="{77EDD86C-06D4-4A0B-AA0D-6A3C388402F0}" dt="2023-01-09T17:56:52.038" v="503" actId="478"/>
          <ac:picMkLst>
            <pc:docMk/>
            <pc:sldMk cId="0" sldId="408"/>
            <ac:picMk id="6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57:31.073" v="517"/>
        <pc:sldMkLst>
          <pc:docMk/>
          <pc:sldMk cId="0" sldId="409"/>
        </pc:sldMkLst>
        <pc:spChg chg="del">
          <ac:chgData name="claudemir souza" userId="dbdb498277919ce6" providerId="LiveId" clId="{77EDD86C-06D4-4A0B-AA0D-6A3C388402F0}" dt="2023-01-09T17:57:20.536" v="514" actId="478"/>
          <ac:spMkLst>
            <pc:docMk/>
            <pc:sldMk cId="0" sldId="409"/>
            <ac:spMk id="2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57:28.565" v="516" actId="207"/>
          <ac:spMkLst>
            <pc:docMk/>
            <pc:sldMk cId="0" sldId="409"/>
            <ac:spMk id="7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57:24.330" v="515" actId="478"/>
          <ac:spMkLst>
            <pc:docMk/>
            <pc:sldMk cId="0" sldId="409"/>
            <ac:spMk id="17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57:31.073" v="517"/>
          <ac:spMkLst>
            <pc:docMk/>
            <pc:sldMk cId="0" sldId="409"/>
            <ac:spMk id="19" creationId="{EFFD72AC-C7F4-4CC1-5241-73900D57AAEC}"/>
          </ac:spMkLst>
        </pc:spChg>
        <pc:grpChg chg="del">
          <ac:chgData name="claudemir souza" userId="dbdb498277919ce6" providerId="LiveId" clId="{77EDD86C-06D4-4A0B-AA0D-6A3C388402F0}" dt="2023-01-09T17:57:18.430" v="513" actId="478"/>
          <ac:grpSpMkLst>
            <pc:docMk/>
            <pc:sldMk cId="0" sldId="409"/>
            <ac:grpSpMk id="3" creationId="{00000000-0000-0000-0000-000000000000}"/>
          </ac:grpSpMkLst>
        </pc:grpChg>
        <pc:picChg chg="del">
          <ac:chgData name="claudemir souza" userId="dbdb498277919ce6" providerId="LiveId" clId="{77EDD86C-06D4-4A0B-AA0D-6A3C388402F0}" dt="2023-01-09T17:57:24.330" v="515" actId="478"/>
          <ac:picMkLst>
            <pc:docMk/>
            <pc:sldMk cId="0" sldId="409"/>
            <ac:picMk id="6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57:50.251" v="523"/>
        <pc:sldMkLst>
          <pc:docMk/>
          <pc:sldMk cId="0" sldId="410"/>
        </pc:sldMkLst>
        <pc:spChg chg="del">
          <ac:chgData name="claudemir souza" userId="dbdb498277919ce6" providerId="LiveId" clId="{77EDD86C-06D4-4A0B-AA0D-6A3C388402F0}" dt="2023-01-09T17:57:48.337" v="522" actId="478"/>
          <ac:spMkLst>
            <pc:docMk/>
            <pc:sldMk cId="0" sldId="410"/>
            <ac:spMk id="2" creationId="{00000000-0000-0000-0000-000000000000}"/>
          </ac:spMkLst>
        </pc:spChg>
        <pc:spChg chg="del mod">
          <ac:chgData name="claudemir souza" userId="dbdb498277919ce6" providerId="LiveId" clId="{77EDD86C-06D4-4A0B-AA0D-6A3C388402F0}" dt="2023-01-09T17:57:41.436" v="519" actId="478"/>
          <ac:spMkLst>
            <pc:docMk/>
            <pc:sldMk cId="0" sldId="410"/>
            <ac:spMk id="7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57:41.436" v="519" actId="478"/>
          <ac:spMkLst>
            <pc:docMk/>
            <pc:sldMk cId="0" sldId="410"/>
            <ac:spMk id="14" creationId="{00000000-0000-0000-0000-000000000000}"/>
          </ac:spMkLst>
        </pc:spChg>
        <pc:spChg chg="add del mod">
          <ac:chgData name="claudemir souza" userId="dbdb498277919ce6" providerId="LiveId" clId="{77EDD86C-06D4-4A0B-AA0D-6A3C388402F0}" dt="2023-01-09T17:57:46.160" v="521" actId="478"/>
          <ac:spMkLst>
            <pc:docMk/>
            <pc:sldMk cId="0" sldId="410"/>
            <ac:spMk id="16" creationId="{1961E4AA-2E65-A72A-5857-B0526B9A1189}"/>
          </ac:spMkLst>
        </pc:spChg>
        <pc:spChg chg="add mod">
          <ac:chgData name="claudemir souza" userId="dbdb498277919ce6" providerId="LiveId" clId="{77EDD86C-06D4-4A0B-AA0D-6A3C388402F0}" dt="2023-01-09T17:57:50.251" v="523"/>
          <ac:spMkLst>
            <pc:docMk/>
            <pc:sldMk cId="0" sldId="410"/>
            <ac:spMk id="17" creationId="{A5390B47-E4BD-2066-D624-6787748F5FF1}"/>
          </ac:spMkLst>
        </pc:spChg>
        <pc:grpChg chg="del">
          <ac:chgData name="claudemir souza" userId="dbdb498277919ce6" providerId="LiveId" clId="{77EDD86C-06D4-4A0B-AA0D-6A3C388402F0}" dt="2023-01-09T17:57:43.731" v="520" actId="478"/>
          <ac:grpSpMkLst>
            <pc:docMk/>
            <pc:sldMk cId="0" sldId="410"/>
            <ac:grpSpMk id="3" creationId="{00000000-0000-0000-0000-000000000000}"/>
          </ac:grpSpMkLst>
        </pc:grpChg>
        <pc:picChg chg="del">
          <ac:chgData name="claudemir souza" userId="dbdb498277919ce6" providerId="LiveId" clId="{77EDD86C-06D4-4A0B-AA0D-6A3C388402F0}" dt="2023-01-09T17:57:41.436" v="519" actId="478"/>
          <ac:picMkLst>
            <pc:docMk/>
            <pc:sldMk cId="0" sldId="410"/>
            <ac:picMk id="6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58:09.156" v="527" actId="1076"/>
        <pc:sldMkLst>
          <pc:docMk/>
          <pc:sldMk cId="0" sldId="411"/>
        </pc:sldMkLst>
        <pc:spChg chg="del">
          <ac:chgData name="claudemir souza" userId="dbdb498277919ce6" providerId="LiveId" clId="{77EDD86C-06D4-4A0B-AA0D-6A3C388402F0}" dt="2023-01-09T17:58:00.345" v="524" actId="478"/>
          <ac:spMkLst>
            <pc:docMk/>
            <pc:sldMk cId="0" sldId="411"/>
            <ac:spMk id="2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58:09.156" v="527" actId="1076"/>
          <ac:spMkLst>
            <pc:docMk/>
            <pc:sldMk cId="0" sldId="411"/>
            <ac:spMk id="7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58:00.345" v="524" actId="478"/>
          <ac:spMkLst>
            <pc:docMk/>
            <pc:sldMk cId="0" sldId="411"/>
            <ac:spMk id="14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58:01.924" v="525"/>
          <ac:spMkLst>
            <pc:docMk/>
            <pc:sldMk cId="0" sldId="411"/>
            <ac:spMk id="15" creationId="{D1042FDA-1BCF-8167-5E72-A4EAA8A2965F}"/>
          </ac:spMkLst>
        </pc:spChg>
        <pc:grpChg chg="del">
          <ac:chgData name="claudemir souza" userId="dbdb498277919ce6" providerId="LiveId" clId="{77EDD86C-06D4-4A0B-AA0D-6A3C388402F0}" dt="2023-01-09T17:58:00.345" v="524" actId="478"/>
          <ac:grpSpMkLst>
            <pc:docMk/>
            <pc:sldMk cId="0" sldId="411"/>
            <ac:grpSpMk id="3" creationId="{00000000-0000-0000-0000-000000000000}"/>
          </ac:grpSpMkLst>
        </pc:grpChg>
        <pc:picChg chg="del">
          <ac:chgData name="claudemir souza" userId="dbdb498277919ce6" providerId="LiveId" clId="{77EDD86C-06D4-4A0B-AA0D-6A3C388402F0}" dt="2023-01-09T17:58:00.345" v="524" actId="478"/>
          <ac:picMkLst>
            <pc:docMk/>
            <pc:sldMk cId="0" sldId="411"/>
            <ac:picMk id="6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58:15.231" v="529"/>
        <pc:sldMkLst>
          <pc:docMk/>
          <pc:sldMk cId="0" sldId="412"/>
        </pc:sldMkLst>
        <pc:spChg chg="add mod">
          <ac:chgData name="claudemir souza" userId="dbdb498277919ce6" providerId="LiveId" clId="{77EDD86C-06D4-4A0B-AA0D-6A3C388402F0}" dt="2023-01-09T17:58:15.231" v="529"/>
          <ac:spMkLst>
            <pc:docMk/>
            <pc:sldMk cId="0" sldId="412"/>
            <ac:spMk id="17" creationId="{170CDA06-2145-1530-8F00-E58B4D3C9714}"/>
          </ac:spMkLst>
        </pc:spChg>
        <pc:grpChg chg="del">
          <ac:chgData name="claudemir souza" userId="dbdb498277919ce6" providerId="LiveId" clId="{77EDD86C-06D4-4A0B-AA0D-6A3C388402F0}" dt="2023-01-09T17:58:14.076" v="528" actId="478"/>
          <ac:grpSpMkLst>
            <pc:docMk/>
            <pc:sldMk cId="0" sldId="412"/>
            <ac:grpSpMk id="6" creationId="{00000000-0000-0000-0000-000000000000}"/>
          </ac:grpSpMkLst>
        </pc:grpChg>
      </pc:sldChg>
      <pc:sldChg chg="addSp delSp modSp mod">
        <pc:chgData name="claudemir souza" userId="dbdb498277919ce6" providerId="LiveId" clId="{77EDD86C-06D4-4A0B-AA0D-6A3C388402F0}" dt="2023-01-09T17:58:48.415" v="539" actId="1076"/>
        <pc:sldMkLst>
          <pc:docMk/>
          <pc:sldMk cId="0" sldId="413"/>
        </pc:sldMkLst>
        <pc:spChg chg="mod">
          <ac:chgData name="claudemir souza" userId="dbdb498277919ce6" providerId="LiveId" clId="{77EDD86C-06D4-4A0B-AA0D-6A3C388402F0}" dt="2023-01-09T17:58:28.354" v="535" actId="404"/>
          <ac:spMkLst>
            <pc:docMk/>
            <pc:sldMk cId="0" sldId="413"/>
            <ac:spMk id="9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58:19.300" v="530"/>
          <ac:spMkLst>
            <pc:docMk/>
            <pc:sldMk cId="0" sldId="413"/>
            <ac:spMk id="10" creationId="{3C44B044-1783-D485-F01A-EEF1F300CA31}"/>
          </ac:spMkLst>
        </pc:spChg>
        <pc:grpChg chg="del">
          <ac:chgData name="claudemir souza" userId="dbdb498277919ce6" providerId="LiveId" clId="{77EDD86C-06D4-4A0B-AA0D-6A3C388402F0}" dt="2023-01-09T17:58:34.636" v="537" actId="478"/>
          <ac:grpSpMkLst>
            <pc:docMk/>
            <pc:sldMk cId="0" sldId="413"/>
            <ac:grpSpMk id="2" creationId="{00000000-0000-0000-0000-000000000000}"/>
          </ac:grpSpMkLst>
        </pc:grpChg>
        <pc:grpChg chg="del">
          <ac:chgData name="claudemir souza" userId="dbdb498277919ce6" providerId="LiveId" clId="{77EDD86C-06D4-4A0B-AA0D-6A3C388402F0}" dt="2023-01-09T17:58:30.680" v="536" actId="478"/>
          <ac:grpSpMkLst>
            <pc:docMk/>
            <pc:sldMk cId="0" sldId="413"/>
            <ac:grpSpMk id="5" creationId="{00000000-0000-0000-0000-000000000000}"/>
          </ac:grpSpMkLst>
        </pc:grpChg>
        <pc:picChg chg="mod">
          <ac:chgData name="claudemir souza" userId="dbdb498277919ce6" providerId="LiveId" clId="{77EDD86C-06D4-4A0B-AA0D-6A3C388402F0}" dt="2023-01-09T17:58:48.415" v="539" actId="1076"/>
          <ac:picMkLst>
            <pc:docMk/>
            <pc:sldMk cId="0" sldId="413"/>
            <ac:picMk id="8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59:14.284" v="547"/>
        <pc:sldMkLst>
          <pc:docMk/>
          <pc:sldMk cId="0" sldId="414"/>
        </pc:sldMkLst>
        <pc:spChg chg="del">
          <ac:chgData name="claudemir souza" userId="dbdb498277919ce6" providerId="LiveId" clId="{77EDD86C-06D4-4A0B-AA0D-6A3C388402F0}" dt="2023-01-09T17:58:56.618" v="540" actId="478"/>
          <ac:spMkLst>
            <pc:docMk/>
            <pc:sldMk cId="0" sldId="414"/>
            <ac:spMk id="2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59:12.243" v="546" actId="14100"/>
          <ac:spMkLst>
            <pc:docMk/>
            <pc:sldMk cId="0" sldId="414"/>
            <ac:spMk id="7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7:59:00.719" v="541" actId="1076"/>
          <ac:spMkLst>
            <pc:docMk/>
            <pc:sldMk cId="0" sldId="414"/>
            <ac:spMk id="9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58:56.618" v="540" actId="478"/>
          <ac:spMkLst>
            <pc:docMk/>
            <pc:sldMk cId="0" sldId="414"/>
            <ac:spMk id="11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59:14.284" v="547"/>
          <ac:spMkLst>
            <pc:docMk/>
            <pc:sldMk cId="0" sldId="414"/>
            <ac:spMk id="12" creationId="{73F1AF21-9A4C-4039-7EE1-BDC54233B4D1}"/>
          </ac:spMkLst>
        </pc:spChg>
        <pc:grpChg chg="del">
          <ac:chgData name="claudemir souza" userId="dbdb498277919ce6" providerId="LiveId" clId="{77EDD86C-06D4-4A0B-AA0D-6A3C388402F0}" dt="2023-01-09T17:58:56.618" v="540" actId="478"/>
          <ac:grpSpMkLst>
            <pc:docMk/>
            <pc:sldMk cId="0" sldId="414"/>
            <ac:grpSpMk id="3" creationId="{00000000-0000-0000-0000-000000000000}"/>
          </ac:grpSpMkLst>
        </pc:grpChg>
        <pc:picChg chg="del">
          <ac:chgData name="claudemir souza" userId="dbdb498277919ce6" providerId="LiveId" clId="{77EDD86C-06D4-4A0B-AA0D-6A3C388402F0}" dt="2023-01-09T17:58:56.618" v="540" actId="478"/>
          <ac:picMkLst>
            <pc:docMk/>
            <pc:sldMk cId="0" sldId="414"/>
            <ac:picMk id="6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7:59:46.179" v="557" actId="113"/>
        <pc:sldMkLst>
          <pc:docMk/>
          <pc:sldMk cId="0" sldId="415"/>
        </pc:sldMkLst>
        <pc:spChg chg="mod">
          <ac:chgData name="claudemir souza" userId="dbdb498277919ce6" providerId="LiveId" clId="{77EDD86C-06D4-4A0B-AA0D-6A3C388402F0}" dt="2023-01-09T17:59:46.179" v="557" actId="113"/>
          <ac:spMkLst>
            <pc:docMk/>
            <pc:sldMk cId="0" sldId="415"/>
            <ac:spMk id="9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7:59:36.762" v="552"/>
          <ac:spMkLst>
            <pc:docMk/>
            <pc:sldMk cId="0" sldId="415"/>
            <ac:spMk id="10" creationId="{E65BB65E-EA31-D3B8-30B6-5E3D937709E4}"/>
          </ac:spMkLst>
        </pc:spChg>
        <pc:grpChg chg="del">
          <ac:chgData name="claudemir souza" userId="dbdb498277919ce6" providerId="LiveId" clId="{77EDD86C-06D4-4A0B-AA0D-6A3C388402F0}" dt="2023-01-09T17:59:24.282" v="549" actId="478"/>
          <ac:grpSpMkLst>
            <pc:docMk/>
            <pc:sldMk cId="0" sldId="415"/>
            <ac:grpSpMk id="2" creationId="{00000000-0000-0000-0000-000000000000}"/>
          </ac:grpSpMkLst>
        </pc:grpChg>
        <pc:grpChg chg="del">
          <ac:chgData name="claudemir souza" userId="dbdb498277919ce6" providerId="LiveId" clId="{77EDD86C-06D4-4A0B-AA0D-6A3C388402F0}" dt="2023-01-09T17:59:20.320" v="548" actId="478"/>
          <ac:grpSpMkLst>
            <pc:docMk/>
            <pc:sldMk cId="0" sldId="415"/>
            <ac:grpSpMk id="5" creationId="{00000000-0000-0000-0000-000000000000}"/>
          </ac:grpSpMkLst>
        </pc:grpChg>
        <pc:picChg chg="mod">
          <ac:chgData name="claudemir souza" userId="dbdb498277919ce6" providerId="LiveId" clId="{77EDD86C-06D4-4A0B-AA0D-6A3C388402F0}" dt="2023-01-09T17:59:33.155" v="551" actId="1076"/>
          <ac:picMkLst>
            <pc:docMk/>
            <pc:sldMk cId="0" sldId="415"/>
            <ac:picMk id="8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8:00:03.662" v="563"/>
        <pc:sldMkLst>
          <pc:docMk/>
          <pc:sldMk cId="0" sldId="416"/>
        </pc:sldMkLst>
        <pc:spChg chg="del">
          <ac:chgData name="claudemir souza" userId="dbdb498277919ce6" providerId="LiveId" clId="{77EDD86C-06D4-4A0B-AA0D-6A3C388402F0}" dt="2023-01-09T17:59:53.920" v="558" actId="478"/>
          <ac:spMkLst>
            <pc:docMk/>
            <pc:sldMk cId="0" sldId="416"/>
            <ac:spMk id="2" creationId="{00000000-0000-0000-0000-000000000000}"/>
          </ac:spMkLst>
        </pc:spChg>
        <pc:spChg chg="mod">
          <ac:chgData name="claudemir souza" userId="dbdb498277919ce6" providerId="LiveId" clId="{77EDD86C-06D4-4A0B-AA0D-6A3C388402F0}" dt="2023-01-09T18:00:02.061" v="562" actId="14100"/>
          <ac:spMkLst>
            <pc:docMk/>
            <pc:sldMk cId="0" sldId="416"/>
            <ac:spMk id="7" creationId="{00000000-0000-0000-0000-000000000000}"/>
          </ac:spMkLst>
        </pc:spChg>
        <pc:spChg chg="del">
          <ac:chgData name="claudemir souza" userId="dbdb498277919ce6" providerId="LiveId" clId="{77EDD86C-06D4-4A0B-AA0D-6A3C388402F0}" dt="2023-01-09T17:59:53.920" v="558" actId="478"/>
          <ac:spMkLst>
            <pc:docMk/>
            <pc:sldMk cId="0" sldId="416"/>
            <ac:spMk id="17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8:00:03.662" v="563"/>
          <ac:spMkLst>
            <pc:docMk/>
            <pc:sldMk cId="0" sldId="416"/>
            <ac:spMk id="18" creationId="{2904EFD4-78B2-6D77-B92F-2A951044B9A6}"/>
          </ac:spMkLst>
        </pc:spChg>
        <pc:grpChg chg="del">
          <ac:chgData name="claudemir souza" userId="dbdb498277919ce6" providerId="LiveId" clId="{77EDD86C-06D4-4A0B-AA0D-6A3C388402F0}" dt="2023-01-09T17:59:53.920" v="558" actId="478"/>
          <ac:grpSpMkLst>
            <pc:docMk/>
            <pc:sldMk cId="0" sldId="416"/>
            <ac:grpSpMk id="3" creationId="{00000000-0000-0000-0000-000000000000}"/>
          </ac:grpSpMkLst>
        </pc:grpChg>
        <pc:picChg chg="del">
          <ac:chgData name="claudemir souza" userId="dbdb498277919ce6" providerId="LiveId" clId="{77EDD86C-06D4-4A0B-AA0D-6A3C388402F0}" dt="2023-01-09T17:59:53.920" v="558" actId="478"/>
          <ac:picMkLst>
            <pc:docMk/>
            <pc:sldMk cId="0" sldId="416"/>
            <ac:picMk id="6" creationId="{00000000-0000-0000-0000-000000000000}"/>
          </ac:picMkLst>
        </pc:picChg>
      </pc:sldChg>
      <pc:sldChg chg="addSp delSp modSp mod">
        <pc:chgData name="claudemir souza" userId="dbdb498277919ce6" providerId="LiveId" clId="{77EDD86C-06D4-4A0B-AA0D-6A3C388402F0}" dt="2023-01-09T18:00:19.933" v="566" actId="1076"/>
        <pc:sldMkLst>
          <pc:docMk/>
          <pc:sldMk cId="0" sldId="417"/>
        </pc:sldMkLst>
        <pc:spChg chg="mod">
          <ac:chgData name="claudemir souza" userId="dbdb498277919ce6" providerId="LiveId" clId="{77EDD86C-06D4-4A0B-AA0D-6A3C388402F0}" dt="2023-01-09T18:00:19.933" v="566" actId="1076"/>
          <ac:spMkLst>
            <pc:docMk/>
            <pc:sldMk cId="0" sldId="417"/>
            <ac:spMk id="9" creationId="{00000000-0000-0000-0000-000000000000}"/>
          </ac:spMkLst>
        </pc:spChg>
        <pc:spChg chg="add mod">
          <ac:chgData name="claudemir souza" userId="dbdb498277919ce6" providerId="LiveId" clId="{77EDD86C-06D4-4A0B-AA0D-6A3C388402F0}" dt="2023-01-09T18:00:13.487" v="565"/>
          <ac:spMkLst>
            <pc:docMk/>
            <pc:sldMk cId="0" sldId="417"/>
            <ac:spMk id="11" creationId="{9DDCAAC2-CE48-4E2F-83DB-393C38F0DD40}"/>
          </ac:spMkLst>
        </pc:spChg>
        <pc:grpChg chg="del">
          <ac:chgData name="claudemir souza" userId="dbdb498277919ce6" providerId="LiveId" clId="{77EDD86C-06D4-4A0B-AA0D-6A3C388402F0}" dt="2023-01-09T18:00:12.332" v="564" actId="478"/>
          <ac:grpSpMkLst>
            <pc:docMk/>
            <pc:sldMk cId="0" sldId="417"/>
            <ac:grpSpMk id="6" creationId="{00000000-0000-0000-0000-000000000000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4233206" y="2018848"/>
            <a:ext cx="4055110" cy="6340475"/>
          </a:xfrm>
          <a:custGeom>
            <a:avLst/>
            <a:gdLst/>
            <a:ahLst/>
            <a:cxnLst/>
            <a:rect l="l" t="t" r="r" b="b"/>
            <a:pathLst>
              <a:path w="4055109" h="6340475">
                <a:moveTo>
                  <a:pt x="4054792" y="6340049"/>
                </a:moveTo>
                <a:lnTo>
                  <a:pt x="1830194" y="6340049"/>
                </a:lnTo>
                <a:lnTo>
                  <a:pt x="0" y="3170024"/>
                </a:lnTo>
                <a:lnTo>
                  <a:pt x="1830194" y="0"/>
                </a:lnTo>
                <a:lnTo>
                  <a:pt x="4054792" y="0"/>
                </a:lnTo>
                <a:lnTo>
                  <a:pt x="4054792" y="6340049"/>
                </a:lnTo>
                <a:close/>
              </a:path>
            </a:pathLst>
          </a:custGeom>
          <a:solidFill>
            <a:srgbClr val="1C9E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2122944" y="7035126"/>
            <a:ext cx="4970145" cy="3252470"/>
          </a:xfrm>
          <a:custGeom>
            <a:avLst/>
            <a:gdLst/>
            <a:ahLst/>
            <a:cxnLst/>
            <a:rect l="l" t="t" r="r" b="b"/>
            <a:pathLst>
              <a:path w="4970144" h="3252470">
                <a:moveTo>
                  <a:pt x="4335200" y="3251873"/>
                </a:moveTo>
                <a:lnTo>
                  <a:pt x="634953" y="3251873"/>
                </a:lnTo>
                <a:lnTo>
                  <a:pt x="0" y="2152088"/>
                </a:lnTo>
                <a:lnTo>
                  <a:pt x="1242494" y="0"/>
                </a:lnTo>
                <a:lnTo>
                  <a:pt x="3727485" y="0"/>
                </a:lnTo>
                <a:lnTo>
                  <a:pt x="4969979" y="2151786"/>
                </a:lnTo>
                <a:lnTo>
                  <a:pt x="4969979" y="2152391"/>
                </a:lnTo>
                <a:lnTo>
                  <a:pt x="4335200" y="3251873"/>
                </a:lnTo>
                <a:close/>
              </a:path>
            </a:pathLst>
          </a:custGeom>
          <a:solidFill>
            <a:srgbClr val="77C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2336422" y="5954841"/>
            <a:ext cx="2272030" cy="1967864"/>
          </a:xfrm>
          <a:custGeom>
            <a:avLst/>
            <a:gdLst/>
            <a:ahLst/>
            <a:cxnLst/>
            <a:rect l="l" t="t" r="r" b="b"/>
            <a:pathLst>
              <a:path w="2272030" h="1967865">
                <a:moveTo>
                  <a:pt x="1703699" y="1967285"/>
                </a:moveTo>
                <a:lnTo>
                  <a:pt x="567819" y="1967285"/>
                </a:lnTo>
                <a:lnTo>
                  <a:pt x="0" y="983782"/>
                </a:lnTo>
                <a:lnTo>
                  <a:pt x="0" y="983502"/>
                </a:lnTo>
                <a:lnTo>
                  <a:pt x="567819" y="0"/>
                </a:lnTo>
                <a:lnTo>
                  <a:pt x="1703618" y="0"/>
                </a:lnTo>
                <a:lnTo>
                  <a:pt x="2271518" y="983502"/>
                </a:lnTo>
                <a:lnTo>
                  <a:pt x="2271518" y="983782"/>
                </a:lnTo>
                <a:lnTo>
                  <a:pt x="1703699" y="1967285"/>
                </a:lnTo>
                <a:close/>
              </a:path>
            </a:pathLst>
          </a:custGeom>
          <a:solidFill>
            <a:srgbClr val="1CA3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3955233" y="0"/>
            <a:ext cx="3304540" cy="2861945"/>
          </a:xfrm>
          <a:custGeom>
            <a:avLst/>
            <a:gdLst/>
            <a:ahLst/>
            <a:cxnLst/>
            <a:rect l="l" t="t" r="r" b="b"/>
            <a:pathLst>
              <a:path w="3304540" h="2861945">
                <a:moveTo>
                  <a:pt x="2478048" y="2861435"/>
                </a:moveTo>
                <a:lnTo>
                  <a:pt x="825900" y="2861435"/>
                </a:lnTo>
                <a:lnTo>
                  <a:pt x="0" y="1430917"/>
                </a:lnTo>
                <a:lnTo>
                  <a:pt x="0" y="1430518"/>
                </a:lnTo>
                <a:lnTo>
                  <a:pt x="825900" y="0"/>
                </a:lnTo>
                <a:lnTo>
                  <a:pt x="2477932" y="0"/>
                </a:lnTo>
                <a:lnTo>
                  <a:pt x="3303949" y="1430518"/>
                </a:lnTo>
                <a:lnTo>
                  <a:pt x="3303949" y="1430917"/>
                </a:lnTo>
                <a:lnTo>
                  <a:pt x="2478048" y="2861435"/>
                </a:lnTo>
                <a:close/>
              </a:path>
            </a:pathLst>
          </a:custGeom>
          <a:solidFill>
            <a:srgbClr val="000000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369483" y="0"/>
            <a:ext cx="2533649" cy="229425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6776" y="453858"/>
            <a:ext cx="676274" cy="6762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0" y="411480"/>
            <a:ext cx="16459200" cy="1645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1016000" y="2415564"/>
            <a:ext cx="12990830" cy="227774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8850"/>
              </a:lnSpc>
              <a:spcBef>
                <a:spcPts val="229"/>
              </a:spcBef>
            </a:pPr>
            <a:r>
              <a:rPr sz="7400" b="1" spc="-540" dirty="0">
                <a:solidFill>
                  <a:srgbClr val="1C9E99"/>
                </a:solidFill>
                <a:latin typeface="Trebuchet MS"/>
                <a:cs typeface="Trebuchet MS"/>
              </a:rPr>
              <a:t>T</a:t>
            </a:r>
            <a:r>
              <a:rPr sz="7400" b="1" spc="40" dirty="0">
                <a:solidFill>
                  <a:srgbClr val="1C9E99"/>
                </a:solidFill>
                <a:latin typeface="Trebuchet MS"/>
                <a:cs typeface="Trebuchet MS"/>
              </a:rPr>
              <a:t>R</a:t>
            </a:r>
            <a:r>
              <a:rPr sz="7400" b="1" spc="-325" dirty="0">
                <a:solidFill>
                  <a:srgbClr val="1C9E99"/>
                </a:solidFill>
                <a:latin typeface="Trebuchet MS"/>
                <a:cs typeface="Trebuchet MS"/>
              </a:rPr>
              <a:t>E</a:t>
            </a:r>
            <a:r>
              <a:rPr sz="7400" b="1" spc="100" dirty="0">
                <a:solidFill>
                  <a:srgbClr val="1C9E99"/>
                </a:solidFill>
                <a:latin typeface="Trebuchet MS"/>
                <a:cs typeface="Trebuchet MS"/>
              </a:rPr>
              <a:t>I</a:t>
            </a:r>
            <a:r>
              <a:rPr sz="7400" b="1" spc="-40" dirty="0">
                <a:solidFill>
                  <a:srgbClr val="1C9E99"/>
                </a:solidFill>
                <a:latin typeface="Trebuchet MS"/>
                <a:cs typeface="Trebuchet MS"/>
              </a:rPr>
              <a:t>N</a:t>
            </a:r>
            <a:r>
              <a:rPr sz="7400" b="1" spc="-330" dirty="0">
                <a:solidFill>
                  <a:srgbClr val="1C9E99"/>
                </a:solidFill>
                <a:latin typeface="Trebuchet MS"/>
                <a:cs typeface="Trebuchet MS"/>
              </a:rPr>
              <a:t>A</a:t>
            </a:r>
            <a:r>
              <a:rPr sz="7400" b="1" spc="295" dirty="0">
                <a:solidFill>
                  <a:srgbClr val="1C9E99"/>
                </a:solidFill>
                <a:latin typeface="Trebuchet MS"/>
                <a:cs typeface="Trebuchet MS"/>
              </a:rPr>
              <a:t>M</a:t>
            </a:r>
            <a:r>
              <a:rPr sz="7400" b="1" spc="-325" dirty="0">
                <a:solidFill>
                  <a:srgbClr val="1C9E99"/>
                </a:solidFill>
                <a:latin typeface="Trebuchet MS"/>
                <a:cs typeface="Trebuchet MS"/>
              </a:rPr>
              <a:t>E</a:t>
            </a:r>
            <a:r>
              <a:rPr sz="7400" b="1" spc="-40" dirty="0">
                <a:solidFill>
                  <a:srgbClr val="1C9E99"/>
                </a:solidFill>
                <a:latin typeface="Trebuchet MS"/>
                <a:cs typeface="Trebuchet MS"/>
              </a:rPr>
              <a:t>N</a:t>
            </a:r>
            <a:r>
              <a:rPr sz="7400" b="1" spc="-540" dirty="0">
                <a:solidFill>
                  <a:srgbClr val="1C9E99"/>
                </a:solidFill>
                <a:latin typeface="Trebuchet MS"/>
                <a:cs typeface="Trebuchet MS"/>
              </a:rPr>
              <a:t>T</a:t>
            </a:r>
            <a:r>
              <a:rPr sz="7400" b="1" spc="-90" dirty="0">
                <a:solidFill>
                  <a:srgbClr val="1C9E99"/>
                </a:solidFill>
                <a:latin typeface="Trebuchet MS"/>
                <a:cs typeface="Trebuchet MS"/>
              </a:rPr>
              <a:t>O</a:t>
            </a:r>
            <a:r>
              <a:rPr sz="7400" b="1" spc="-480" dirty="0">
                <a:solidFill>
                  <a:srgbClr val="1C9E99"/>
                </a:solidFill>
                <a:latin typeface="Trebuchet MS"/>
                <a:cs typeface="Trebuchet MS"/>
              </a:rPr>
              <a:t> </a:t>
            </a:r>
            <a:r>
              <a:rPr sz="7400" b="1" spc="55" dirty="0">
                <a:solidFill>
                  <a:srgbClr val="1C9E99"/>
                </a:solidFill>
                <a:latin typeface="Trebuchet MS"/>
                <a:cs typeface="Trebuchet MS"/>
              </a:rPr>
              <a:t>D</a:t>
            </a:r>
            <a:r>
              <a:rPr sz="7400" b="1" spc="-320" dirty="0">
                <a:solidFill>
                  <a:srgbClr val="1C9E99"/>
                </a:solidFill>
                <a:latin typeface="Trebuchet MS"/>
                <a:cs typeface="Trebuchet MS"/>
              </a:rPr>
              <a:t>E</a:t>
            </a:r>
            <a:r>
              <a:rPr sz="7400" b="1" spc="-480" dirty="0">
                <a:solidFill>
                  <a:srgbClr val="1C9E99"/>
                </a:solidFill>
                <a:latin typeface="Trebuchet MS"/>
                <a:cs typeface="Trebuchet MS"/>
              </a:rPr>
              <a:t> </a:t>
            </a:r>
            <a:r>
              <a:rPr sz="7400" b="1" spc="440" dirty="0">
                <a:solidFill>
                  <a:srgbClr val="1C9E99"/>
                </a:solidFill>
                <a:latin typeface="Trebuchet MS"/>
                <a:cs typeface="Trebuchet MS"/>
              </a:rPr>
              <a:t>S</a:t>
            </a:r>
            <a:r>
              <a:rPr sz="7400" b="1" spc="-204" dirty="0">
                <a:solidFill>
                  <a:srgbClr val="1C9E99"/>
                </a:solidFill>
                <a:latin typeface="Trebuchet MS"/>
                <a:cs typeface="Trebuchet MS"/>
              </a:rPr>
              <a:t>U</a:t>
            </a:r>
            <a:r>
              <a:rPr sz="7400" b="1" spc="90" dirty="0">
                <a:solidFill>
                  <a:srgbClr val="1C9E99"/>
                </a:solidFill>
                <a:latin typeface="Trebuchet MS"/>
                <a:cs typeface="Trebuchet MS"/>
              </a:rPr>
              <a:t>P</a:t>
            </a:r>
            <a:r>
              <a:rPr sz="7400" b="1" spc="-325" dirty="0">
                <a:solidFill>
                  <a:srgbClr val="1C9E99"/>
                </a:solidFill>
                <a:latin typeface="Trebuchet MS"/>
                <a:cs typeface="Trebuchet MS"/>
              </a:rPr>
              <a:t>E</a:t>
            </a:r>
            <a:r>
              <a:rPr sz="7400" b="1" spc="40" dirty="0">
                <a:solidFill>
                  <a:srgbClr val="1C9E99"/>
                </a:solidFill>
                <a:latin typeface="Trebuchet MS"/>
                <a:cs typeface="Trebuchet MS"/>
              </a:rPr>
              <a:t>R</a:t>
            </a:r>
            <a:r>
              <a:rPr sz="7400" b="1" spc="-390" dirty="0">
                <a:solidFill>
                  <a:srgbClr val="1C9E99"/>
                </a:solidFill>
                <a:latin typeface="Trebuchet MS"/>
                <a:cs typeface="Trebuchet MS"/>
              </a:rPr>
              <a:t>V</a:t>
            </a:r>
            <a:r>
              <a:rPr sz="7400" b="1" spc="100" dirty="0">
                <a:solidFill>
                  <a:srgbClr val="1C9E99"/>
                </a:solidFill>
                <a:latin typeface="Trebuchet MS"/>
                <a:cs typeface="Trebuchet MS"/>
              </a:rPr>
              <a:t>I</a:t>
            </a:r>
            <a:r>
              <a:rPr sz="7400" b="1" spc="440" dirty="0">
                <a:solidFill>
                  <a:srgbClr val="1C9E99"/>
                </a:solidFill>
                <a:latin typeface="Trebuchet MS"/>
                <a:cs typeface="Trebuchet MS"/>
              </a:rPr>
              <a:t>S</a:t>
            </a:r>
            <a:r>
              <a:rPr sz="7400" b="1" spc="-95" dirty="0">
                <a:solidFill>
                  <a:srgbClr val="1C9E99"/>
                </a:solidFill>
                <a:latin typeface="Trebuchet MS"/>
                <a:cs typeface="Trebuchet MS"/>
              </a:rPr>
              <a:t>O</a:t>
            </a:r>
            <a:r>
              <a:rPr sz="7400" b="1" spc="30" dirty="0">
                <a:solidFill>
                  <a:srgbClr val="1C9E99"/>
                </a:solidFill>
                <a:latin typeface="Trebuchet MS"/>
                <a:cs typeface="Trebuchet MS"/>
              </a:rPr>
              <a:t>R  </a:t>
            </a:r>
            <a:r>
              <a:rPr sz="7400" b="1" spc="-325" dirty="0">
                <a:solidFill>
                  <a:srgbClr val="1C9E99"/>
                </a:solidFill>
                <a:latin typeface="Trebuchet MS"/>
                <a:cs typeface="Trebuchet MS"/>
              </a:rPr>
              <a:t>E</a:t>
            </a:r>
            <a:r>
              <a:rPr sz="7400" b="1" spc="300" dirty="0">
                <a:solidFill>
                  <a:srgbClr val="1C9E99"/>
                </a:solidFill>
                <a:latin typeface="Trebuchet MS"/>
                <a:cs typeface="Trebuchet MS"/>
              </a:rPr>
              <a:t>M</a:t>
            </a:r>
            <a:r>
              <a:rPr sz="7400" b="1" spc="-480" dirty="0">
                <a:solidFill>
                  <a:srgbClr val="1C9E99"/>
                </a:solidFill>
                <a:latin typeface="Trebuchet MS"/>
                <a:cs typeface="Trebuchet MS"/>
              </a:rPr>
              <a:t> </a:t>
            </a:r>
            <a:r>
              <a:rPr sz="7400" b="1" spc="-325" dirty="0">
                <a:solidFill>
                  <a:srgbClr val="1C9E99"/>
                </a:solidFill>
                <a:latin typeface="Trebuchet MS"/>
                <a:cs typeface="Trebuchet MS"/>
              </a:rPr>
              <a:t>E</a:t>
            </a:r>
            <a:r>
              <a:rPr sz="7400" b="1" spc="440" dirty="0">
                <a:solidFill>
                  <a:srgbClr val="1C9E99"/>
                </a:solidFill>
                <a:latin typeface="Trebuchet MS"/>
                <a:cs typeface="Trebuchet MS"/>
              </a:rPr>
              <a:t>S</a:t>
            </a:r>
            <a:r>
              <a:rPr sz="7400" b="1" spc="90" dirty="0">
                <a:solidFill>
                  <a:srgbClr val="1C9E99"/>
                </a:solidFill>
                <a:latin typeface="Trebuchet MS"/>
                <a:cs typeface="Trebuchet MS"/>
              </a:rPr>
              <a:t>P</a:t>
            </a:r>
            <a:r>
              <a:rPr sz="7400" b="1" spc="-330" dirty="0">
                <a:solidFill>
                  <a:srgbClr val="1C9E99"/>
                </a:solidFill>
                <a:latin typeface="Trebuchet MS"/>
                <a:cs typeface="Trebuchet MS"/>
              </a:rPr>
              <a:t>A</a:t>
            </a:r>
            <a:r>
              <a:rPr sz="7400" b="1" spc="-280" dirty="0">
                <a:solidFill>
                  <a:srgbClr val="1C9E99"/>
                </a:solidFill>
                <a:latin typeface="Trebuchet MS"/>
                <a:cs typeface="Trebuchet MS"/>
              </a:rPr>
              <a:t>Ç</a:t>
            </a:r>
            <a:r>
              <a:rPr sz="7400" b="1" spc="-90" dirty="0">
                <a:solidFill>
                  <a:srgbClr val="1C9E99"/>
                </a:solidFill>
                <a:latin typeface="Trebuchet MS"/>
                <a:cs typeface="Trebuchet MS"/>
              </a:rPr>
              <a:t>O</a:t>
            </a:r>
            <a:r>
              <a:rPr sz="7400" b="1" spc="-480" dirty="0">
                <a:solidFill>
                  <a:srgbClr val="1C9E99"/>
                </a:solidFill>
                <a:latin typeface="Trebuchet MS"/>
                <a:cs typeface="Trebuchet MS"/>
              </a:rPr>
              <a:t> </a:t>
            </a:r>
            <a:r>
              <a:rPr sz="7400" b="1" spc="-280" dirty="0">
                <a:solidFill>
                  <a:srgbClr val="1C9E99"/>
                </a:solidFill>
                <a:latin typeface="Trebuchet MS"/>
                <a:cs typeface="Trebuchet MS"/>
              </a:rPr>
              <a:t>C</a:t>
            </a:r>
            <a:r>
              <a:rPr sz="7400" b="1" spc="-95" dirty="0">
                <a:solidFill>
                  <a:srgbClr val="1C9E99"/>
                </a:solidFill>
                <a:latin typeface="Trebuchet MS"/>
                <a:cs typeface="Trebuchet MS"/>
              </a:rPr>
              <a:t>O</a:t>
            </a:r>
            <a:r>
              <a:rPr sz="7400" b="1" spc="-40" dirty="0">
                <a:solidFill>
                  <a:srgbClr val="1C9E99"/>
                </a:solidFill>
                <a:latin typeface="Trebuchet MS"/>
                <a:cs typeface="Trebuchet MS"/>
              </a:rPr>
              <a:t>N</a:t>
            </a:r>
            <a:r>
              <a:rPr sz="7400" b="1" spc="-720" dirty="0">
                <a:solidFill>
                  <a:srgbClr val="1C9E99"/>
                </a:solidFill>
                <a:latin typeface="Trebuchet MS"/>
                <a:cs typeface="Trebuchet MS"/>
              </a:rPr>
              <a:t>F</a:t>
            </a:r>
            <a:r>
              <a:rPr sz="7400" b="1" spc="100" dirty="0">
                <a:solidFill>
                  <a:srgbClr val="1C9E99"/>
                </a:solidFill>
                <a:latin typeface="Trebuchet MS"/>
                <a:cs typeface="Trebuchet MS"/>
              </a:rPr>
              <a:t>I</a:t>
            </a:r>
            <a:r>
              <a:rPr sz="7400" b="1" spc="-40" dirty="0">
                <a:solidFill>
                  <a:srgbClr val="1C9E99"/>
                </a:solidFill>
                <a:latin typeface="Trebuchet MS"/>
                <a:cs typeface="Trebuchet MS"/>
              </a:rPr>
              <a:t>N</a:t>
            </a:r>
            <a:r>
              <a:rPr sz="7400" b="1" spc="-330" dirty="0">
                <a:solidFill>
                  <a:srgbClr val="1C9E99"/>
                </a:solidFill>
                <a:latin typeface="Trebuchet MS"/>
                <a:cs typeface="Trebuchet MS"/>
              </a:rPr>
              <a:t>A</a:t>
            </a:r>
            <a:r>
              <a:rPr sz="7400" b="1" spc="55" dirty="0">
                <a:solidFill>
                  <a:srgbClr val="1C9E99"/>
                </a:solidFill>
                <a:latin typeface="Trebuchet MS"/>
                <a:cs typeface="Trebuchet MS"/>
              </a:rPr>
              <a:t>D</a:t>
            </a:r>
            <a:r>
              <a:rPr sz="7400" b="1" spc="-90" dirty="0">
                <a:solidFill>
                  <a:srgbClr val="1C9E99"/>
                </a:solidFill>
                <a:latin typeface="Trebuchet MS"/>
                <a:cs typeface="Trebuchet MS"/>
              </a:rPr>
              <a:t>O</a:t>
            </a:r>
            <a:endParaRPr sz="7400" dirty="0">
              <a:solidFill>
                <a:srgbClr val="1C9E99"/>
              </a:solidFill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47800" y="571500"/>
            <a:ext cx="3732963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1831" y="1963302"/>
            <a:ext cx="9713595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b="1" spc="-225" dirty="0">
                <a:latin typeface="Trebuchet MS"/>
                <a:cs typeface="Trebuchet MS"/>
              </a:rPr>
              <a:t>C</a:t>
            </a:r>
            <a:r>
              <a:rPr sz="6600" b="1" spc="-155" dirty="0">
                <a:latin typeface="Trebuchet MS"/>
                <a:cs typeface="Trebuchet MS"/>
              </a:rPr>
              <a:t>r</a:t>
            </a:r>
            <a:r>
              <a:rPr sz="6600" b="1" spc="-114" dirty="0">
                <a:latin typeface="Trebuchet MS"/>
                <a:cs typeface="Trebuchet MS"/>
              </a:rPr>
              <a:t>i</a:t>
            </a:r>
            <a:r>
              <a:rPr sz="6600" b="1" spc="-30" dirty="0">
                <a:latin typeface="Trebuchet MS"/>
                <a:cs typeface="Trebuchet MS"/>
              </a:rPr>
              <a:t>t</a:t>
            </a:r>
            <a:r>
              <a:rPr sz="6600" b="1" spc="-140" dirty="0">
                <a:latin typeface="Trebuchet MS"/>
                <a:cs typeface="Trebuchet MS"/>
              </a:rPr>
              <a:t>é</a:t>
            </a:r>
            <a:r>
              <a:rPr sz="6600" b="1" spc="-155" dirty="0">
                <a:latin typeface="Trebuchet MS"/>
                <a:cs typeface="Trebuchet MS"/>
              </a:rPr>
              <a:t>r</a:t>
            </a:r>
            <a:r>
              <a:rPr sz="6600" b="1" spc="-114" dirty="0">
                <a:latin typeface="Trebuchet MS"/>
                <a:cs typeface="Trebuchet MS"/>
              </a:rPr>
              <a:t>i</a:t>
            </a:r>
            <a:r>
              <a:rPr sz="6600" b="1" spc="110" dirty="0">
                <a:latin typeface="Trebuchet MS"/>
                <a:cs typeface="Trebuchet MS"/>
              </a:rPr>
              <a:t>o</a:t>
            </a:r>
            <a:r>
              <a:rPr sz="6600" b="1" spc="375" dirty="0">
                <a:latin typeface="Trebuchet MS"/>
                <a:cs typeface="Trebuchet MS"/>
              </a:rPr>
              <a:t>s</a:t>
            </a:r>
            <a:r>
              <a:rPr sz="6600" b="1" spc="-484" dirty="0">
                <a:latin typeface="Trebuchet MS"/>
                <a:cs typeface="Trebuchet MS"/>
              </a:rPr>
              <a:t> </a:t>
            </a:r>
            <a:r>
              <a:rPr sz="6600" b="1" spc="120" dirty="0">
                <a:latin typeface="Trebuchet MS"/>
                <a:cs typeface="Trebuchet MS"/>
              </a:rPr>
              <a:t>d</a:t>
            </a:r>
            <a:r>
              <a:rPr sz="6600" b="1" spc="-135" dirty="0">
                <a:latin typeface="Trebuchet MS"/>
                <a:cs typeface="Trebuchet MS"/>
              </a:rPr>
              <a:t>e</a:t>
            </a:r>
            <a:r>
              <a:rPr sz="6600" b="1" spc="-484" dirty="0">
                <a:latin typeface="Trebuchet MS"/>
                <a:cs typeface="Trebuchet MS"/>
              </a:rPr>
              <a:t> </a:t>
            </a:r>
            <a:r>
              <a:rPr sz="6600" b="1" spc="-114" dirty="0">
                <a:latin typeface="Trebuchet MS"/>
                <a:cs typeface="Trebuchet MS"/>
              </a:rPr>
              <a:t>i</a:t>
            </a:r>
            <a:r>
              <a:rPr sz="6600" b="1" spc="120" dirty="0">
                <a:latin typeface="Trebuchet MS"/>
                <a:cs typeface="Trebuchet MS"/>
              </a:rPr>
              <a:t>d</a:t>
            </a:r>
            <a:r>
              <a:rPr sz="6600" b="1" spc="-140" dirty="0">
                <a:latin typeface="Trebuchet MS"/>
                <a:cs typeface="Trebuchet MS"/>
              </a:rPr>
              <a:t>e</a:t>
            </a:r>
            <a:r>
              <a:rPr sz="6600" b="1" spc="-110" dirty="0">
                <a:latin typeface="Trebuchet MS"/>
                <a:cs typeface="Trebuchet MS"/>
              </a:rPr>
              <a:t>n</a:t>
            </a:r>
            <a:r>
              <a:rPr sz="6600" b="1" spc="-30" dirty="0">
                <a:latin typeface="Trebuchet MS"/>
                <a:cs typeface="Trebuchet MS"/>
              </a:rPr>
              <a:t>t</a:t>
            </a:r>
            <a:r>
              <a:rPr sz="6600" b="1" spc="-114" dirty="0">
                <a:latin typeface="Trebuchet MS"/>
                <a:cs typeface="Trebuchet MS"/>
              </a:rPr>
              <a:t>i</a:t>
            </a:r>
            <a:r>
              <a:rPr sz="6600" b="1" spc="-50" dirty="0">
                <a:latin typeface="Trebuchet MS"/>
                <a:cs typeface="Trebuchet MS"/>
              </a:rPr>
              <a:t>f</a:t>
            </a:r>
            <a:r>
              <a:rPr sz="6600" b="1" spc="-114" dirty="0">
                <a:latin typeface="Trebuchet MS"/>
                <a:cs typeface="Trebuchet MS"/>
              </a:rPr>
              <a:t>i</a:t>
            </a:r>
            <a:r>
              <a:rPr sz="6600" b="1" spc="-225" dirty="0">
                <a:latin typeface="Trebuchet MS"/>
                <a:cs typeface="Trebuchet MS"/>
              </a:rPr>
              <a:t>c</a:t>
            </a:r>
            <a:r>
              <a:rPr sz="6600" b="1" spc="105" dirty="0">
                <a:latin typeface="Trebuchet MS"/>
                <a:cs typeface="Trebuchet MS"/>
              </a:rPr>
              <a:t>a</a:t>
            </a:r>
            <a:r>
              <a:rPr sz="6600" b="1" spc="-225" dirty="0">
                <a:latin typeface="Trebuchet MS"/>
                <a:cs typeface="Trebuchet MS"/>
              </a:rPr>
              <a:t>ç</a:t>
            </a:r>
            <a:r>
              <a:rPr sz="6600" b="1" spc="105" dirty="0">
                <a:latin typeface="Trebuchet MS"/>
                <a:cs typeface="Trebuchet MS"/>
              </a:rPr>
              <a:t>ã</a:t>
            </a:r>
            <a:r>
              <a:rPr sz="6600" b="1" spc="114" dirty="0">
                <a:latin typeface="Trebuchet MS"/>
                <a:cs typeface="Trebuchet MS"/>
              </a:rPr>
              <a:t>o</a:t>
            </a:r>
            <a:endParaRPr sz="66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41831" y="3201621"/>
            <a:ext cx="11129010" cy="5130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960620">
              <a:lnSpc>
                <a:spcPct val="116300"/>
              </a:lnSpc>
              <a:spcBef>
                <a:spcPts val="100"/>
              </a:spcBef>
            </a:pPr>
            <a:r>
              <a:rPr sz="3600" spc="65" dirty="0">
                <a:latin typeface="Trebuchet MS"/>
                <a:cs typeface="Trebuchet MS"/>
              </a:rPr>
              <a:t>Indústria</a:t>
            </a:r>
            <a:r>
              <a:rPr sz="3600" spc="-135" dirty="0">
                <a:latin typeface="Trebuchet MS"/>
                <a:cs typeface="Trebuchet MS"/>
              </a:rPr>
              <a:t> </a:t>
            </a:r>
            <a:r>
              <a:rPr sz="3600" spc="70" dirty="0">
                <a:latin typeface="Trebuchet MS"/>
                <a:cs typeface="Trebuchet MS"/>
              </a:rPr>
              <a:t>de</a:t>
            </a:r>
            <a:r>
              <a:rPr sz="3600" spc="-135" dirty="0">
                <a:latin typeface="Trebuchet MS"/>
                <a:cs typeface="Trebuchet MS"/>
              </a:rPr>
              <a:t> </a:t>
            </a:r>
            <a:r>
              <a:rPr sz="3600" spc="60" dirty="0">
                <a:latin typeface="Trebuchet MS"/>
                <a:cs typeface="Trebuchet MS"/>
              </a:rPr>
              <a:t>papel</a:t>
            </a:r>
            <a:r>
              <a:rPr sz="3600" spc="-135" dirty="0">
                <a:latin typeface="Trebuchet MS"/>
                <a:cs typeface="Trebuchet MS"/>
              </a:rPr>
              <a:t> </a:t>
            </a:r>
            <a:r>
              <a:rPr sz="3600" spc="-5" dirty="0">
                <a:latin typeface="Trebuchet MS"/>
                <a:cs typeface="Trebuchet MS"/>
              </a:rPr>
              <a:t>e</a:t>
            </a:r>
            <a:r>
              <a:rPr sz="3600" spc="-135" dirty="0">
                <a:latin typeface="Trebuchet MS"/>
                <a:cs typeface="Trebuchet MS"/>
              </a:rPr>
              <a:t> </a:t>
            </a:r>
            <a:r>
              <a:rPr sz="3600" spc="-5" dirty="0">
                <a:latin typeface="Trebuchet MS"/>
                <a:cs typeface="Trebuchet MS"/>
              </a:rPr>
              <a:t>celulose. </a:t>
            </a:r>
            <a:r>
              <a:rPr sz="3600" spc="-1070" dirty="0">
                <a:latin typeface="Trebuchet MS"/>
                <a:cs typeface="Trebuchet MS"/>
              </a:rPr>
              <a:t> </a:t>
            </a:r>
            <a:r>
              <a:rPr sz="3600" spc="65" dirty="0">
                <a:latin typeface="Trebuchet MS"/>
                <a:cs typeface="Trebuchet MS"/>
              </a:rPr>
              <a:t>Indústria</a:t>
            </a:r>
            <a:r>
              <a:rPr sz="3600" spc="-140" dirty="0">
                <a:latin typeface="Trebuchet MS"/>
                <a:cs typeface="Trebuchet MS"/>
              </a:rPr>
              <a:t> </a:t>
            </a:r>
            <a:r>
              <a:rPr sz="3600" spc="-60" dirty="0">
                <a:latin typeface="Trebuchet MS"/>
                <a:cs typeface="Trebuchet MS"/>
              </a:rPr>
              <a:t>gráfica.</a:t>
            </a:r>
            <a:endParaRPr sz="36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3600" spc="65" dirty="0">
                <a:latin typeface="Trebuchet MS"/>
                <a:cs typeface="Trebuchet MS"/>
              </a:rPr>
              <a:t>Indústria</a:t>
            </a:r>
            <a:r>
              <a:rPr sz="3600" spc="-145" dirty="0">
                <a:latin typeface="Trebuchet MS"/>
                <a:cs typeface="Trebuchet MS"/>
              </a:rPr>
              <a:t> </a:t>
            </a:r>
            <a:r>
              <a:rPr sz="3600" spc="-30" dirty="0">
                <a:latin typeface="Trebuchet MS"/>
                <a:cs typeface="Trebuchet MS"/>
              </a:rPr>
              <a:t>alimentícia.</a:t>
            </a:r>
            <a:endParaRPr sz="3600" dirty="0">
              <a:latin typeface="Trebuchet MS"/>
              <a:cs typeface="Trebuchet MS"/>
            </a:endParaRPr>
          </a:p>
          <a:p>
            <a:pPr marL="12700" marR="2840990">
              <a:lnSpc>
                <a:spcPct val="116300"/>
              </a:lnSpc>
            </a:pPr>
            <a:r>
              <a:rPr sz="3600" spc="65" dirty="0">
                <a:latin typeface="Trebuchet MS"/>
                <a:cs typeface="Trebuchet MS"/>
              </a:rPr>
              <a:t>Indústria</a:t>
            </a:r>
            <a:r>
              <a:rPr sz="3600" spc="-135" dirty="0">
                <a:latin typeface="Trebuchet MS"/>
                <a:cs typeface="Trebuchet MS"/>
              </a:rPr>
              <a:t> </a:t>
            </a:r>
            <a:r>
              <a:rPr sz="3600" spc="105" dirty="0">
                <a:latin typeface="Trebuchet MS"/>
                <a:cs typeface="Trebuchet MS"/>
              </a:rPr>
              <a:t>da</a:t>
            </a:r>
            <a:r>
              <a:rPr sz="3600" spc="-130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borracha,</a:t>
            </a:r>
            <a:r>
              <a:rPr sz="3600" spc="-130" dirty="0">
                <a:latin typeface="Trebuchet MS"/>
                <a:cs typeface="Trebuchet MS"/>
              </a:rPr>
              <a:t> </a:t>
            </a:r>
            <a:r>
              <a:rPr sz="3600" spc="155" dirty="0">
                <a:latin typeface="Trebuchet MS"/>
                <a:cs typeface="Trebuchet MS"/>
              </a:rPr>
              <a:t>do</a:t>
            </a:r>
            <a:r>
              <a:rPr sz="3600" spc="-130" dirty="0">
                <a:latin typeface="Trebuchet MS"/>
                <a:cs typeface="Trebuchet MS"/>
              </a:rPr>
              <a:t> </a:t>
            </a:r>
            <a:r>
              <a:rPr sz="3600" spc="75" dirty="0">
                <a:latin typeface="Trebuchet MS"/>
                <a:cs typeface="Trebuchet MS"/>
              </a:rPr>
              <a:t>couro</a:t>
            </a:r>
            <a:r>
              <a:rPr sz="3600" spc="-130" dirty="0">
                <a:latin typeface="Trebuchet MS"/>
                <a:cs typeface="Trebuchet MS"/>
              </a:rPr>
              <a:t> </a:t>
            </a:r>
            <a:r>
              <a:rPr sz="3600" spc="-5" dirty="0">
                <a:latin typeface="Trebuchet MS"/>
                <a:cs typeface="Trebuchet MS"/>
              </a:rPr>
              <a:t>e</a:t>
            </a:r>
            <a:r>
              <a:rPr sz="3600" spc="-130" dirty="0">
                <a:latin typeface="Trebuchet MS"/>
                <a:cs typeface="Trebuchet MS"/>
              </a:rPr>
              <a:t> </a:t>
            </a:r>
            <a:r>
              <a:rPr sz="3600" spc="-114" dirty="0">
                <a:latin typeface="Trebuchet MS"/>
                <a:cs typeface="Trebuchet MS"/>
              </a:rPr>
              <a:t>têxtil. </a:t>
            </a:r>
            <a:r>
              <a:rPr sz="3600" spc="-1070" dirty="0">
                <a:latin typeface="Trebuchet MS"/>
                <a:cs typeface="Trebuchet MS"/>
              </a:rPr>
              <a:t> </a:t>
            </a:r>
            <a:r>
              <a:rPr sz="3600" spc="65" dirty="0">
                <a:latin typeface="Trebuchet MS"/>
                <a:cs typeface="Trebuchet MS"/>
              </a:rPr>
              <a:t>Indústria</a:t>
            </a:r>
            <a:r>
              <a:rPr sz="3600" spc="-140" dirty="0">
                <a:latin typeface="Trebuchet MS"/>
                <a:cs typeface="Trebuchet MS"/>
              </a:rPr>
              <a:t> </a:t>
            </a:r>
            <a:r>
              <a:rPr sz="3600" spc="55" dirty="0">
                <a:latin typeface="Trebuchet MS"/>
                <a:cs typeface="Trebuchet MS"/>
              </a:rPr>
              <a:t>naval</a:t>
            </a:r>
            <a:r>
              <a:rPr sz="3600" spc="-135" dirty="0">
                <a:latin typeface="Trebuchet MS"/>
                <a:cs typeface="Trebuchet MS"/>
              </a:rPr>
              <a:t> </a:t>
            </a:r>
            <a:r>
              <a:rPr sz="3600" spc="-5" dirty="0">
                <a:latin typeface="Trebuchet MS"/>
                <a:cs typeface="Trebuchet MS"/>
              </a:rPr>
              <a:t>e</a:t>
            </a:r>
            <a:r>
              <a:rPr sz="3600" spc="-135" dirty="0">
                <a:latin typeface="Trebuchet MS"/>
                <a:cs typeface="Trebuchet MS"/>
              </a:rPr>
              <a:t> </a:t>
            </a:r>
            <a:r>
              <a:rPr sz="3600" spc="75" dirty="0">
                <a:latin typeface="Trebuchet MS"/>
                <a:cs typeface="Trebuchet MS"/>
              </a:rPr>
              <a:t>operações</a:t>
            </a:r>
            <a:r>
              <a:rPr sz="3600" spc="-140" dirty="0">
                <a:latin typeface="Trebuchet MS"/>
                <a:cs typeface="Trebuchet MS"/>
              </a:rPr>
              <a:t> </a:t>
            </a:r>
            <a:r>
              <a:rPr sz="3600" spc="-10" dirty="0">
                <a:latin typeface="Trebuchet MS"/>
                <a:cs typeface="Trebuchet MS"/>
              </a:rPr>
              <a:t>marítimas.</a:t>
            </a:r>
            <a:endParaRPr sz="3600" dirty="0">
              <a:latin typeface="Trebuchet MS"/>
              <a:cs typeface="Trebuchet MS"/>
            </a:endParaRPr>
          </a:p>
          <a:p>
            <a:pPr marL="12700" marR="5080">
              <a:lnSpc>
                <a:spcPct val="116300"/>
              </a:lnSpc>
            </a:pPr>
            <a:r>
              <a:rPr sz="3600" spc="80" dirty="0">
                <a:latin typeface="Trebuchet MS"/>
                <a:cs typeface="Trebuchet MS"/>
              </a:rPr>
              <a:t>Indústrias</a:t>
            </a:r>
            <a:r>
              <a:rPr sz="3600" spc="-135" dirty="0">
                <a:latin typeface="Trebuchet MS"/>
                <a:cs typeface="Trebuchet MS"/>
              </a:rPr>
              <a:t> </a:t>
            </a:r>
            <a:r>
              <a:rPr sz="3600" spc="70" dirty="0">
                <a:latin typeface="Trebuchet MS"/>
                <a:cs typeface="Trebuchet MS"/>
              </a:rPr>
              <a:t>químicas</a:t>
            </a:r>
            <a:r>
              <a:rPr sz="3600" spc="-130" dirty="0">
                <a:latin typeface="Trebuchet MS"/>
                <a:cs typeface="Trebuchet MS"/>
              </a:rPr>
              <a:t> </a:t>
            </a:r>
            <a:r>
              <a:rPr sz="3600" spc="-5" dirty="0">
                <a:latin typeface="Trebuchet MS"/>
                <a:cs typeface="Trebuchet MS"/>
              </a:rPr>
              <a:t>e</a:t>
            </a:r>
            <a:r>
              <a:rPr sz="3600" spc="-130" dirty="0">
                <a:latin typeface="Trebuchet MS"/>
                <a:cs typeface="Trebuchet MS"/>
              </a:rPr>
              <a:t> </a:t>
            </a:r>
            <a:r>
              <a:rPr sz="3600" spc="20" dirty="0">
                <a:latin typeface="Trebuchet MS"/>
                <a:cs typeface="Trebuchet MS"/>
              </a:rPr>
              <a:t>petroquímicas.</a:t>
            </a:r>
            <a:r>
              <a:rPr sz="3600" spc="-130" dirty="0">
                <a:latin typeface="Trebuchet MS"/>
                <a:cs typeface="Trebuchet MS"/>
              </a:rPr>
              <a:t> </a:t>
            </a:r>
            <a:r>
              <a:rPr sz="3600" spc="65" dirty="0">
                <a:latin typeface="Trebuchet MS"/>
                <a:cs typeface="Trebuchet MS"/>
              </a:rPr>
              <a:t>Serviços</a:t>
            </a:r>
            <a:r>
              <a:rPr sz="3600" spc="-130" dirty="0">
                <a:latin typeface="Trebuchet MS"/>
                <a:cs typeface="Trebuchet MS"/>
              </a:rPr>
              <a:t> </a:t>
            </a:r>
            <a:r>
              <a:rPr sz="3600" spc="70" dirty="0">
                <a:latin typeface="Trebuchet MS"/>
                <a:cs typeface="Trebuchet MS"/>
              </a:rPr>
              <a:t>de</a:t>
            </a:r>
            <a:r>
              <a:rPr sz="3600" spc="-135" dirty="0">
                <a:latin typeface="Trebuchet MS"/>
                <a:cs typeface="Trebuchet MS"/>
              </a:rPr>
              <a:t> </a:t>
            </a:r>
            <a:r>
              <a:rPr sz="3600" spc="-30" dirty="0">
                <a:latin typeface="Trebuchet MS"/>
                <a:cs typeface="Trebuchet MS"/>
              </a:rPr>
              <a:t>gás. </a:t>
            </a:r>
            <a:r>
              <a:rPr sz="3600" spc="-1065" dirty="0">
                <a:latin typeface="Trebuchet MS"/>
                <a:cs typeface="Trebuchet MS"/>
              </a:rPr>
              <a:t> </a:t>
            </a:r>
            <a:r>
              <a:rPr sz="3600" spc="65" dirty="0">
                <a:latin typeface="Trebuchet MS"/>
                <a:cs typeface="Trebuchet MS"/>
              </a:rPr>
              <a:t>Serviços</a:t>
            </a:r>
            <a:r>
              <a:rPr sz="3600" spc="-140" dirty="0">
                <a:latin typeface="Trebuchet MS"/>
                <a:cs typeface="Trebuchet MS"/>
              </a:rPr>
              <a:t> </a:t>
            </a:r>
            <a:r>
              <a:rPr sz="3600" spc="70" dirty="0">
                <a:latin typeface="Trebuchet MS"/>
                <a:cs typeface="Trebuchet MS"/>
              </a:rPr>
              <a:t>de</a:t>
            </a:r>
            <a:r>
              <a:rPr sz="3600" spc="-135" dirty="0">
                <a:latin typeface="Trebuchet MS"/>
                <a:cs typeface="Trebuchet MS"/>
              </a:rPr>
              <a:t> </a:t>
            </a:r>
            <a:r>
              <a:rPr sz="3600" spc="110" dirty="0">
                <a:latin typeface="Trebuchet MS"/>
                <a:cs typeface="Trebuchet MS"/>
              </a:rPr>
              <a:t>águas</a:t>
            </a:r>
            <a:r>
              <a:rPr sz="3600" spc="-135" dirty="0">
                <a:latin typeface="Trebuchet MS"/>
                <a:cs typeface="Trebuchet MS"/>
              </a:rPr>
              <a:t> </a:t>
            </a:r>
            <a:r>
              <a:rPr sz="3600" spc="-5" dirty="0">
                <a:latin typeface="Trebuchet MS"/>
                <a:cs typeface="Trebuchet MS"/>
              </a:rPr>
              <a:t>e</a:t>
            </a:r>
            <a:r>
              <a:rPr sz="3600" spc="-135" dirty="0">
                <a:latin typeface="Trebuchet MS"/>
                <a:cs typeface="Trebuchet MS"/>
              </a:rPr>
              <a:t> </a:t>
            </a:r>
            <a:r>
              <a:rPr sz="3600" spc="5" dirty="0">
                <a:latin typeface="Trebuchet MS"/>
                <a:cs typeface="Trebuchet MS"/>
              </a:rPr>
              <a:t>esgoto.</a:t>
            </a:r>
            <a:endParaRPr sz="36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3600" spc="65" dirty="0">
                <a:latin typeface="Trebuchet MS"/>
                <a:cs typeface="Trebuchet MS"/>
              </a:rPr>
              <a:t>Serviços</a:t>
            </a:r>
            <a:r>
              <a:rPr sz="3600" spc="-140" dirty="0">
                <a:latin typeface="Trebuchet MS"/>
                <a:cs typeface="Trebuchet MS"/>
              </a:rPr>
              <a:t> </a:t>
            </a:r>
            <a:r>
              <a:rPr sz="3600" spc="70" dirty="0">
                <a:latin typeface="Trebuchet MS"/>
                <a:cs typeface="Trebuchet MS"/>
              </a:rPr>
              <a:t>de</a:t>
            </a:r>
            <a:r>
              <a:rPr sz="3600" spc="-135" dirty="0">
                <a:latin typeface="Trebuchet MS"/>
                <a:cs typeface="Trebuchet MS"/>
              </a:rPr>
              <a:t> </a:t>
            </a:r>
            <a:r>
              <a:rPr sz="3600" spc="-30" dirty="0">
                <a:latin typeface="Trebuchet MS"/>
                <a:cs typeface="Trebuchet MS"/>
              </a:rPr>
              <a:t>eletricidade.</a:t>
            </a:r>
            <a:endParaRPr sz="3600" dirty="0">
              <a:latin typeface="Trebuchet MS"/>
              <a:cs typeface="Trebuchet MS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921CB754-BC16-854C-6750-6F0DE247DC7D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2383" y="2712035"/>
            <a:ext cx="12023173" cy="7229475"/>
            <a:chOff x="502383" y="2712035"/>
            <a:chExt cx="17287875" cy="7229475"/>
          </a:xfrm>
        </p:grpSpPr>
        <p:sp>
          <p:nvSpPr>
            <p:cNvPr id="3" name="object 3"/>
            <p:cNvSpPr/>
            <p:nvPr/>
          </p:nvSpPr>
          <p:spPr>
            <a:xfrm>
              <a:off x="502383" y="2712035"/>
              <a:ext cx="17287875" cy="7229475"/>
            </a:xfrm>
            <a:custGeom>
              <a:avLst/>
              <a:gdLst/>
              <a:ahLst/>
              <a:cxnLst/>
              <a:rect l="l" t="t" r="r" b="b"/>
              <a:pathLst>
                <a:path w="17287875" h="7229475">
                  <a:moveTo>
                    <a:pt x="17287873" y="7229474"/>
                  </a:moveTo>
                  <a:lnTo>
                    <a:pt x="0" y="7229474"/>
                  </a:lnTo>
                  <a:lnTo>
                    <a:pt x="0" y="0"/>
                  </a:lnTo>
                  <a:lnTo>
                    <a:pt x="17287873" y="0"/>
                  </a:lnTo>
                  <a:lnTo>
                    <a:pt x="17287873" y="7229474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707293" y="4201317"/>
              <a:ext cx="4627880" cy="4533900"/>
            </a:xfrm>
            <a:custGeom>
              <a:avLst/>
              <a:gdLst/>
              <a:ahLst/>
              <a:cxnLst/>
              <a:rect l="l" t="t" r="r" b="b"/>
              <a:pathLst>
                <a:path w="4627880" h="4533900">
                  <a:moveTo>
                    <a:pt x="4627725" y="4533624"/>
                  </a:moveTo>
                  <a:lnTo>
                    <a:pt x="324759" y="4533624"/>
                  </a:lnTo>
                  <a:lnTo>
                    <a:pt x="94087" y="3358484"/>
                  </a:lnTo>
                  <a:lnTo>
                    <a:pt x="6654" y="1908790"/>
                  </a:lnTo>
                  <a:lnTo>
                    <a:pt x="0" y="677483"/>
                  </a:lnTo>
                  <a:lnTo>
                    <a:pt x="11662" y="157505"/>
                  </a:lnTo>
                  <a:lnTo>
                    <a:pt x="716428" y="464613"/>
                  </a:lnTo>
                  <a:lnTo>
                    <a:pt x="733583" y="418716"/>
                  </a:lnTo>
                  <a:lnTo>
                    <a:pt x="753224" y="369761"/>
                  </a:lnTo>
                  <a:lnTo>
                    <a:pt x="774693" y="319406"/>
                  </a:lnTo>
                  <a:lnTo>
                    <a:pt x="797330" y="269310"/>
                  </a:lnTo>
                  <a:lnTo>
                    <a:pt x="820477" y="221131"/>
                  </a:lnTo>
                  <a:lnTo>
                    <a:pt x="843474" y="176528"/>
                  </a:lnTo>
                  <a:lnTo>
                    <a:pt x="865662" y="137160"/>
                  </a:lnTo>
                  <a:lnTo>
                    <a:pt x="886383" y="104685"/>
                  </a:lnTo>
                  <a:lnTo>
                    <a:pt x="2472097" y="0"/>
                  </a:lnTo>
                  <a:lnTo>
                    <a:pt x="3204033" y="157505"/>
                  </a:lnTo>
                  <a:lnTo>
                    <a:pt x="3429356" y="379109"/>
                  </a:lnTo>
                  <a:lnTo>
                    <a:pt x="3342812" y="795033"/>
                  </a:lnTo>
                  <a:lnTo>
                    <a:pt x="1624704" y="860362"/>
                  </a:lnTo>
                  <a:lnTo>
                    <a:pt x="4313041" y="2031804"/>
                  </a:lnTo>
                  <a:lnTo>
                    <a:pt x="4316654" y="2142504"/>
                  </a:lnTo>
                  <a:lnTo>
                    <a:pt x="4320799" y="2254014"/>
                  </a:lnTo>
                  <a:lnTo>
                    <a:pt x="4325506" y="2366113"/>
                  </a:lnTo>
                  <a:lnTo>
                    <a:pt x="4330801" y="2478580"/>
                  </a:lnTo>
                  <a:lnTo>
                    <a:pt x="4336714" y="2591194"/>
                  </a:lnTo>
                  <a:lnTo>
                    <a:pt x="4343271" y="2703733"/>
                  </a:lnTo>
                  <a:lnTo>
                    <a:pt x="4350502" y="2815977"/>
                  </a:lnTo>
                  <a:lnTo>
                    <a:pt x="4358434" y="2927704"/>
                  </a:lnTo>
                  <a:lnTo>
                    <a:pt x="4367095" y="3038693"/>
                  </a:lnTo>
                  <a:lnTo>
                    <a:pt x="4371708" y="3093842"/>
                  </a:lnTo>
                  <a:lnTo>
                    <a:pt x="4376514" y="3148723"/>
                  </a:lnTo>
                  <a:lnTo>
                    <a:pt x="4381515" y="3203309"/>
                  </a:lnTo>
                  <a:lnTo>
                    <a:pt x="4386717" y="3257572"/>
                  </a:lnTo>
                  <a:lnTo>
                    <a:pt x="4392122" y="3311485"/>
                  </a:lnTo>
                  <a:lnTo>
                    <a:pt x="4397734" y="3365020"/>
                  </a:lnTo>
                  <a:lnTo>
                    <a:pt x="4403556" y="3418148"/>
                  </a:lnTo>
                  <a:lnTo>
                    <a:pt x="4409592" y="3470844"/>
                  </a:lnTo>
                  <a:lnTo>
                    <a:pt x="4415846" y="3523078"/>
                  </a:lnTo>
                  <a:lnTo>
                    <a:pt x="4422320" y="3574824"/>
                  </a:lnTo>
                  <a:lnTo>
                    <a:pt x="4429019" y="3626054"/>
                  </a:lnTo>
                  <a:lnTo>
                    <a:pt x="4435945" y="3676739"/>
                  </a:lnTo>
                  <a:lnTo>
                    <a:pt x="4443103" y="3726853"/>
                  </a:lnTo>
                  <a:lnTo>
                    <a:pt x="4450496" y="3776367"/>
                  </a:lnTo>
                  <a:lnTo>
                    <a:pt x="4458127" y="3825255"/>
                  </a:lnTo>
                  <a:lnTo>
                    <a:pt x="4466000" y="3873488"/>
                  </a:lnTo>
                  <a:lnTo>
                    <a:pt x="4474119" y="3921039"/>
                  </a:lnTo>
                  <a:lnTo>
                    <a:pt x="4482486" y="3967879"/>
                  </a:lnTo>
                  <a:lnTo>
                    <a:pt x="4491106" y="4013982"/>
                  </a:lnTo>
                  <a:lnTo>
                    <a:pt x="4499981" y="4059320"/>
                  </a:lnTo>
                  <a:lnTo>
                    <a:pt x="4509116" y="4103866"/>
                  </a:lnTo>
                  <a:lnTo>
                    <a:pt x="4518514" y="4147590"/>
                  </a:lnTo>
                  <a:lnTo>
                    <a:pt x="4528179" y="4190467"/>
                  </a:lnTo>
                  <a:lnTo>
                    <a:pt x="4538113" y="4232467"/>
                  </a:lnTo>
                  <a:lnTo>
                    <a:pt x="4548321" y="4273564"/>
                  </a:lnTo>
                  <a:lnTo>
                    <a:pt x="4558805" y="4313730"/>
                  </a:lnTo>
                  <a:lnTo>
                    <a:pt x="4569570" y="4352937"/>
                  </a:lnTo>
                  <a:lnTo>
                    <a:pt x="4580619" y="4391158"/>
                  </a:lnTo>
                  <a:lnTo>
                    <a:pt x="4591956" y="4428365"/>
                  </a:lnTo>
                  <a:lnTo>
                    <a:pt x="4615505" y="4499625"/>
                  </a:lnTo>
                  <a:lnTo>
                    <a:pt x="4627725" y="4533624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2718955" y="4042621"/>
            <a:ext cx="5062220" cy="4224020"/>
            <a:chOff x="12718955" y="4042621"/>
            <a:chExt cx="5062220" cy="4224020"/>
          </a:xfrm>
        </p:grpSpPr>
        <p:sp>
          <p:nvSpPr>
            <p:cNvPr id="9" name="object 9"/>
            <p:cNvSpPr/>
            <p:nvPr/>
          </p:nvSpPr>
          <p:spPr>
            <a:xfrm>
              <a:off x="12718955" y="4358823"/>
              <a:ext cx="5062220" cy="3907790"/>
            </a:xfrm>
            <a:custGeom>
              <a:avLst/>
              <a:gdLst/>
              <a:ahLst/>
              <a:cxnLst/>
              <a:rect l="l" t="t" r="r" b="b"/>
              <a:pathLst>
                <a:path w="5062219" h="3907790">
                  <a:moveTo>
                    <a:pt x="5062110" y="3907216"/>
                  </a:moveTo>
                  <a:lnTo>
                    <a:pt x="759143" y="3907216"/>
                  </a:lnTo>
                  <a:lnTo>
                    <a:pt x="339473" y="2892632"/>
                  </a:lnTo>
                  <a:lnTo>
                    <a:pt x="111967" y="1594425"/>
                  </a:lnTo>
                  <a:lnTo>
                    <a:pt x="18264" y="475808"/>
                  </a:lnTo>
                  <a:lnTo>
                    <a:pt x="0" y="0"/>
                  </a:lnTo>
                  <a:lnTo>
                    <a:pt x="849773" y="0"/>
                  </a:lnTo>
                  <a:lnTo>
                    <a:pt x="893560" y="508814"/>
                  </a:lnTo>
                  <a:lnTo>
                    <a:pt x="3248612" y="305717"/>
                  </a:lnTo>
                  <a:lnTo>
                    <a:pt x="3230724" y="154209"/>
                  </a:lnTo>
                  <a:lnTo>
                    <a:pt x="3192370" y="0"/>
                  </a:lnTo>
                  <a:lnTo>
                    <a:pt x="4302926" y="0"/>
                  </a:lnTo>
                  <a:lnTo>
                    <a:pt x="4321197" y="475808"/>
                  </a:lnTo>
                  <a:lnTo>
                    <a:pt x="4414914" y="1594425"/>
                  </a:lnTo>
                  <a:lnTo>
                    <a:pt x="4642432" y="2892632"/>
                  </a:lnTo>
                  <a:lnTo>
                    <a:pt x="5062110" y="3907216"/>
                  </a:lnTo>
                  <a:close/>
                </a:path>
              </a:pathLst>
            </a:custGeom>
            <a:solidFill>
              <a:srgbClr val="ABB8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528471" y="4042621"/>
              <a:ext cx="2463800" cy="826135"/>
            </a:xfrm>
            <a:custGeom>
              <a:avLst/>
              <a:gdLst/>
              <a:ahLst/>
              <a:cxnLst/>
              <a:rect l="l" t="t" r="r" b="b"/>
              <a:pathLst>
                <a:path w="2463800" h="826135">
                  <a:moveTo>
                    <a:pt x="66276" y="825930"/>
                  </a:moveTo>
                  <a:lnTo>
                    <a:pt x="67541" y="808055"/>
                  </a:lnTo>
                  <a:lnTo>
                    <a:pt x="67887" y="792000"/>
                  </a:lnTo>
                  <a:lnTo>
                    <a:pt x="67624" y="775970"/>
                  </a:lnTo>
                  <a:lnTo>
                    <a:pt x="64206" y="770464"/>
                  </a:lnTo>
                  <a:lnTo>
                    <a:pt x="55507" y="754917"/>
                  </a:lnTo>
                  <a:lnTo>
                    <a:pt x="43864" y="730784"/>
                  </a:lnTo>
                  <a:lnTo>
                    <a:pt x="31611" y="699521"/>
                  </a:lnTo>
                  <a:lnTo>
                    <a:pt x="24429" y="671576"/>
                  </a:lnTo>
                  <a:lnTo>
                    <a:pt x="24670" y="652951"/>
                  </a:lnTo>
                  <a:lnTo>
                    <a:pt x="29670" y="638340"/>
                  </a:lnTo>
                  <a:lnTo>
                    <a:pt x="36767" y="622436"/>
                  </a:lnTo>
                  <a:lnTo>
                    <a:pt x="37589" y="603617"/>
                  </a:lnTo>
                  <a:lnTo>
                    <a:pt x="30847" y="583521"/>
                  </a:lnTo>
                  <a:lnTo>
                    <a:pt x="24507" y="561735"/>
                  </a:lnTo>
                  <a:lnTo>
                    <a:pt x="26534" y="537845"/>
                  </a:lnTo>
                  <a:lnTo>
                    <a:pt x="30666" y="513042"/>
                  </a:lnTo>
                  <a:lnTo>
                    <a:pt x="28145" y="487985"/>
                  </a:lnTo>
                  <a:lnTo>
                    <a:pt x="23282" y="461468"/>
                  </a:lnTo>
                  <a:lnTo>
                    <a:pt x="20386" y="432286"/>
                  </a:lnTo>
                  <a:lnTo>
                    <a:pt x="17234" y="407888"/>
                  </a:lnTo>
                  <a:lnTo>
                    <a:pt x="10728" y="392611"/>
                  </a:lnTo>
                  <a:lnTo>
                    <a:pt x="3955" y="380671"/>
                  </a:lnTo>
                  <a:lnTo>
                    <a:pt x="0" y="366281"/>
                  </a:lnTo>
                  <a:lnTo>
                    <a:pt x="1083" y="345728"/>
                  </a:lnTo>
                  <a:lnTo>
                    <a:pt x="5726" y="321563"/>
                  </a:lnTo>
                  <a:lnTo>
                    <a:pt x="11461" y="297309"/>
                  </a:lnTo>
                  <a:lnTo>
                    <a:pt x="15825" y="276488"/>
                  </a:lnTo>
                  <a:lnTo>
                    <a:pt x="16637" y="262879"/>
                  </a:lnTo>
                  <a:lnTo>
                    <a:pt x="15924" y="245178"/>
                  </a:lnTo>
                  <a:lnTo>
                    <a:pt x="12454" y="202580"/>
                  </a:lnTo>
                  <a:lnTo>
                    <a:pt x="82895" y="196504"/>
                  </a:lnTo>
                  <a:lnTo>
                    <a:pt x="82974" y="197100"/>
                  </a:lnTo>
                  <a:lnTo>
                    <a:pt x="2300713" y="5877"/>
                  </a:lnTo>
                  <a:lnTo>
                    <a:pt x="2300713" y="5242"/>
                  </a:lnTo>
                  <a:lnTo>
                    <a:pt x="2361635" y="0"/>
                  </a:lnTo>
                  <a:lnTo>
                    <a:pt x="2360607" y="18789"/>
                  </a:lnTo>
                  <a:lnTo>
                    <a:pt x="2360009" y="36447"/>
                  </a:lnTo>
                  <a:lnTo>
                    <a:pt x="2359692" y="65210"/>
                  </a:lnTo>
                  <a:lnTo>
                    <a:pt x="2357690" y="92641"/>
                  </a:lnTo>
                  <a:lnTo>
                    <a:pt x="2353757" y="120243"/>
                  </a:lnTo>
                  <a:lnTo>
                    <a:pt x="2351275" y="145508"/>
                  </a:lnTo>
                  <a:lnTo>
                    <a:pt x="2353623" y="165924"/>
                  </a:lnTo>
                  <a:lnTo>
                    <a:pt x="2361042" y="191769"/>
                  </a:lnTo>
                  <a:lnTo>
                    <a:pt x="2369657" y="228280"/>
                  </a:lnTo>
                  <a:lnTo>
                    <a:pt x="2376681" y="265484"/>
                  </a:lnTo>
                  <a:lnTo>
                    <a:pt x="2379325" y="293406"/>
                  </a:lnTo>
                  <a:lnTo>
                    <a:pt x="2384178" y="318400"/>
                  </a:lnTo>
                  <a:lnTo>
                    <a:pt x="2397000" y="349343"/>
                  </a:lnTo>
                  <a:lnTo>
                    <a:pt x="2413666" y="379959"/>
                  </a:lnTo>
                  <a:lnTo>
                    <a:pt x="2430054" y="403970"/>
                  </a:lnTo>
                  <a:lnTo>
                    <a:pt x="2442047" y="430329"/>
                  </a:lnTo>
                  <a:lnTo>
                    <a:pt x="2449399" y="466752"/>
                  </a:lnTo>
                  <a:lnTo>
                    <a:pt x="2453613" y="505104"/>
                  </a:lnTo>
                  <a:lnTo>
                    <a:pt x="2456191" y="537250"/>
                  </a:lnTo>
                  <a:lnTo>
                    <a:pt x="2460276" y="575554"/>
                  </a:lnTo>
                  <a:lnTo>
                    <a:pt x="2462271" y="597521"/>
                  </a:lnTo>
                  <a:lnTo>
                    <a:pt x="2463291" y="619219"/>
                  </a:lnTo>
                  <a:lnTo>
                    <a:pt x="2391977" y="625375"/>
                  </a:lnTo>
                  <a:lnTo>
                    <a:pt x="2390900" y="600510"/>
                  </a:lnTo>
                  <a:lnTo>
                    <a:pt x="2388447" y="570882"/>
                  </a:lnTo>
                  <a:lnTo>
                    <a:pt x="2386322" y="539878"/>
                  </a:lnTo>
                  <a:lnTo>
                    <a:pt x="2386226" y="510880"/>
                  </a:lnTo>
                  <a:lnTo>
                    <a:pt x="2385454" y="484143"/>
                  </a:lnTo>
                  <a:lnTo>
                    <a:pt x="2381179" y="464891"/>
                  </a:lnTo>
                  <a:lnTo>
                    <a:pt x="2375729" y="451268"/>
                  </a:lnTo>
                  <a:lnTo>
                    <a:pt x="2371432" y="441420"/>
                  </a:lnTo>
                  <a:lnTo>
                    <a:pt x="2368232" y="427199"/>
                  </a:lnTo>
                  <a:lnTo>
                    <a:pt x="2365765" y="405454"/>
                  </a:lnTo>
                  <a:lnTo>
                    <a:pt x="2365894" y="381825"/>
                  </a:lnTo>
                  <a:lnTo>
                    <a:pt x="2370480" y="361952"/>
                  </a:lnTo>
                  <a:lnTo>
                    <a:pt x="2371845" y="353302"/>
                  </a:lnTo>
                  <a:lnTo>
                    <a:pt x="2369831" y="342339"/>
                  </a:lnTo>
                  <a:lnTo>
                    <a:pt x="2365354" y="329745"/>
                  </a:lnTo>
                  <a:lnTo>
                    <a:pt x="2359335" y="316202"/>
                  </a:lnTo>
                  <a:lnTo>
                    <a:pt x="72860" y="316202"/>
                  </a:lnTo>
                  <a:lnTo>
                    <a:pt x="70088" y="327287"/>
                  </a:lnTo>
                  <a:lnTo>
                    <a:pt x="69756" y="339206"/>
                  </a:lnTo>
                  <a:lnTo>
                    <a:pt x="70540" y="353553"/>
                  </a:lnTo>
                  <a:lnTo>
                    <a:pt x="71115" y="371921"/>
                  </a:lnTo>
                  <a:lnTo>
                    <a:pt x="70322" y="394089"/>
                  </a:lnTo>
                  <a:lnTo>
                    <a:pt x="68135" y="409753"/>
                  </a:lnTo>
                  <a:lnTo>
                    <a:pt x="65108" y="422178"/>
                  </a:lnTo>
                  <a:lnTo>
                    <a:pt x="61794" y="434629"/>
                  </a:lnTo>
                  <a:lnTo>
                    <a:pt x="61390" y="458695"/>
                  </a:lnTo>
                  <a:lnTo>
                    <a:pt x="63796" y="505936"/>
                  </a:lnTo>
                  <a:lnTo>
                    <a:pt x="67957" y="565963"/>
                  </a:lnTo>
                  <a:lnTo>
                    <a:pt x="72814" y="628386"/>
                  </a:lnTo>
                  <a:lnTo>
                    <a:pt x="80396" y="718862"/>
                  </a:lnTo>
                  <a:lnTo>
                    <a:pt x="86008" y="774804"/>
                  </a:lnTo>
                  <a:lnTo>
                    <a:pt x="88461" y="799980"/>
                  </a:lnTo>
                  <a:lnTo>
                    <a:pt x="90073" y="823865"/>
                  </a:lnTo>
                  <a:lnTo>
                    <a:pt x="66276" y="825930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502383" y="2937802"/>
            <a:ext cx="12001500" cy="6558280"/>
            <a:chOff x="502383" y="2937802"/>
            <a:chExt cx="12001500" cy="6558280"/>
          </a:xfrm>
        </p:grpSpPr>
        <p:sp>
          <p:nvSpPr>
            <p:cNvPr id="12" name="object 12"/>
            <p:cNvSpPr/>
            <p:nvPr/>
          </p:nvSpPr>
          <p:spPr>
            <a:xfrm>
              <a:off x="1024523" y="2937802"/>
              <a:ext cx="2252345" cy="2205990"/>
            </a:xfrm>
            <a:custGeom>
              <a:avLst/>
              <a:gdLst/>
              <a:ahLst/>
              <a:cxnLst/>
              <a:rect l="l" t="t" r="r" b="b"/>
              <a:pathLst>
                <a:path w="2252345" h="2205990">
                  <a:moveTo>
                    <a:pt x="2252133" y="2205697"/>
                  </a:moveTo>
                  <a:lnTo>
                    <a:pt x="0" y="2205697"/>
                  </a:lnTo>
                  <a:lnTo>
                    <a:pt x="0" y="0"/>
                  </a:lnTo>
                  <a:lnTo>
                    <a:pt x="2252133" y="0"/>
                  </a:lnTo>
                  <a:lnTo>
                    <a:pt x="2252133" y="22056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383" y="3161868"/>
              <a:ext cx="12001499" cy="6334124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02383" y="2033251"/>
            <a:ext cx="1398143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10" dirty="0">
                <a:solidFill>
                  <a:srgbClr val="787E11"/>
                </a:solidFill>
              </a:rPr>
              <a:t>PROCEDIMENTO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-20" dirty="0">
                <a:solidFill>
                  <a:srgbClr val="787E11"/>
                </a:solidFill>
              </a:rPr>
              <a:t>E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-60" dirty="0">
                <a:solidFill>
                  <a:srgbClr val="787E11"/>
                </a:solidFill>
              </a:rPr>
              <a:t>UTILIZAÇÃO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25" dirty="0">
                <a:solidFill>
                  <a:srgbClr val="787E11"/>
                </a:solidFill>
              </a:rPr>
              <a:t>DA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85" dirty="0">
                <a:solidFill>
                  <a:srgbClr val="787E11"/>
                </a:solidFill>
              </a:rPr>
              <a:t>PERMISSÃO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30" dirty="0">
                <a:solidFill>
                  <a:srgbClr val="787E11"/>
                </a:solidFill>
              </a:rPr>
              <a:t>DE</a:t>
            </a:r>
            <a:r>
              <a:rPr sz="3500" spc="-250" dirty="0">
                <a:solidFill>
                  <a:srgbClr val="787E11"/>
                </a:solidFill>
              </a:rPr>
              <a:t> </a:t>
            </a:r>
            <a:r>
              <a:rPr sz="3500" spc="-25" dirty="0">
                <a:solidFill>
                  <a:srgbClr val="787E11"/>
                </a:solidFill>
              </a:rPr>
              <a:t>ENTRADA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-20" dirty="0">
                <a:solidFill>
                  <a:srgbClr val="787E11"/>
                </a:solidFill>
              </a:rPr>
              <a:t>E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-15" dirty="0">
                <a:solidFill>
                  <a:srgbClr val="787E11"/>
                </a:solidFill>
              </a:rPr>
              <a:t>TRABALHO</a:t>
            </a:r>
            <a:endParaRPr sz="3500" dirty="0">
              <a:solidFill>
                <a:srgbClr val="787E11"/>
              </a:solidFill>
            </a:endParaRPr>
          </a:p>
        </p:txBody>
      </p:sp>
      <p:sp>
        <p:nvSpPr>
          <p:cNvPr id="15" name="object 15"/>
          <p:cNvSpPr txBox="1"/>
          <p:nvPr/>
        </p:nvSpPr>
        <p:spPr>
          <a:xfrm rot="21300000">
            <a:off x="14332776" y="5354882"/>
            <a:ext cx="133930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120" dirty="0">
                <a:solidFill>
                  <a:srgbClr val="FF1616"/>
                </a:solidFill>
                <a:latin typeface="Trebuchet MS"/>
                <a:cs typeface="Trebuchet MS"/>
              </a:rPr>
              <a:t>Test</a:t>
            </a:r>
            <a:r>
              <a:rPr sz="4500" b="1" spc="179" baseline="1851" dirty="0">
                <a:solidFill>
                  <a:srgbClr val="FF1616"/>
                </a:solidFill>
                <a:latin typeface="Trebuchet MS"/>
                <a:cs typeface="Trebuchet MS"/>
              </a:rPr>
              <a:t>es</a:t>
            </a:r>
            <a:endParaRPr sz="4500" baseline="1851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21300000">
            <a:off x="13398018" y="5866222"/>
            <a:ext cx="351069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4500" b="1" spc="300" baseline="-3703" dirty="0">
                <a:solidFill>
                  <a:srgbClr val="FF1616"/>
                </a:solidFill>
                <a:latin typeface="Trebuchet MS"/>
                <a:cs typeface="Trebuchet MS"/>
              </a:rPr>
              <a:t>ap</a:t>
            </a:r>
            <a:r>
              <a:rPr sz="4500" b="1" spc="300" baseline="-2777" dirty="0">
                <a:solidFill>
                  <a:srgbClr val="FF1616"/>
                </a:solidFill>
                <a:latin typeface="Trebuchet MS"/>
                <a:cs typeface="Trebuchet MS"/>
              </a:rPr>
              <a:t>ós</a:t>
            </a:r>
            <a:r>
              <a:rPr sz="4500" b="1" spc="-315" baseline="-277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500" b="1" spc="172" baseline="-1851" dirty="0">
                <a:solidFill>
                  <a:srgbClr val="FF1616"/>
                </a:solidFill>
                <a:latin typeface="Trebuchet MS"/>
                <a:cs typeface="Trebuchet MS"/>
              </a:rPr>
              <a:t>re</a:t>
            </a:r>
            <a:r>
              <a:rPr sz="3000" b="1" spc="114" dirty="0">
                <a:solidFill>
                  <a:srgbClr val="FF1616"/>
                </a:solidFill>
                <a:latin typeface="Trebuchet MS"/>
                <a:cs typeface="Trebuchet MS"/>
              </a:rPr>
              <a:t>cuperaç</a:t>
            </a:r>
            <a:r>
              <a:rPr sz="4500" b="1" spc="172" baseline="1851" dirty="0">
                <a:solidFill>
                  <a:srgbClr val="FF1616"/>
                </a:solidFill>
                <a:latin typeface="Trebuchet MS"/>
                <a:cs typeface="Trebuchet MS"/>
              </a:rPr>
              <a:t>ão</a:t>
            </a:r>
            <a:endParaRPr sz="4500" baseline="1851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 rot="21300000">
            <a:off x="13900421" y="6397363"/>
            <a:ext cx="241404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4500" b="1" spc="225" baseline="-1851" dirty="0">
                <a:solidFill>
                  <a:srgbClr val="FF1616"/>
                </a:solidFill>
                <a:latin typeface="Trebuchet MS"/>
                <a:cs typeface="Trebuchet MS"/>
              </a:rPr>
              <a:t>at</a:t>
            </a:r>
            <a:r>
              <a:rPr sz="3000" b="1" spc="150" dirty="0">
                <a:solidFill>
                  <a:srgbClr val="FF1616"/>
                </a:solidFill>
                <a:latin typeface="Trebuchet MS"/>
                <a:cs typeface="Trebuchet MS"/>
              </a:rPr>
              <a:t>mosfér</a:t>
            </a:r>
            <a:r>
              <a:rPr sz="4500" b="1" spc="225" baseline="1851" dirty="0">
                <a:solidFill>
                  <a:srgbClr val="FF1616"/>
                </a:solidFill>
                <a:latin typeface="Trebuchet MS"/>
                <a:cs typeface="Trebuchet MS"/>
              </a:rPr>
              <a:t>ica</a:t>
            </a:r>
            <a:endParaRPr sz="4500" baseline="1851">
              <a:latin typeface="Trebuchet MS"/>
              <a:cs typeface="Trebuchet MS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16D274D5-115D-F69D-7852-528A086C094E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2384" y="2712041"/>
            <a:ext cx="13211174" cy="7229475"/>
            <a:chOff x="502383" y="2712041"/>
            <a:chExt cx="17287875" cy="7229475"/>
          </a:xfrm>
        </p:grpSpPr>
        <p:sp>
          <p:nvSpPr>
            <p:cNvPr id="3" name="object 3"/>
            <p:cNvSpPr/>
            <p:nvPr/>
          </p:nvSpPr>
          <p:spPr>
            <a:xfrm>
              <a:off x="502383" y="2712041"/>
              <a:ext cx="17287875" cy="7229475"/>
            </a:xfrm>
            <a:custGeom>
              <a:avLst/>
              <a:gdLst/>
              <a:ahLst/>
              <a:cxnLst/>
              <a:rect l="l" t="t" r="r" b="b"/>
              <a:pathLst>
                <a:path w="17287875" h="7229475">
                  <a:moveTo>
                    <a:pt x="17287873" y="7229474"/>
                  </a:moveTo>
                  <a:lnTo>
                    <a:pt x="0" y="7229474"/>
                  </a:lnTo>
                  <a:lnTo>
                    <a:pt x="0" y="0"/>
                  </a:lnTo>
                  <a:lnTo>
                    <a:pt x="17287873" y="0"/>
                  </a:lnTo>
                  <a:lnTo>
                    <a:pt x="17287873" y="7229474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077082" y="5424068"/>
              <a:ext cx="3386454" cy="3310890"/>
            </a:xfrm>
            <a:custGeom>
              <a:avLst/>
              <a:gdLst/>
              <a:ahLst/>
              <a:cxnLst/>
              <a:rect l="l" t="t" r="r" b="b"/>
              <a:pathLst>
                <a:path w="3386455" h="3310890">
                  <a:moveTo>
                    <a:pt x="3386140" y="3310571"/>
                  </a:moveTo>
                  <a:lnTo>
                    <a:pt x="237628" y="3310571"/>
                  </a:lnTo>
                  <a:lnTo>
                    <a:pt x="68844" y="2452453"/>
                  </a:lnTo>
                  <a:lnTo>
                    <a:pt x="4869" y="1393849"/>
                  </a:lnTo>
                  <a:lnTo>
                    <a:pt x="0" y="494716"/>
                  </a:lnTo>
                  <a:lnTo>
                    <a:pt x="8533" y="115014"/>
                  </a:lnTo>
                  <a:lnTo>
                    <a:pt x="524215" y="339272"/>
                  </a:lnTo>
                  <a:lnTo>
                    <a:pt x="541380" y="294030"/>
                  </a:lnTo>
                  <a:lnTo>
                    <a:pt x="561493" y="245534"/>
                  </a:lnTo>
                  <a:lnTo>
                    <a:pt x="583412" y="196657"/>
                  </a:lnTo>
                  <a:lnTo>
                    <a:pt x="605994" y="150269"/>
                  </a:lnTo>
                  <a:lnTo>
                    <a:pt x="628095" y="109241"/>
                  </a:lnTo>
                  <a:lnTo>
                    <a:pt x="648573" y="76444"/>
                  </a:lnTo>
                  <a:lnTo>
                    <a:pt x="1808851" y="0"/>
                  </a:lnTo>
                  <a:lnTo>
                    <a:pt x="2344414" y="115014"/>
                  </a:lnTo>
                  <a:lnTo>
                    <a:pt x="2509285" y="276835"/>
                  </a:lnTo>
                  <a:lnTo>
                    <a:pt x="2445960" y="580554"/>
                  </a:lnTo>
                  <a:lnTo>
                    <a:pt x="1188807" y="628259"/>
                  </a:lnTo>
                  <a:lnTo>
                    <a:pt x="3155884" y="1483677"/>
                  </a:lnTo>
                  <a:lnTo>
                    <a:pt x="3157628" y="1538223"/>
                  </a:lnTo>
                  <a:lnTo>
                    <a:pt x="3159547" y="1593063"/>
                  </a:lnTo>
                  <a:lnTo>
                    <a:pt x="3161648" y="1648147"/>
                  </a:lnTo>
                  <a:lnTo>
                    <a:pt x="3163936" y="1703426"/>
                  </a:lnTo>
                  <a:lnTo>
                    <a:pt x="3166418" y="1758850"/>
                  </a:lnTo>
                  <a:lnTo>
                    <a:pt x="3169101" y="1814368"/>
                  </a:lnTo>
                  <a:lnTo>
                    <a:pt x="3171990" y="1869931"/>
                  </a:lnTo>
                  <a:lnTo>
                    <a:pt x="3175092" y="1925489"/>
                  </a:lnTo>
                  <a:lnTo>
                    <a:pt x="3178414" y="1980993"/>
                  </a:lnTo>
                  <a:lnTo>
                    <a:pt x="3181961" y="2036392"/>
                  </a:lnTo>
                  <a:lnTo>
                    <a:pt x="3185740" y="2091637"/>
                  </a:lnTo>
                  <a:lnTo>
                    <a:pt x="3189757" y="2146677"/>
                  </a:lnTo>
                  <a:lnTo>
                    <a:pt x="3194019" y="2201464"/>
                  </a:lnTo>
                  <a:lnTo>
                    <a:pt x="3198532" y="2255946"/>
                  </a:lnTo>
                  <a:lnTo>
                    <a:pt x="3203302" y="2310075"/>
                  </a:lnTo>
                  <a:lnTo>
                    <a:pt x="3208335" y="2363801"/>
                  </a:lnTo>
                  <a:lnTo>
                    <a:pt x="3213639" y="2417073"/>
                  </a:lnTo>
                  <a:lnTo>
                    <a:pt x="3219219" y="2469841"/>
                  </a:lnTo>
                  <a:lnTo>
                    <a:pt x="3225081" y="2522057"/>
                  </a:lnTo>
                  <a:lnTo>
                    <a:pt x="3231232" y="2573670"/>
                  </a:lnTo>
                  <a:lnTo>
                    <a:pt x="3237679" y="2624631"/>
                  </a:lnTo>
                  <a:lnTo>
                    <a:pt x="3244427" y="2674888"/>
                  </a:lnTo>
                  <a:lnTo>
                    <a:pt x="3251483" y="2724394"/>
                  </a:lnTo>
                  <a:lnTo>
                    <a:pt x="3258853" y="2773097"/>
                  </a:lnTo>
                  <a:lnTo>
                    <a:pt x="3266544" y="2820949"/>
                  </a:lnTo>
                  <a:lnTo>
                    <a:pt x="3274562" y="2867898"/>
                  </a:lnTo>
                  <a:lnTo>
                    <a:pt x="3282913" y="2913896"/>
                  </a:lnTo>
                  <a:lnTo>
                    <a:pt x="3291603" y="2958892"/>
                  </a:lnTo>
                  <a:lnTo>
                    <a:pt x="3300639" y="3002837"/>
                  </a:lnTo>
                  <a:lnTo>
                    <a:pt x="3310028" y="3045681"/>
                  </a:lnTo>
                  <a:lnTo>
                    <a:pt x="3319775" y="3087374"/>
                  </a:lnTo>
                  <a:lnTo>
                    <a:pt x="3329887" y="3127866"/>
                  </a:lnTo>
                  <a:lnTo>
                    <a:pt x="3340370" y="3167108"/>
                  </a:lnTo>
                  <a:lnTo>
                    <a:pt x="3351230" y="3205049"/>
                  </a:lnTo>
                  <a:lnTo>
                    <a:pt x="3362474" y="3241640"/>
                  </a:lnTo>
                  <a:lnTo>
                    <a:pt x="3374109" y="3276830"/>
                  </a:lnTo>
                  <a:lnTo>
                    <a:pt x="3386140" y="3310571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4085614" y="5308184"/>
            <a:ext cx="3704590" cy="3084195"/>
            <a:chOff x="14085614" y="5308184"/>
            <a:chExt cx="3704590" cy="3084195"/>
          </a:xfrm>
        </p:grpSpPr>
        <p:sp>
          <p:nvSpPr>
            <p:cNvPr id="9" name="object 9"/>
            <p:cNvSpPr/>
            <p:nvPr/>
          </p:nvSpPr>
          <p:spPr>
            <a:xfrm>
              <a:off x="14085614" y="5539083"/>
              <a:ext cx="3704590" cy="2853690"/>
            </a:xfrm>
            <a:custGeom>
              <a:avLst/>
              <a:gdLst/>
              <a:ahLst/>
              <a:cxnLst/>
              <a:rect l="l" t="t" r="r" b="b"/>
              <a:pathLst>
                <a:path w="3704590" h="2853690">
                  <a:moveTo>
                    <a:pt x="3703982" y="2853151"/>
                  </a:moveTo>
                  <a:lnTo>
                    <a:pt x="555471" y="2853151"/>
                  </a:lnTo>
                  <a:lnTo>
                    <a:pt x="248394" y="2112276"/>
                  </a:lnTo>
                  <a:lnTo>
                    <a:pt x="81927" y="1164291"/>
                  </a:lnTo>
                  <a:lnTo>
                    <a:pt x="13364" y="347448"/>
                  </a:lnTo>
                  <a:lnTo>
                    <a:pt x="0" y="0"/>
                  </a:lnTo>
                  <a:lnTo>
                    <a:pt x="621785" y="0"/>
                  </a:lnTo>
                  <a:lnTo>
                    <a:pt x="653824" y="371550"/>
                  </a:lnTo>
                  <a:lnTo>
                    <a:pt x="2377033" y="223243"/>
                  </a:lnTo>
                  <a:lnTo>
                    <a:pt x="2363944" y="112607"/>
                  </a:lnTo>
                  <a:lnTo>
                    <a:pt x="2335881" y="0"/>
                  </a:lnTo>
                  <a:lnTo>
                    <a:pt x="3148482" y="0"/>
                  </a:lnTo>
                  <a:lnTo>
                    <a:pt x="3161851" y="347448"/>
                  </a:lnTo>
                  <a:lnTo>
                    <a:pt x="3230424" y="1164291"/>
                  </a:lnTo>
                  <a:lnTo>
                    <a:pt x="3396902" y="2112276"/>
                  </a:lnTo>
                  <a:lnTo>
                    <a:pt x="3703982" y="2853151"/>
                  </a:lnTo>
                  <a:close/>
                </a:path>
              </a:pathLst>
            </a:custGeom>
            <a:solidFill>
              <a:srgbClr val="ABB8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677943" y="5308184"/>
              <a:ext cx="1802764" cy="603250"/>
            </a:xfrm>
            <a:custGeom>
              <a:avLst/>
              <a:gdLst/>
              <a:ahLst/>
              <a:cxnLst/>
              <a:rect l="l" t="t" r="r" b="b"/>
              <a:pathLst>
                <a:path w="1802765" h="603250">
                  <a:moveTo>
                    <a:pt x="48494" y="603116"/>
                  </a:moveTo>
                  <a:lnTo>
                    <a:pt x="49420" y="590063"/>
                  </a:lnTo>
                  <a:lnTo>
                    <a:pt x="49673" y="578339"/>
                  </a:lnTo>
                  <a:lnTo>
                    <a:pt x="49481" y="566634"/>
                  </a:lnTo>
                  <a:lnTo>
                    <a:pt x="46980" y="562613"/>
                  </a:lnTo>
                  <a:lnTo>
                    <a:pt x="40615" y="551260"/>
                  </a:lnTo>
                  <a:lnTo>
                    <a:pt x="32095" y="533637"/>
                  </a:lnTo>
                  <a:lnTo>
                    <a:pt x="23130" y="510808"/>
                  </a:lnTo>
                  <a:lnTo>
                    <a:pt x="17875" y="490403"/>
                  </a:lnTo>
                  <a:lnTo>
                    <a:pt x="18051" y="476802"/>
                  </a:lnTo>
                  <a:lnTo>
                    <a:pt x="21709" y="466132"/>
                  </a:lnTo>
                  <a:lnTo>
                    <a:pt x="26902" y="454519"/>
                  </a:lnTo>
                  <a:lnTo>
                    <a:pt x="27504" y="440777"/>
                  </a:lnTo>
                  <a:lnTo>
                    <a:pt x="22571" y="426102"/>
                  </a:lnTo>
                  <a:lnTo>
                    <a:pt x="17932" y="410194"/>
                  </a:lnTo>
                  <a:lnTo>
                    <a:pt x="19415" y="392749"/>
                  </a:lnTo>
                  <a:lnTo>
                    <a:pt x="22438" y="374636"/>
                  </a:lnTo>
                  <a:lnTo>
                    <a:pt x="20594" y="356339"/>
                  </a:lnTo>
                  <a:lnTo>
                    <a:pt x="17036" y="336976"/>
                  </a:lnTo>
                  <a:lnTo>
                    <a:pt x="14917" y="315666"/>
                  </a:lnTo>
                  <a:lnTo>
                    <a:pt x="12610" y="297850"/>
                  </a:lnTo>
                  <a:lnTo>
                    <a:pt x="7850" y="286695"/>
                  </a:lnTo>
                  <a:lnTo>
                    <a:pt x="2893" y="277976"/>
                  </a:lnTo>
                  <a:lnTo>
                    <a:pt x="0" y="267468"/>
                  </a:lnTo>
                  <a:lnTo>
                    <a:pt x="793" y="252459"/>
                  </a:lnTo>
                  <a:lnTo>
                    <a:pt x="4189" y="234814"/>
                  </a:lnTo>
                  <a:lnTo>
                    <a:pt x="8386" y="217103"/>
                  </a:lnTo>
                  <a:lnTo>
                    <a:pt x="11579" y="201899"/>
                  </a:lnTo>
                  <a:lnTo>
                    <a:pt x="12173" y="191961"/>
                  </a:lnTo>
                  <a:lnTo>
                    <a:pt x="11652" y="179036"/>
                  </a:lnTo>
                  <a:lnTo>
                    <a:pt x="9112" y="147929"/>
                  </a:lnTo>
                  <a:lnTo>
                    <a:pt x="60654" y="143492"/>
                  </a:lnTo>
                  <a:lnTo>
                    <a:pt x="60712" y="143927"/>
                  </a:lnTo>
                  <a:lnTo>
                    <a:pt x="1683449" y="4292"/>
                  </a:lnTo>
                  <a:lnTo>
                    <a:pt x="1683449" y="3828"/>
                  </a:lnTo>
                  <a:lnTo>
                    <a:pt x="1728026" y="0"/>
                  </a:lnTo>
                  <a:lnTo>
                    <a:pt x="1727273" y="13720"/>
                  </a:lnTo>
                  <a:lnTo>
                    <a:pt x="1726836" y="26614"/>
                  </a:lnTo>
                  <a:lnTo>
                    <a:pt x="1726604" y="47618"/>
                  </a:lnTo>
                  <a:lnTo>
                    <a:pt x="1725139" y="67649"/>
                  </a:lnTo>
                  <a:lnTo>
                    <a:pt x="1722261" y="87805"/>
                  </a:lnTo>
                  <a:lnTo>
                    <a:pt x="1720445" y="106253"/>
                  </a:lnTo>
                  <a:lnTo>
                    <a:pt x="1722163" y="121162"/>
                  </a:lnTo>
                  <a:lnTo>
                    <a:pt x="1727591" y="140034"/>
                  </a:lnTo>
                  <a:lnTo>
                    <a:pt x="1733895" y="166696"/>
                  </a:lnTo>
                  <a:lnTo>
                    <a:pt x="1739035" y="193863"/>
                  </a:lnTo>
                  <a:lnTo>
                    <a:pt x="1740969" y="214253"/>
                  </a:lnTo>
                  <a:lnTo>
                    <a:pt x="1744520" y="232504"/>
                  </a:lnTo>
                  <a:lnTo>
                    <a:pt x="1753902" y="255099"/>
                  </a:lnTo>
                  <a:lnTo>
                    <a:pt x="1766097" y="277456"/>
                  </a:lnTo>
                  <a:lnTo>
                    <a:pt x="1778088" y="294989"/>
                  </a:lnTo>
                  <a:lnTo>
                    <a:pt x="1786863" y="314238"/>
                  </a:lnTo>
                  <a:lnTo>
                    <a:pt x="1792243" y="340835"/>
                  </a:lnTo>
                  <a:lnTo>
                    <a:pt x="1795327" y="368840"/>
                  </a:lnTo>
                  <a:lnTo>
                    <a:pt x="1797213" y="392314"/>
                  </a:lnTo>
                  <a:lnTo>
                    <a:pt x="1800202" y="420284"/>
                  </a:lnTo>
                  <a:lnTo>
                    <a:pt x="1801661" y="436325"/>
                  </a:lnTo>
                  <a:lnTo>
                    <a:pt x="1802408" y="452170"/>
                  </a:lnTo>
                  <a:lnTo>
                    <a:pt x="1750227" y="456665"/>
                  </a:lnTo>
                  <a:lnTo>
                    <a:pt x="1749439" y="438508"/>
                  </a:lnTo>
                  <a:lnTo>
                    <a:pt x="1747644" y="416873"/>
                  </a:lnTo>
                  <a:lnTo>
                    <a:pt x="1746089" y="394233"/>
                  </a:lnTo>
                  <a:lnTo>
                    <a:pt x="1746019" y="373058"/>
                  </a:lnTo>
                  <a:lnTo>
                    <a:pt x="1745454" y="353534"/>
                  </a:lnTo>
                  <a:lnTo>
                    <a:pt x="1742326" y="339475"/>
                  </a:lnTo>
                  <a:lnTo>
                    <a:pt x="1738338" y="329527"/>
                  </a:lnTo>
                  <a:lnTo>
                    <a:pt x="1735194" y="322336"/>
                  </a:lnTo>
                  <a:lnTo>
                    <a:pt x="1732853" y="311952"/>
                  </a:lnTo>
                  <a:lnTo>
                    <a:pt x="1731048" y="296073"/>
                  </a:lnTo>
                  <a:lnTo>
                    <a:pt x="1731141" y="278818"/>
                  </a:lnTo>
                  <a:lnTo>
                    <a:pt x="1734497" y="264307"/>
                  </a:lnTo>
                  <a:lnTo>
                    <a:pt x="1735496" y="257990"/>
                  </a:lnTo>
                  <a:lnTo>
                    <a:pt x="1734022" y="249985"/>
                  </a:lnTo>
                  <a:lnTo>
                    <a:pt x="1730747" y="240788"/>
                  </a:lnTo>
                  <a:lnTo>
                    <a:pt x="1726342" y="230899"/>
                  </a:lnTo>
                  <a:lnTo>
                    <a:pt x="53312" y="230899"/>
                  </a:lnTo>
                  <a:lnTo>
                    <a:pt x="51284" y="238993"/>
                  </a:lnTo>
                  <a:lnTo>
                    <a:pt x="51041" y="247697"/>
                  </a:lnTo>
                  <a:lnTo>
                    <a:pt x="51614" y="258173"/>
                  </a:lnTo>
                  <a:lnTo>
                    <a:pt x="52035" y="271586"/>
                  </a:lnTo>
                  <a:lnTo>
                    <a:pt x="51455" y="287774"/>
                  </a:lnTo>
                  <a:lnTo>
                    <a:pt x="49855" y="299212"/>
                  </a:lnTo>
                  <a:lnTo>
                    <a:pt x="47640" y="308285"/>
                  </a:lnTo>
                  <a:lnTo>
                    <a:pt x="45215" y="317377"/>
                  </a:lnTo>
                  <a:lnTo>
                    <a:pt x="45591" y="350558"/>
                  </a:lnTo>
                  <a:lnTo>
                    <a:pt x="49724" y="413281"/>
                  </a:lnTo>
                  <a:lnTo>
                    <a:pt x="55006" y="479940"/>
                  </a:lnTo>
                  <a:lnTo>
                    <a:pt x="58826" y="524931"/>
                  </a:lnTo>
                  <a:lnTo>
                    <a:pt x="62933" y="565782"/>
                  </a:lnTo>
                  <a:lnTo>
                    <a:pt x="64727" y="584167"/>
                  </a:lnTo>
                  <a:lnTo>
                    <a:pt x="65907" y="601608"/>
                  </a:lnTo>
                  <a:lnTo>
                    <a:pt x="48494" y="603116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502383" y="2712041"/>
            <a:ext cx="13211175" cy="7115175"/>
            <a:chOff x="502383" y="2712041"/>
            <a:chExt cx="13211175" cy="7115175"/>
          </a:xfrm>
        </p:grpSpPr>
        <p:sp>
          <p:nvSpPr>
            <p:cNvPr id="12" name="object 12"/>
            <p:cNvSpPr/>
            <p:nvPr/>
          </p:nvSpPr>
          <p:spPr>
            <a:xfrm>
              <a:off x="1024523" y="2937804"/>
              <a:ext cx="2252345" cy="2205990"/>
            </a:xfrm>
            <a:custGeom>
              <a:avLst/>
              <a:gdLst/>
              <a:ahLst/>
              <a:cxnLst/>
              <a:rect l="l" t="t" r="r" b="b"/>
              <a:pathLst>
                <a:path w="2252345" h="2205990">
                  <a:moveTo>
                    <a:pt x="2252133" y="2205697"/>
                  </a:moveTo>
                  <a:lnTo>
                    <a:pt x="0" y="2205697"/>
                  </a:lnTo>
                  <a:lnTo>
                    <a:pt x="0" y="0"/>
                  </a:lnTo>
                  <a:lnTo>
                    <a:pt x="2252133" y="0"/>
                  </a:lnTo>
                  <a:lnTo>
                    <a:pt x="2252133" y="22056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383" y="2712041"/>
              <a:ext cx="13211174" cy="7115174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17623" y="1925674"/>
            <a:ext cx="1398143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10" dirty="0">
                <a:solidFill>
                  <a:srgbClr val="787E11"/>
                </a:solidFill>
              </a:rPr>
              <a:t>PROCEDIMENTO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-20" dirty="0">
                <a:solidFill>
                  <a:srgbClr val="787E11"/>
                </a:solidFill>
              </a:rPr>
              <a:t>E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-60" dirty="0">
                <a:solidFill>
                  <a:srgbClr val="787E11"/>
                </a:solidFill>
              </a:rPr>
              <a:t>UTILIZAÇÃO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25" dirty="0">
                <a:solidFill>
                  <a:srgbClr val="787E11"/>
                </a:solidFill>
              </a:rPr>
              <a:t>DA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85" dirty="0">
                <a:solidFill>
                  <a:srgbClr val="787E11"/>
                </a:solidFill>
              </a:rPr>
              <a:t>PERMISSÃO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30" dirty="0">
                <a:solidFill>
                  <a:srgbClr val="787E11"/>
                </a:solidFill>
              </a:rPr>
              <a:t>DE</a:t>
            </a:r>
            <a:r>
              <a:rPr sz="3500" spc="-250" dirty="0">
                <a:solidFill>
                  <a:srgbClr val="787E11"/>
                </a:solidFill>
              </a:rPr>
              <a:t> </a:t>
            </a:r>
            <a:r>
              <a:rPr sz="3500" spc="-25" dirty="0">
                <a:solidFill>
                  <a:srgbClr val="787E11"/>
                </a:solidFill>
              </a:rPr>
              <a:t>ENTRADA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-20" dirty="0">
                <a:solidFill>
                  <a:srgbClr val="787E11"/>
                </a:solidFill>
              </a:rPr>
              <a:t>E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-15" dirty="0">
                <a:solidFill>
                  <a:srgbClr val="787E11"/>
                </a:solidFill>
              </a:rPr>
              <a:t>TRABALHO</a:t>
            </a:r>
            <a:endParaRPr sz="3500" dirty="0">
              <a:solidFill>
                <a:srgbClr val="787E11"/>
              </a:solidFill>
            </a:endParaRPr>
          </a:p>
        </p:txBody>
      </p:sp>
      <p:sp>
        <p:nvSpPr>
          <p:cNvPr id="15" name="object 15"/>
          <p:cNvSpPr txBox="1"/>
          <p:nvPr/>
        </p:nvSpPr>
        <p:spPr>
          <a:xfrm rot="21300000">
            <a:off x="14352019" y="6830079"/>
            <a:ext cx="2994863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135" dirty="0">
                <a:solidFill>
                  <a:srgbClr val="FF1616"/>
                </a:solidFill>
                <a:latin typeface="Trebuchet MS"/>
                <a:cs typeface="Trebuchet MS"/>
              </a:rPr>
              <a:t>Proc</a:t>
            </a:r>
            <a:r>
              <a:rPr sz="4500" b="1" spc="202" baseline="1851" dirty="0">
                <a:solidFill>
                  <a:srgbClr val="FF1616"/>
                </a:solidFill>
                <a:latin typeface="Trebuchet MS"/>
                <a:cs typeface="Trebuchet MS"/>
              </a:rPr>
              <a:t>ed</a:t>
            </a:r>
            <a:r>
              <a:rPr sz="4500" b="1" spc="202" baseline="2777" dirty="0">
                <a:solidFill>
                  <a:srgbClr val="FF1616"/>
                </a:solidFill>
                <a:latin typeface="Trebuchet MS"/>
                <a:cs typeface="Trebuchet MS"/>
              </a:rPr>
              <a:t>im</a:t>
            </a:r>
            <a:r>
              <a:rPr sz="4500" b="1" spc="202" baseline="3703" dirty="0">
                <a:solidFill>
                  <a:srgbClr val="FF1616"/>
                </a:solidFill>
                <a:latin typeface="Trebuchet MS"/>
                <a:cs typeface="Trebuchet MS"/>
              </a:rPr>
              <a:t>en</a:t>
            </a:r>
            <a:r>
              <a:rPr sz="4500" b="1" spc="202" baseline="4629" dirty="0">
                <a:solidFill>
                  <a:srgbClr val="FF1616"/>
                </a:solidFill>
                <a:latin typeface="Trebuchet MS"/>
                <a:cs typeface="Trebuchet MS"/>
              </a:rPr>
              <a:t>to</a:t>
            </a:r>
            <a:r>
              <a:rPr sz="4500" b="1" spc="202" baseline="5555" dirty="0">
                <a:solidFill>
                  <a:srgbClr val="FF1616"/>
                </a:solidFill>
                <a:latin typeface="Trebuchet MS"/>
                <a:cs typeface="Trebuchet MS"/>
              </a:rPr>
              <a:t>s</a:t>
            </a:r>
            <a:endParaRPr sz="4500" baseline="5555">
              <a:latin typeface="Trebuchet MS"/>
              <a:cs typeface="Trebuchet MS"/>
            </a:endParaRPr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4E8E62EB-0C60-3BF6-C1E4-990DBF759C03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2383" y="2712037"/>
            <a:ext cx="11461017" cy="7229475"/>
            <a:chOff x="502383" y="2712037"/>
            <a:chExt cx="17287875" cy="7229475"/>
          </a:xfrm>
        </p:grpSpPr>
        <p:sp>
          <p:nvSpPr>
            <p:cNvPr id="3" name="object 3"/>
            <p:cNvSpPr/>
            <p:nvPr/>
          </p:nvSpPr>
          <p:spPr>
            <a:xfrm>
              <a:off x="502383" y="2712037"/>
              <a:ext cx="17287875" cy="7229475"/>
            </a:xfrm>
            <a:custGeom>
              <a:avLst/>
              <a:gdLst/>
              <a:ahLst/>
              <a:cxnLst/>
              <a:rect l="l" t="t" r="r" b="b"/>
              <a:pathLst>
                <a:path w="17287875" h="7229475">
                  <a:moveTo>
                    <a:pt x="17287873" y="7229474"/>
                  </a:moveTo>
                  <a:lnTo>
                    <a:pt x="0" y="7229474"/>
                  </a:lnTo>
                  <a:lnTo>
                    <a:pt x="0" y="0"/>
                  </a:lnTo>
                  <a:lnTo>
                    <a:pt x="17287873" y="0"/>
                  </a:lnTo>
                  <a:lnTo>
                    <a:pt x="17287873" y="7229474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077082" y="5424065"/>
              <a:ext cx="3386454" cy="3310890"/>
            </a:xfrm>
            <a:custGeom>
              <a:avLst/>
              <a:gdLst/>
              <a:ahLst/>
              <a:cxnLst/>
              <a:rect l="l" t="t" r="r" b="b"/>
              <a:pathLst>
                <a:path w="3386455" h="3310890">
                  <a:moveTo>
                    <a:pt x="3386140" y="3310571"/>
                  </a:moveTo>
                  <a:lnTo>
                    <a:pt x="237628" y="3310571"/>
                  </a:lnTo>
                  <a:lnTo>
                    <a:pt x="68844" y="2452453"/>
                  </a:lnTo>
                  <a:lnTo>
                    <a:pt x="4869" y="1393849"/>
                  </a:lnTo>
                  <a:lnTo>
                    <a:pt x="0" y="494716"/>
                  </a:lnTo>
                  <a:lnTo>
                    <a:pt x="8533" y="115014"/>
                  </a:lnTo>
                  <a:lnTo>
                    <a:pt x="524215" y="339272"/>
                  </a:lnTo>
                  <a:lnTo>
                    <a:pt x="541380" y="294030"/>
                  </a:lnTo>
                  <a:lnTo>
                    <a:pt x="561493" y="245534"/>
                  </a:lnTo>
                  <a:lnTo>
                    <a:pt x="583412" y="196657"/>
                  </a:lnTo>
                  <a:lnTo>
                    <a:pt x="605994" y="150269"/>
                  </a:lnTo>
                  <a:lnTo>
                    <a:pt x="628095" y="109241"/>
                  </a:lnTo>
                  <a:lnTo>
                    <a:pt x="648573" y="76444"/>
                  </a:lnTo>
                  <a:lnTo>
                    <a:pt x="1808851" y="0"/>
                  </a:lnTo>
                  <a:lnTo>
                    <a:pt x="2344414" y="115014"/>
                  </a:lnTo>
                  <a:lnTo>
                    <a:pt x="2509285" y="276835"/>
                  </a:lnTo>
                  <a:lnTo>
                    <a:pt x="2445960" y="580554"/>
                  </a:lnTo>
                  <a:lnTo>
                    <a:pt x="1188807" y="628259"/>
                  </a:lnTo>
                  <a:lnTo>
                    <a:pt x="3155884" y="1483677"/>
                  </a:lnTo>
                  <a:lnTo>
                    <a:pt x="3157628" y="1538223"/>
                  </a:lnTo>
                  <a:lnTo>
                    <a:pt x="3159547" y="1593063"/>
                  </a:lnTo>
                  <a:lnTo>
                    <a:pt x="3161648" y="1648147"/>
                  </a:lnTo>
                  <a:lnTo>
                    <a:pt x="3163936" y="1703426"/>
                  </a:lnTo>
                  <a:lnTo>
                    <a:pt x="3166418" y="1758850"/>
                  </a:lnTo>
                  <a:lnTo>
                    <a:pt x="3169101" y="1814368"/>
                  </a:lnTo>
                  <a:lnTo>
                    <a:pt x="3171990" y="1869931"/>
                  </a:lnTo>
                  <a:lnTo>
                    <a:pt x="3175092" y="1925489"/>
                  </a:lnTo>
                  <a:lnTo>
                    <a:pt x="3178414" y="1980993"/>
                  </a:lnTo>
                  <a:lnTo>
                    <a:pt x="3181961" y="2036392"/>
                  </a:lnTo>
                  <a:lnTo>
                    <a:pt x="3185740" y="2091637"/>
                  </a:lnTo>
                  <a:lnTo>
                    <a:pt x="3189757" y="2146677"/>
                  </a:lnTo>
                  <a:lnTo>
                    <a:pt x="3194019" y="2201464"/>
                  </a:lnTo>
                  <a:lnTo>
                    <a:pt x="3198532" y="2255946"/>
                  </a:lnTo>
                  <a:lnTo>
                    <a:pt x="3203302" y="2310075"/>
                  </a:lnTo>
                  <a:lnTo>
                    <a:pt x="3208335" y="2363801"/>
                  </a:lnTo>
                  <a:lnTo>
                    <a:pt x="3213639" y="2417073"/>
                  </a:lnTo>
                  <a:lnTo>
                    <a:pt x="3219219" y="2469841"/>
                  </a:lnTo>
                  <a:lnTo>
                    <a:pt x="3225081" y="2522057"/>
                  </a:lnTo>
                  <a:lnTo>
                    <a:pt x="3231232" y="2573670"/>
                  </a:lnTo>
                  <a:lnTo>
                    <a:pt x="3237679" y="2624631"/>
                  </a:lnTo>
                  <a:lnTo>
                    <a:pt x="3244427" y="2674888"/>
                  </a:lnTo>
                  <a:lnTo>
                    <a:pt x="3251483" y="2724394"/>
                  </a:lnTo>
                  <a:lnTo>
                    <a:pt x="3258853" y="2773097"/>
                  </a:lnTo>
                  <a:lnTo>
                    <a:pt x="3266544" y="2820949"/>
                  </a:lnTo>
                  <a:lnTo>
                    <a:pt x="3274562" y="2867898"/>
                  </a:lnTo>
                  <a:lnTo>
                    <a:pt x="3282913" y="2913896"/>
                  </a:lnTo>
                  <a:lnTo>
                    <a:pt x="3291603" y="2958892"/>
                  </a:lnTo>
                  <a:lnTo>
                    <a:pt x="3300639" y="3002837"/>
                  </a:lnTo>
                  <a:lnTo>
                    <a:pt x="3310028" y="3045681"/>
                  </a:lnTo>
                  <a:lnTo>
                    <a:pt x="3319775" y="3087374"/>
                  </a:lnTo>
                  <a:lnTo>
                    <a:pt x="3329887" y="3127866"/>
                  </a:lnTo>
                  <a:lnTo>
                    <a:pt x="3340370" y="3167108"/>
                  </a:lnTo>
                  <a:lnTo>
                    <a:pt x="3351230" y="3205049"/>
                  </a:lnTo>
                  <a:lnTo>
                    <a:pt x="3362474" y="3241640"/>
                  </a:lnTo>
                  <a:lnTo>
                    <a:pt x="3374109" y="3276830"/>
                  </a:lnTo>
                  <a:lnTo>
                    <a:pt x="3386140" y="3310571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4085614" y="5308181"/>
            <a:ext cx="3704590" cy="3084195"/>
            <a:chOff x="14085614" y="5308181"/>
            <a:chExt cx="3704590" cy="3084195"/>
          </a:xfrm>
        </p:grpSpPr>
        <p:sp>
          <p:nvSpPr>
            <p:cNvPr id="9" name="object 9"/>
            <p:cNvSpPr/>
            <p:nvPr/>
          </p:nvSpPr>
          <p:spPr>
            <a:xfrm>
              <a:off x="14085614" y="5539080"/>
              <a:ext cx="3704590" cy="2853690"/>
            </a:xfrm>
            <a:custGeom>
              <a:avLst/>
              <a:gdLst/>
              <a:ahLst/>
              <a:cxnLst/>
              <a:rect l="l" t="t" r="r" b="b"/>
              <a:pathLst>
                <a:path w="3704590" h="2853690">
                  <a:moveTo>
                    <a:pt x="3703982" y="2853151"/>
                  </a:moveTo>
                  <a:lnTo>
                    <a:pt x="555471" y="2853151"/>
                  </a:lnTo>
                  <a:lnTo>
                    <a:pt x="248394" y="2112276"/>
                  </a:lnTo>
                  <a:lnTo>
                    <a:pt x="81927" y="1164291"/>
                  </a:lnTo>
                  <a:lnTo>
                    <a:pt x="13364" y="347448"/>
                  </a:lnTo>
                  <a:lnTo>
                    <a:pt x="0" y="0"/>
                  </a:lnTo>
                  <a:lnTo>
                    <a:pt x="621785" y="0"/>
                  </a:lnTo>
                  <a:lnTo>
                    <a:pt x="653824" y="371550"/>
                  </a:lnTo>
                  <a:lnTo>
                    <a:pt x="2377033" y="223243"/>
                  </a:lnTo>
                  <a:lnTo>
                    <a:pt x="2363944" y="112607"/>
                  </a:lnTo>
                  <a:lnTo>
                    <a:pt x="2335881" y="0"/>
                  </a:lnTo>
                  <a:lnTo>
                    <a:pt x="3148482" y="0"/>
                  </a:lnTo>
                  <a:lnTo>
                    <a:pt x="3161851" y="347448"/>
                  </a:lnTo>
                  <a:lnTo>
                    <a:pt x="3230424" y="1164291"/>
                  </a:lnTo>
                  <a:lnTo>
                    <a:pt x="3396902" y="2112276"/>
                  </a:lnTo>
                  <a:lnTo>
                    <a:pt x="3703982" y="2853151"/>
                  </a:lnTo>
                  <a:close/>
                </a:path>
              </a:pathLst>
            </a:custGeom>
            <a:solidFill>
              <a:srgbClr val="ABB8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677943" y="5308181"/>
              <a:ext cx="1802764" cy="603250"/>
            </a:xfrm>
            <a:custGeom>
              <a:avLst/>
              <a:gdLst/>
              <a:ahLst/>
              <a:cxnLst/>
              <a:rect l="l" t="t" r="r" b="b"/>
              <a:pathLst>
                <a:path w="1802765" h="603250">
                  <a:moveTo>
                    <a:pt x="48494" y="603116"/>
                  </a:moveTo>
                  <a:lnTo>
                    <a:pt x="49420" y="590063"/>
                  </a:lnTo>
                  <a:lnTo>
                    <a:pt x="49673" y="578339"/>
                  </a:lnTo>
                  <a:lnTo>
                    <a:pt x="49481" y="566634"/>
                  </a:lnTo>
                  <a:lnTo>
                    <a:pt x="46980" y="562613"/>
                  </a:lnTo>
                  <a:lnTo>
                    <a:pt x="40615" y="551260"/>
                  </a:lnTo>
                  <a:lnTo>
                    <a:pt x="32095" y="533637"/>
                  </a:lnTo>
                  <a:lnTo>
                    <a:pt x="23130" y="510808"/>
                  </a:lnTo>
                  <a:lnTo>
                    <a:pt x="17875" y="490403"/>
                  </a:lnTo>
                  <a:lnTo>
                    <a:pt x="18051" y="476802"/>
                  </a:lnTo>
                  <a:lnTo>
                    <a:pt x="21709" y="466132"/>
                  </a:lnTo>
                  <a:lnTo>
                    <a:pt x="26902" y="454519"/>
                  </a:lnTo>
                  <a:lnTo>
                    <a:pt x="27504" y="440777"/>
                  </a:lnTo>
                  <a:lnTo>
                    <a:pt x="22571" y="426102"/>
                  </a:lnTo>
                  <a:lnTo>
                    <a:pt x="17932" y="410194"/>
                  </a:lnTo>
                  <a:lnTo>
                    <a:pt x="19415" y="392749"/>
                  </a:lnTo>
                  <a:lnTo>
                    <a:pt x="22438" y="374636"/>
                  </a:lnTo>
                  <a:lnTo>
                    <a:pt x="20594" y="356339"/>
                  </a:lnTo>
                  <a:lnTo>
                    <a:pt x="17036" y="336976"/>
                  </a:lnTo>
                  <a:lnTo>
                    <a:pt x="14917" y="315666"/>
                  </a:lnTo>
                  <a:lnTo>
                    <a:pt x="12610" y="297850"/>
                  </a:lnTo>
                  <a:lnTo>
                    <a:pt x="7850" y="286695"/>
                  </a:lnTo>
                  <a:lnTo>
                    <a:pt x="2893" y="277976"/>
                  </a:lnTo>
                  <a:lnTo>
                    <a:pt x="0" y="267468"/>
                  </a:lnTo>
                  <a:lnTo>
                    <a:pt x="793" y="252459"/>
                  </a:lnTo>
                  <a:lnTo>
                    <a:pt x="4189" y="234814"/>
                  </a:lnTo>
                  <a:lnTo>
                    <a:pt x="8386" y="217103"/>
                  </a:lnTo>
                  <a:lnTo>
                    <a:pt x="11579" y="201899"/>
                  </a:lnTo>
                  <a:lnTo>
                    <a:pt x="12173" y="191961"/>
                  </a:lnTo>
                  <a:lnTo>
                    <a:pt x="11652" y="179036"/>
                  </a:lnTo>
                  <a:lnTo>
                    <a:pt x="9112" y="147929"/>
                  </a:lnTo>
                  <a:lnTo>
                    <a:pt x="60654" y="143492"/>
                  </a:lnTo>
                  <a:lnTo>
                    <a:pt x="60712" y="143927"/>
                  </a:lnTo>
                  <a:lnTo>
                    <a:pt x="1683449" y="4292"/>
                  </a:lnTo>
                  <a:lnTo>
                    <a:pt x="1683449" y="3828"/>
                  </a:lnTo>
                  <a:lnTo>
                    <a:pt x="1728026" y="0"/>
                  </a:lnTo>
                  <a:lnTo>
                    <a:pt x="1727273" y="13720"/>
                  </a:lnTo>
                  <a:lnTo>
                    <a:pt x="1726836" y="26614"/>
                  </a:lnTo>
                  <a:lnTo>
                    <a:pt x="1726604" y="47618"/>
                  </a:lnTo>
                  <a:lnTo>
                    <a:pt x="1725139" y="67649"/>
                  </a:lnTo>
                  <a:lnTo>
                    <a:pt x="1722261" y="87805"/>
                  </a:lnTo>
                  <a:lnTo>
                    <a:pt x="1720445" y="106253"/>
                  </a:lnTo>
                  <a:lnTo>
                    <a:pt x="1722163" y="121162"/>
                  </a:lnTo>
                  <a:lnTo>
                    <a:pt x="1727591" y="140034"/>
                  </a:lnTo>
                  <a:lnTo>
                    <a:pt x="1733895" y="166696"/>
                  </a:lnTo>
                  <a:lnTo>
                    <a:pt x="1739035" y="193863"/>
                  </a:lnTo>
                  <a:lnTo>
                    <a:pt x="1740969" y="214253"/>
                  </a:lnTo>
                  <a:lnTo>
                    <a:pt x="1744520" y="232504"/>
                  </a:lnTo>
                  <a:lnTo>
                    <a:pt x="1753902" y="255099"/>
                  </a:lnTo>
                  <a:lnTo>
                    <a:pt x="1766097" y="277456"/>
                  </a:lnTo>
                  <a:lnTo>
                    <a:pt x="1778088" y="294989"/>
                  </a:lnTo>
                  <a:lnTo>
                    <a:pt x="1786863" y="314238"/>
                  </a:lnTo>
                  <a:lnTo>
                    <a:pt x="1792243" y="340835"/>
                  </a:lnTo>
                  <a:lnTo>
                    <a:pt x="1795327" y="368840"/>
                  </a:lnTo>
                  <a:lnTo>
                    <a:pt x="1797213" y="392314"/>
                  </a:lnTo>
                  <a:lnTo>
                    <a:pt x="1800202" y="420284"/>
                  </a:lnTo>
                  <a:lnTo>
                    <a:pt x="1801661" y="436325"/>
                  </a:lnTo>
                  <a:lnTo>
                    <a:pt x="1802408" y="452170"/>
                  </a:lnTo>
                  <a:lnTo>
                    <a:pt x="1750227" y="456665"/>
                  </a:lnTo>
                  <a:lnTo>
                    <a:pt x="1749439" y="438508"/>
                  </a:lnTo>
                  <a:lnTo>
                    <a:pt x="1747644" y="416873"/>
                  </a:lnTo>
                  <a:lnTo>
                    <a:pt x="1746089" y="394233"/>
                  </a:lnTo>
                  <a:lnTo>
                    <a:pt x="1746019" y="373058"/>
                  </a:lnTo>
                  <a:lnTo>
                    <a:pt x="1745454" y="353534"/>
                  </a:lnTo>
                  <a:lnTo>
                    <a:pt x="1742326" y="339475"/>
                  </a:lnTo>
                  <a:lnTo>
                    <a:pt x="1738338" y="329527"/>
                  </a:lnTo>
                  <a:lnTo>
                    <a:pt x="1735194" y="322336"/>
                  </a:lnTo>
                  <a:lnTo>
                    <a:pt x="1732853" y="311952"/>
                  </a:lnTo>
                  <a:lnTo>
                    <a:pt x="1731048" y="296073"/>
                  </a:lnTo>
                  <a:lnTo>
                    <a:pt x="1731141" y="278818"/>
                  </a:lnTo>
                  <a:lnTo>
                    <a:pt x="1734497" y="264307"/>
                  </a:lnTo>
                  <a:lnTo>
                    <a:pt x="1735496" y="257990"/>
                  </a:lnTo>
                  <a:lnTo>
                    <a:pt x="1734022" y="249985"/>
                  </a:lnTo>
                  <a:lnTo>
                    <a:pt x="1730747" y="240788"/>
                  </a:lnTo>
                  <a:lnTo>
                    <a:pt x="1726342" y="230899"/>
                  </a:lnTo>
                  <a:lnTo>
                    <a:pt x="53312" y="230899"/>
                  </a:lnTo>
                  <a:lnTo>
                    <a:pt x="51284" y="238993"/>
                  </a:lnTo>
                  <a:lnTo>
                    <a:pt x="51041" y="247697"/>
                  </a:lnTo>
                  <a:lnTo>
                    <a:pt x="51614" y="258173"/>
                  </a:lnTo>
                  <a:lnTo>
                    <a:pt x="52035" y="271586"/>
                  </a:lnTo>
                  <a:lnTo>
                    <a:pt x="51455" y="287774"/>
                  </a:lnTo>
                  <a:lnTo>
                    <a:pt x="49855" y="299212"/>
                  </a:lnTo>
                  <a:lnTo>
                    <a:pt x="47640" y="308285"/>
                  </a:lnTo>
                  <a:lnTo>
                    <a:pt x="45215" y="317377"/>
                  </a:lnTo>
                  <a:lnTo>
                    <a:pt x="45591" y="350558"/>
                  </a:lnTo>
                  <a:lnTo>
                    <a:pt x="49724" y="413281"/>
                  </a:lnTo>
                  <a:lnTo>
                    <a:pt x="55006" y="479940"/>
                  </a:lnTo>
                  <a:lnTo>
                    <a:pt x="58826" y="524931"/>
                  </a:lnTo>
                  <a:lnTo>
                    <a:pt x="62933" y="565782"/>
                  </a:lnTo>
                  <a:lnTo>
                    <a:pt x="64727" y="584167"/>
                  </a:lnTo>
                  <a:lnTo>
                    <a:pt x="65907" y="601608"/>
                  </a:lnTo>
                  <a:lnTo>
                    <a:pt x="48494" y="603116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502383" y="2712037"/>
            <a:ext cx="11277600" cy="7229475"/>
            <a:chOff x="502383" y="2712037"/>
            <a:chExt cx="11277600" cy="7229475"/>
          </a:xfrm>
        </p:grpSpPr>
        <p:sp>
          <p:nvSpPr>
            <p:cNvPr id="12" name="object 12"/>
            <p:cNvSpPr/>
            <p:nvPr/>
          </p:nvSpPr>
          <p:spPr>
            <a:xfrm>
              <a:off x="1024523" y="2937802"/>
              <a:ext cx="2252345" cy="2205990"/>
            </a:xfrm>
            <a:custGeom>
              <a:avLst/>
              <a:gdLst/>
              <a:ahLst/>
              <a:cxnLst/>
              <a:rect l="l" t="t" r="r" b="b"/>
              <a:pathLst>
                <a:path w="2252345" h="2205990">
                  <a:moveTo>
                    <a:pt x="0" y="0"/>
                  </a:moveTo>
                  <a:lnTo>
                    <a:pt x="2252133" y="0"/>
                  </a:lnTo>
                  <a:lnTo>
                    <a:pt x="2252133" y="2205697"/>
                  </a:lnTo>
                  <a:lnTo>
                    <a:pt x="0" y="22056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383" y="2712037"/>
              <a:ext cx="11277599" cy="7229474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02383" y="1773641"/>
            <a:ext cx="1398143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10" dirty="0">
                <a:solidFill>
                  <a:srgbClr val="787E11"/>
                </a:solidFill>
              </a:rPr>
              <a:t>PROCEDIMENTO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-20" dirty="0">
                <a:solidFill>
                  <a:srgbClr val="787E11"/>
                </a:solidFill>
              </a:rPr>
              <a:t>E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-60" dirty="0">
                <a:solidFill>
                  <a:srgbClr val="787E11"/>
                </a:solidFill>
              </a:rPr>
              <a:t>UTILIZAÇÃO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25" dirty="0">
                <a:solidFill>
                  <a:srgbClr val="787E11"/>
                </a:solidFill>
              </a:rPr>
              <a:t>DA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85" dirty="0">
                <a:solidFill>
                  <a:srgbClr val="787E11"/>
                </a:solidFill>
              </a:rPr>
              <a:t>PERMISSÃO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30" dirty="0">
                <a:solidFill>
                  <a:srgbClr val="787E11"/>
                </a:solidFill>
              </a:rPr>
              <a:t>DE</a:t>
            </a:r>
            <a:r>
              <a:rPr sz="3500" spc="-250" dirty="0">
                <a:solidFill>
                  <a:srgbClr val="787E11"/>
                </a:solidFill>
              </a:rPr>
              <a:t> </a:t>
            </a:r>
            <a:r>
              <a:rPr sz="3500" spc="-25" dirty="0">
                <a:solidFill>
                  <a:srgbClr val="787E11"/>
                </a:solidFill>
              </a:rPr>
              <a:t>ENTRADA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-20" dirty="0">
                <a:solidFill>
                  <a:srgbClr val="787E11"/>
                </a:solidFill>
              </a:rPr>
              <a:t>E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-15" dirty="0">
                <a:solidFill>
                  <a:srgbClr val="787E11"/>
                </a:solidFill>
              </a:rPr>
              <a:t>TRABALHO</a:t>
            </a:r>
            <a:endParaRPr sz="3500">
              <a:solidFill>
                <a:srgbClr val="787E11"/>
              </a:solidFill>
            </a:endParaRPr>
          </a:p>
        </p:txBody>
      </p:sp>
      <p:sp>
        <p:nvSpPr>
          <p:cNvPr id="15" name="object 15"/>
          <p:cNvSpPr txBox="1"/>
          <p:nvPr/>
        </p:nvSpPr>
        <p:spPr>
          <a:xfrm rot="21300000">
            <a:off x="14969103" y="6830072"/>
            <a:ext cx="1761282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55" dirty="0">
                <a:solidFill>
                  <a:srgbClr val="FF1616"/>
                </a:solidFill>
                <a:latin typeface="Trebuchet MS"/>
                <a:cs typeface="Trebuchet MS"/>
              </a:rPr>
              <a:t>EPI</a:t>
            </a:r>
            <a:r>
              <a:rPr sz="3000" b="1" spc="-22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3000" b="1" spc="130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3000" b="1" spc="-21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500" b="1" spc="37" baseline="1851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4500" b="1" spc="37" baseline="2777" dirty="0">
                <a:solidFill>
                  <a:srgbClr val="FF1616"/>
                </a:solidFill>
                <a:latin typeface="Trebuchet MS"/>
                <a:cs typeface="Trebuchet MS"/>
              </a:rPr>
              <a:t>PC</a:t>
            </a:r>
            <a:endParaRPr sz="4500" baseline="2777">
              <a:latin typeface="Trebuchet MS"/>
              <a:cs typeface="Trebuchet MS"/>
            </a:endParaRPr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A2AE8EBD-BE31-8C52-7209-3A530D6E89FB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2383" y="3716794"/>
            <a:ext cx="16454627" cy="4857748"/>
            <a:chOff x="502383" y="2712037"/>
            <a:chExt cx="17287875" cy="7229475"/>
          </a:xfrm>
        </p:grpSpPr>
        <p:sp>
          <p:nvSpPr>
            <p:cNvPr id="3" name="object 3"/>
            <p:cNvSpPr/>
            <p:nvPr/>
          </p:nvSpPr>
          <p:spPr>
            <a:xfrm>
              <a:off x="502383" y="2712037"/>
              <a:ext cx="17287875" cy="7229475"/>
            </a:xfrm>
            <a:custGeom>
              <a:avLst/>
              <a:gdLst/>
              <a:ahLst/>
              <a:cxnLst/>
              <a:rect l="l" t="t" r="r" b="b"/>
              <a:pathLst>
                <a:path w="17287875" h="7229475">
                  <a:moveTo>
                    <a:pt x="17287873" y="7229474"/>
                  </a:moveTo>
                  <a:lnTo>
                    <a:pt x="0" y="7229474"/>
                  </a:lnTo>
                  <a:lnTo>
                    <a:pt x="0" y="0"/>
                  </a:lnTo>
                  <a:lnTo>
                    <a:pt x="17287873" y="0"/>
                  </a:lnTo>
                  <a:lnTo>
                    <a:pt x="17287873" y="7229474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24523" y="2937802"/>
              <a:ext cx="2252345" cy="2205990"/>
            </a:xfrm>
            <a:custGeom>
              <a:avLst/>
              <a:gdLst/>
              <a:ahLst/>
              <a:cxnLst/>
              <a:rect l="l" t="t" r="r" b="b"/>
              <a:pathLst>
                <a:path w="2252345" h="2205990">
                  <a:moveTo>
                    <a:pt x="2252133" y="2205697"/>
                  </a:moveTo>
                  <a:lnTo>
                    <a:pt x="0" y="2205697"/>
                  </a:lnTo>
                  <a:lnTo>
                    <a:pt x="0" y="0"/>
                  </a:lnTo>
                  <a:lnTo>
                    <a:pt x="2252133" y="0"/>
                  </a:lnTo>
                  <a:lnTo>
                    <a:pt x="2252133" y="22056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6486" y="3716794"/>
            <a:ext cx="15630524" cy="4857748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11246" y="2781300"/>
            <a:ext cx="1398143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10" dirty="0">
                <a:solidFill>
                  <a:srgbClr val="787E11"/>
                </a:solidFill>
              </a:rPr>
              <a:t>PROCEDIMENTO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-20" dirty="0">
                <a:solidFill>
                  <a:srgbClr val="787E11"/>
                </a:solidFill>
              </a:rPr>
              <a:t>E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-60" dirty="0">
                <a:solidFill>
                  <a:srgbClr val="787E11"/>
                </a:solidFill>
              </a:rPr>
              <a:t>UTILIZAÇÃO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25" dirty="0">
                <a:solidFill>
                  <a:srgbClr val="787E11"/>
                </a:solidFill>
              </a:rPr>
              <a:t>DA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85" dirty="0">
                <a:solidFill>
                  <a:srgbClr val="787E11"/>
                </a:solidFill>
              </a:rPr>
              <a:t>PERMISSÃO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30" dirty="0">
                <a:solidFill>
                  <a:srgbClr val="787E11"/>
                </a:solidFill>
              </a:rPr>
              <a:t>DE</a:t>
            </a:r>
            <a:r>
              <a:rPr sz="3500" spc="-250" dirty="0">
                <a:solidFill>
                  <a:srgbClr val="787E11"/>
                </a:solidFill>
              </a:rPr>
              <a:t> </a:t>
            </a:r>
            <a:r>
              <a:rPr sz="3500" spc="-25" dirty="0">
                <a:solidFill>
                  <a:srgbClr val="787E11"/>
                </a:solidFill>
              </a:rPr>
              <a:t>ENTRADA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-20" dirty="0">
                <a:solidFill>
                  <a:srgbClr val="787E11"/>
                </a:solidFill>
              </a:rPr>
              <a:t>E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-15" dirty="0">
                <a:solidFill>
                  <a:srgbClr val="787E11"/>
                </a:solidFill>
              </a:rPr>
              <a:t>TRABALHO</a:t>
            </a:r>
            <a:endParaRPr sz="3500">
              <a:solidFill>
                <a:srgbClr val="787E11"/>
              </a:solidFill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A0DC57D6-C27A-AD37-A474-EDB1F256101B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787E1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2383" y="2712038"/>
            <a:ext cx="17287875" cy="7229475"/>
            <a:chOff x="502383" y="2712038"/>
            <a:chExt cx="17287875" cy="7229475"/>
          </a:xfrm>
        </p:grpSpPr>
        <p:sp>
          <p:nvSpPr>
            <p:cNvPr id="4" name="object 4"/>
            <p:cNvSpPr/>
            <p:nvPr/>
          </p:nvSpPr>
          <p:spPr>
            <a:xfrm>
              <a:off x="502383" y="2712038"/>
              <a:ext cx="17287875" cy="7229475"/>
            </a:xfrm>
            <a:custGeom>
              <a:avLst/>
              <a:gdLst/>
              <a:ahLst/>
              <a:cxnLst/>
              <a:rect l="l" t="t" r="r" b="b"/>
              <a:pathLst>
                <a:path w="17287875" h="7229475">
                  <a:moveTo>
                    <a:pt x="17287873" y="7229474"/>
                  </a:moveTo>
                  <a:lnTo>
                    <a:pt x="0" y="7229474"/>
                  </a:lnTo>
                  <a:lnTo>
                    <a:pt x="0" y="0"/>
                  </a:lnTo>
                  <a:lnTo>
                    <a:pt x="17287873" y="0"/>
                  </a:lnTo>
                  <a:lnTo>
                    <a:pt x="17287873" y="7229474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24523" y="2937803"/>
              <a:ext cx="2252345" cy="2205990"/>
            </a:xfrm>
            <a:custGeom>
              <a:avLst/>
              <a:gdLst/>
              <a:ahLst/>
              <a:cxnLst/>
              <a:rect l="l" t="t" r="r" b="b"/>
              <a:pathLst>
                <a:path w="2252345" h="2205990">
                  <a:moveTo>
                    <a:pt x="2252133" y="2205697"/>
                  </a:moveTo>
                  <a:lnTo>
                    <a:pt x="0" y="2205697"/>
                  </a:lnTo>
                  <a:lnTo>
                    <a:pt x="0" y="0"/>
                  </a:lnTo>
                  <a:lnTo>
                    <a:pt x="2252133" y="0"/>
                  </a:lnTo>
                  <a:lnTo>
                    <a:pt x="2252133" y="22056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2383" y="2937803"/>
            <a:ext cx="12687299" cy="6800849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3588063" y="4509739"/>
            <a:ext cx="3931920" cy="3636010"/>
            <a:chOff x="13588063" y="4509739"/>
            <a:chExt cx="3931920" cy="3636010"/>
          </a:xfrm>
        </p:grpSpPr>
        <p:sp>
          <p:nvSpPr>
            <p:cNvPr id="11" name="object 11"/>
            <p:cNvSpPr/>
            <p:nvPr/>
          </p:nvSpPr>
          <p:spPr>
            <a:xfrm>
              <a:off x="13588063" y="4632708"/>
              <a:ext cx="3585845" cy="3513454"/>
            </a:xfrm>
            <a:custGeom>
              <a:avLst/>
              <a:gdLst/>
              <a:ahLst/>
              <a:cxnLst/>
              <a:rect l="l" t="t" r="r" b="b"/>
              <a:pathLst>
                <a:path w="3585844" h="3513454">
                  <a:moveTo>
                    <a:pt x="3585835" y="3512933"/>
                  </a:moveTo>
                  <a:lnTo>
                    <a:pt x="251642" y="3512933"/>
                  </a:lnTo>
                  <a:lnTo>
                    <a:pt x="72904" y="2602362"/>
                  </a:lnTo>
                  <a:lnTo>
                    <a:pt x="5156" y="1479049"/>
                  </a:lnTo>
                  <a:lnTo>
                    <a:pt x="0" y="524956"/>
                  </a:lnTo>
                  <a:lnTo>
                    <a:pt x="9036" y="122045"/>
                  </a:lnTo>
                  <a:lnTo>
                    <a:pt x="555131" y="360011"/>
                  </a:lnTo>
                  <a:lnTo>
                    <a:pt x="573307" y="312003"/>
                  </a:lnTo>
                  <a:lnTo>
                    <a:pt x="594607" y="260543"/>
                  </a:lnTo>
                  <a:lnTo>
                    <a:pt x="617818" y="208678"/>
                  </a:lnTo>
                  <a:lnTo>
                    <a:pt x="641732" y="159454"/>
                  </a:lnTo>
                  <a:lnTo>
                    <a:pt x="665136" y="115918"/>
                  </a:lnTo>
                  <a:lnTo>
                    <a:pt x="686822" y="81117"/>
                  </a:lnTo>
                  <a:lnTo>
                    <a:pt x="1915527" y="0"/>
                  </a:lnTo>
                  <a:lnTo>
                    <a:pt x="2482674" y="122045"/>
                  </a:lnTo>
                  <a:lnTo>
                    <a:pt x="2657268" y="293757"/>
                  </a:lnTo>
                  <a:lnTo>
                    <a:pt x="2590209" y="616041"/>
                  </a:lnTo>
                  <a:lnTo>
                    <a:pt x="1258917" y="666662"/>
                  </a:lnTo>
                  <a:lnTo>
                    <a:pt x="3342000" y="1574368"/>
                  </a:lnTo>
                  <a:lnTo>
                    <a:pt x="3345662" y="1684459"/>
                  </a:lnTo>
                  <a:lnTo>
                    <a:pt x="3347749" y="1739885"/>
                  </a:lnTo>
                  <a:lnTo>
                    <a:pt x="3350014" y="1795503"/>
                  </a:lnTo>
                  <a:lnTo>
                    <a:pt x="3352462" y="1851269"/>
                  </a:lnTo>
                  <a:lnTo>
                    <a:pt x="3355100" y="1907138"/>
                  </a:lnTo>
                  <a:lnTo>
                    <a:pt x="3357932" y="1963065"/>
                  </a:lnTo>
                  <a:lnTo>
                    <a:pt x="3360966" y="2019004"/>
                  </a:lnTo>
                  <a:lnTo>
                    <a:pt x="3364206" y="2074911"/>
                  </a:lnTo>
                  <a:lnTo>
                    <a:pt x="3367658" y="2130739"/>
                  </a:lnTo>
                  <a:lnTo>
                    <a:pt x="3371329" y="2186445"/>
                  </a:lnTo>
                  <a:lnTo>
                    <a:pt x="3375223" y="2241982"/>
                  </a:lnTo>
                  <a:lnTo>
                    <a:pt x="3379346" y="2297306"/>
                  </a:lnTo>
                  <a:lnTo>
                    <a:pt x="3383705" y="2352371"/>
                  </a:lnTo>
                  <a:lnTo>
                    <a:pt x="3388304" y="2407133"/>
                  </a:lnTo>
                  <a:lnTo>
                    <a:pt x="3393150" y="2461546"/>
                  </a:lnTo>
                  <a:lnTo>
                    <a:pt x="3398249" y="2515565"/>
                  </a:lnTo>
                  <a:lnTo>
                    <a:pt x="3403605" y="2569145"/>
                  </a:lnTo>
                  <a:lnTo>
                    <a:pt x="3409226" y="2622241"/>
                  </a:lnTo>
                  <a:lnTo>
                    <a:pt x="3415115" y="2674807"/>
                  </a:lnTo>
                  <a:lnTo>
                    <a:pt x="3421280" y="2726799"/>
                  </a:lnTo>
                  <a:lnTo>
                    <a:pt x="3427726" y="2778171"/>
                  </a:lnTo>
                  <a:lnTo>
                    <a:pt x="3434459" y="2828879"/>
                  </a:lnTo>
                  <a:lnTo>
                    <a:pt x="3441484" y="2878876"/>
                  </a:lnTo>
                  <a:lnTo>
                    <a:pt x="3448807" y="2928118"/>
                  </a:lnTo>
                  <a:lnTo>
                    <a:pt x="3456434" y="2976560"/>
                  </a:lnTo>
                  <a:lnTo>
                    <a:pt x="3464370" y="3024156"/>
                  </a:lnTo>
                  <a:lnTo>
                    <a:pt x="3472622" y="3070862"/>
                  </a:lnTo>
                  <a:lnTo>
                    <a:pt x="3481194" y="3116632"/>
                  </a:lnTo>
                  <a:lnTo>
                    <a:pt x="3490094" y="3161421"/>
                  </a:lnTo>
                  <a:lnTo>
                    <a:pt x="3499326" y="3205184"/>
                  </a:lnTo>
                  <a:lnTo>
                    <a:pt x="3508896" y="3247876"/>
                  </a:lnTo>
                  <a:lnTo>
                    <a:pt x="3518810" y="3289452"/>
                  </a:lnTo>
                  <a:lnTo>
                    <a:pt x="3529073" y="3329866"/>
                  </a:lnTo>
                  <a:lnTo>
                    <a:pt x="3539692" y="3369073"/>
                  </a:lnTo>
                  <a:lnTo>
                    <a:pt x="3550672" y="3407028"/>
                  </a:lnTo>
                  <a:lnTo>
                    <a:pt x="3562019" y="3443687"/>
                  </a:lnTo>
                  <a:lnTo>
                    <a:pt x="3573738" y="3479003"/>
                  </a:lnTo>
                  <a:lnTo>
                    <a:pt x="3585835" y="3512933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597100" y="4754753"/>
              <a:ext cx="3923029" cy="3027680"/>
            </a:xfrm>
            <a:custGeom>
              <a:avLst/>
              <a:gdLst/>
              <a:ahLst/>
              <a:cxnLst/>
              <a:rect l="l" t="t" r="r" b="b"/>
              <a:pathLst>
                <a:path w="3923030" h="3027679">
                  <a:moveTo>
                    <a:pt x="3922422" y="3027553"/>
                  </a:moveTo>
                  <a:lnTo>
                    <a:pt x="588229" y="3027553"/>
                  </a:lnTo>
                  <a:lnTo>
                    <a:pt x="263043" y="2241391"/>
                  </a:lnTo>
                  <a:lnTo>
                    <a:pt x="86759" y="1235459"/>
                  </a:lnTo>
                  <a:lnTo>
                    <a:pt x="14152" y="368686"/>
                  </a:lnTo>
                  <a:lnTo>
                    <a:pt x="0" y="0"/>
                  </a:lnTo>
                  <a:lnTo>
                    <a:pt x="658454" y="0"/>
                  </a:lnTo>
                  <a:lnTo>
                    <a:pt x="692383" y="394261"/>
                  </a:lnTo>
                  <a:lnTo>
                    <a:pt x="2517217" y="236889"/>
                  </a:lnTo>
                  <a:lnTo>
                    <a:pt x="2503357" y="119490"/>
                  </a:lnTo>
                  <a:lnTo>
                    <a:pt x="2473638" y="0"/>
                  </a:lnTo>
                  <a:lnTo>
                    <a:pt x="3334162" y="0"/>
                  </a:lnTo>
                  <a:lnTo>
                    <a:pt x="3348319" y="368686"/>
                  </a:lnTo>
                  <a:lnTo>
                    <a:pt x="3420937" y="1235459"/>
                  </a:lnTo>
                  <a:lnTo>
                    <a:pt x="3597232" y="2241391"/>
                  </a:lnTo>
                  <a:lnTo>
                    <a:pt x="3922422" y="3027553"/>
                  </a:lnTo>
                  <a:close/>
                </a:path>
              </a:pathLst>
            </a:custGeom>
            <a:solidFill>
              <a:srgbClr val="91A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224360" y="4509739"/>
              <a:ext cx="1908810" cy="640080"/>
            </a:xfrm>
            <a:custGeom>
              <a:avLst/>
              <a:gdLst/>
              <a:ahLst/>
              <a:cxnLst/>
              <a:rect l="l" t="t" r="r" b="b"/>
              <a:pathLst>
                <a:path w="1908809" h="640079">
                  <a:moveTo>
                    <a:pt x="51354" y="639982"/>
                  </a:moveTo>
                  <a:lnTo>
                    <a:pt x="52334" y="626131"/>
                  </a:lnTo>
                  <a:lnTo>
                    <a:pt x="52603" y="613690"/>
                  </a:lnTo>
                  <a:lnTo>
                    <a:pt x="52399" y="601270"/>
                  </a:lnTo>
                  <a:lnTo>
                    <a:pt x="49750" y="597003"/>
                  </a:lnTo>
                  <a:lnTo>
                    <a:pt x="43010" y="584956"/>
                  </a:lnTo>
                  <a:lnTo>
                    <a:pt x="33988" y="566256"/>
                  </a:lnTo>
                  <a:lnTo>
                    <a:pt x="24494" y="542032"/>
                  </a:lnTo>
                  <a:lnTo>
                    <a:pt x="18929" y="520379"/>
                  </a:lnTo>
                  <a:lnTo>
                    <a:pt x="19115" y="505947"/>
                  </a:lnTo>
                  <a:lnTo>
                    <a:pt x="22990" y="494625"/>
                  </a:lnTo>
                  <a:lnTo>
                    <a:pt x="28489" y="482302"/>
                  </a:lnTo>
                  <a:lnTo>
                    <a:pt x="29126" y="467720"/>
                  </a:lnTo>
                  <a:lnTo>
                    <a:pt x="23902" y="452148"/>
                  </a:lnTo>
                  <a:lnTo>
                    <a:pt x="18990" y="435267"/>
                  </a:lnTo>
                  <a:lnTo>
                    <a:pt x="20560" y="416756"/>
                  </a:lnTo>
                  <a:lnTo>
                    <a:pt x="23761" y="397536"/>
                  </a:lnTo>
                  <a:lnTo>
                    <a:pt x="21808" y="378121"/>
                  </a:lnTo>
                  <a:lnTo>
                    <a:pt x="18040" y="357574"/>
                  </a:lnTo>
                  <a:lnTo>
                    <a:pt x="15796" y="334962"/>
                  </a:lnTo>
                  <a:lnTo>
                    <a:pt x="13354" y="316057"/>
                  </a:lnTo>
                  <a:lnTo>
                    <a:pt x="8313" y="304220"/>
                  </a:lnTo>
                  <a:lnTo>
                    <a:pt x="3064" y="294968"/>
                  </a:lnTo>
                  <a:lnTo>
                    <a:pt x="0" y="283817"/>
                  </a:lnTo>
                  <a:lnTo>
                    <a:pt x="839" y="267891"/>
                  </a:lnTo>
                  <a:lnTo>
                    <a:pt x="4437" y="249167"/>
                  </a:lnTo>
                  <a:lnTo>
                    <a:pt x="8881" y="230374"/>
                  </a:lnTo>
                  <a:lnTo>
                    <a:pt x="12262" y="214240"/>
                  </a:lnTo>
                  <a:lnTo>
                    <a:pt x="12891" y="203695"/>
                  </a:lnTo>
                  <a:lnTo>
                    <a:pt x="12339" y="189979"/>
                  </a:lnTo>
                  <a:lnTo>
                    <a:pt x="9650" y="156972"/>
                  </a:lnTo>
                  <a:lnTo>
                    <a:pt x="64231" y="152263"/>
                  </a:lnTo>
                  <a:lnTo>
                    <a:pt x="64293" y="152725"/>
                  </a:lnTo>
                  <a:lnTo>
                    <a:pt x="1782729" y="4554"/>
                  </a:lnTo>
                  <a:lnTo>
                    <a:pt x="1782729" y="4062"/>
                  </a:lnTo>
                  <a:lnTo>
                    <a:pt x="1829935" y="0"/>
                  </a:lnTo>
                  <a:lnTo>
                    <a:pt x="1829138" y="14559"/>
                  </a:lnTo>
                  <a:lnTo>
                    <a:pt x="1828675" y="28241"/>
                  </a:lnTo>
                  <a:lnTo>
                    <a:pt x="1828429" y="50528"/>
                  </a:lnTo>
                  <a:lnTo>
                    <a:pt x="1826877" y="71784"/>
                  </a:lnTo>
                  <a:lnTo>
                    <a:pt x="1823831" y="93172"/>
                  </a:lnTo>
                  <a:lnTo>
                    <a:pt x="1821907" y="112748"/>
                  </a:lnTo>
                  <a:lnTo>
                    <a:pt x="1823727" y="128568"/>
                  </a:lnTo>
                  <a:lnTo>
                    <a:pt x="1829475" y="148594"/>
                  </a:lnTo>
                  <a:lnTo>
                    <a:pt x="1836151" y="176886"/>
                  </a:lnTo>
                  <a:lnTo>
                    <a:pt x="1841593" y="205713"/>
                  </a:lnTo>
                  <a:lnTo>
                    <a:pt x="1843642" y="227349"/>
                  </a:lnTo>
                  <a:lnTo>
                    <a:pt x="1847402" y="246716"/>
                  </a:lnTo>
                  <a:lnTo>
                    <a:pt x="1857337" y="270693"/>
                  </a:lnTo>
                  <a:lnTo>
                    <a:pt x="1870251" y="294416"/>
                  </a:lnTo>
                  <a:lnTo>
                    <a:pt x="1882949" y="313021"/>
                  </a:lnTo>
                  <a:lnTo>
                    <a:pt x="1892242" y="333446"/>
                  </a:lnTo>
                  <a:lnTo>
                    <a:pt x="1897939" y="361669"/>
                  </a:lnTo>
                  <a:lnTo>
                    <a:pt x="1901205" y="391386"/>
                  </a:lnTo>
                  <a:lnTo>
                    <a:pt x="1903202" y="416294"/>
                  </a:lnTo>
                  <a:lnTo>
                    <a:pt x="1906368" y="445975"/>
                  </a:lnTo>
                  <a:lnTo>
                    <a:pt x="1907913" y="462996"/>
                  </a:lnTo>
                  <a:lnTo>
                    <a:pt x="1908704" y="479809"/>
                  </a:lnTo>
                  <a:lnTo>
                    <a:pt x="1853446" y="484579"/>
                  </a:lnTo>
                  <a:lnTo>
                    <a:pt x="1852611" y="465312"/>
                  </a:lnTo>
                  <a:lnTo>
                    <a:pt x="1850710" y="442355"/>
                  </a:lnTo>
                  <a:lnTo>
                    <a:pt x="1849063" y="418331"/>
                  </a:lnTo>
                  <a:lnTo>
                    <a:pt x="1848989" y="395861"/>
                  </a:lnTo>
                  <a:lnTo>
                    <a:pt x="1848391" y="375144"/>
                  </a:lnTo>
                  <a:lnTo>
                    <a:pt x="1845079" y="360226"/>
                  </a:lnTo>
                  <a:lnTo>
                    <a:pt x="1840856" y="349670"/>
                  </a:lnTo>
                  <a:lnTo>
                    <a:pt x="1837526" y="342039"/>
                  </a:lnTo>
                  <a:lnTo>
                    <a:pt x="1835047" y="331020"/>
                  </a:lnTo>
                  <a:lnTo>
                    <a:pt x="1833135" y="314171"/>
                  </a:lnTo>
                  <a:lnTo>
                    <a:pt x="1833234" y="295861"/>
                  </a:lnTo>
                  <a:lnTo>
                    <a:pt x="1836788" y="280463"/>
                  </a:lnTo>
                  <a:lnTo>
                    <a:pt x="1837846" y="273760"/>
                  </a:lnTo>
                  <a:lnTo>
                    <a:pt x="1836285" y="265265"/>
                  </a:lnTo>
                  <a:lnTo>
                    <a:pt x="1832817" y="255507"/>
                  </a:lnTo>
                  <a:lnTo>
                    <a:pt x="1828152" y="245013"/>
                  </a:lnTo>
                  <a:lnTo>
                    <a:pt x="56456" y="245013"/>
                  </a:lnTo>
                  <a:lnTo>
                    <a:pt x="54309" y="253602"/>
                  </a:lnTo>
                  <a:lnTo>
                    <a:pt x="54051" y="262838"/>
                  </a:lnTo>
                  <a:lnTo>
                    <a:pt x="54658" y="273955"/>
                  </a:lnTo>
                  <a:lnTo>
                    <a:pt x="55104" y="288187"/>
                  </a:lnTo>
                  <a:lnTo>
                    <a:pt x="54490" y="305364"/>
                  </a:lnTo>
                  <a:lnTo>
                    <a:pt x="52795" y="317502"/>
                  </a:lnTo>
                  <a:lnTo>
                    <a:pt x="50449" y="327130"/>
                  </a:lnTo>
                  <a:lnTo>
                    <a:pt x="47882" y="336777"/>
                  </a:lnTo>
                  <a:lnTo>
                    <a:pt x="48280" y="371986"/>
                  </a:lnTo>
                  <a:lnTo>
                    <a:pt x="52657" y="438543"/>
                  </a:lnTo>
                  <a:lnTo>
                    <a:pt x="58250" y="509277"/>
                  </a:lnTo>
                  <a:lnTo>
                    <a:pt x="62295" y="557018"/>
                  </a:lnTo>
                  <a:lnTo>
                    <a:pt x="66644" y="600366"/>
                  </a:lnTo>
                  <a:lnTo>
                    <a:pt x="68545" y="619874"/>
                  </a:lnTo>
                  <a:lnTo>
                    <a:pt x="69794" y="638382"/>
                  </a:lnTo>
                  <a:lnTo>
                    <a:pt x="51354" y="639982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21718" y="1119838"/>
            <a:ext cx="1398143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10" dirty="0">
                <a:solidFill>
                  <a:srgbClr val="F4F4F4"/>
                </a:solidFill>
                <a:latin typeface="Trebuchet MS"/>
                <a:cs typeface="Trebuchet MS"/>
              </a:rPr>
              <a:t>PROCEDIMENTO</a:t>
            </a:r>
            <a:r>
              <a:rPr sz="3500" spc="-254" dirty="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sz="3500" spc="-20" dirty="0">
                <a:solidFill>
                  <a:srgbClr val="F4F4F4"/>
                </a:solidFill>
                <a:latin typeface="Trebuchet MS"/>
                <a:cs typeface="Trebuchet MS"/>
              </a:rPr>
              <a:t>E</a:t>
            </a:r>
            <a:r>
              <a:rPr sz="3500" spc="-254" dirty="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sz="3500" spc="-60" dirty="0">
                <a:solidFill>
                  <a:srgbClr val="F4F4F4"/>
                </a:solidFill>
                <a:latin typeface="Trebuchet MS"/>
                <a:cs typeface="Trebuchet MS"/>
              </a:rPr>
              <a:t>UTILIZAÇÃO</a:t>
            </a:r>
            <a:r>
              <a:rPr sz="3500" spc="-254" dirty="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sz="3500" spc="25" dirty="0">
                <a:solidFill>
                  <a:srgbClr val="F4F4F4"/>
                </a:solidFill>
                <a:latin typeface="Trebuchet MS"/>
                <a:cs typeface="Trebuchet MS"/>
              </a:rPr>
              <a:t>DA</a:t>
            </a:r>
            <a:r>
              <a:rPr sz="3500" spc="-254" dirty="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sz="3500" spc="85" dirty="0">
                <a:solidFill>
                  <a:srgbClr val="F4F4F4"/>
                </a:solidFill>
                <a:latin typeface="Trebuchet MS"/>
                <a:cs typeface="Trebuchet MS"/>
              </a:rPr>
              <a:t>PERMISSÃO</a:t>
            </a:r>
            <a:r>
              <a:rPr sz="3500" spc="-254" dirty="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sz="3500" spc="30" dirty="0">
                <a:solidFill>
                  <a:srgbClr val="F4F4F4"/>
                </a:solidFill>
                <a:latin typeface="Trebuchet MS"/>
                <a:cs typeface="Trebuchet MS"/>
              </a:rPr>
              <a:t>DE</a:t>
            </a:r>
            <a:r>
              <a:rPr sz="3500" spc="-250" dirty="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sz="3500" spc="-25" dirty="0">
                <a:solidFill>
                  <a:srgbClr val="F4F4F4"/>
                </a:solidFill>
                <a:latin typeface="Trebuchet MS"/>
                <a:cs typeface="Trebuchet MS"/>
              </a:rPr>
              <a:t>ENTRADA</a:t>
            </a:r>
            <a:r>
              <a:rPr sz="3500" spc="-254" dirty="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sz="3500" spc="-20" dirty="0">
                <a:solidFill>
                  <a:srgbClr val="F4F4F4"/>
                </a:solidFill>
                <a:latin typeface="Trebuchet MS"/>
                <a:cs typeface="Trebuchet MS"/>
              </a:rPr>
              <a:t>E</a:t>
            </a:r>
            <a:r>
              <a:rPr sz="3500" spc="-254" dirty="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sz="3500" spc="-15" dirty="0">
                <a:solidFill>
                  <a:srgbClr val="F4F4F4"/>
                </a:solidFill>
                <a:latin typeface="Trebuchet MS"/>
                <a:cs typeface="Trebuchet MS"/>
              </a:rPr>
              <a:t>TRABALHO</a:t>
            </a:r>
            <a:endParaRPr sz="35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064608" y="5869003"/>
            <a:ext cx="25476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200" dirty="0">
                <a:solidFill>
                  <a:srgbClr val="FF1616"/>
                </a:solidFill>
                <a:latin typeface="Trebuchet MS"/>
                <a:cs typeface="Trebuchet MS"/>
              </a:rPr>
              <a:t>Observações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12694" y="1998964"/>
            <a:ext cx="6993106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40" dirty="0">
                <a:solidFill>
                  <a:srgbClr val="787E11"/>
                </a:solidFill>
              </a:rPr>
              <a:t>V</a:t>
            </a:r>
            <a:r>
              <a:rPr sz="4400" spc="-70" dirty="0">
                <a:solidFill>
                  <a:srgbClr val="787E11"/>
                </a:solidFill>
              </a:rPr>
              <a:t>E</a:t>
            </a:r>
            <a:r>
              <a:rPr sz="4400" spc="90" dirty="0">
                <a:solidFill>
                  <a:srgbClr val="787E11"/>
                </a:solidFill>
              </a:rPr>
              <a:t>N</a:t>
            </a:r>
            <a:r>
              <a:rPr sz="4400" spc="-250" dirty="0">
                <a:solidFill>
                  <a:srgbClr val="787E11"/>
                </a:solidFill>
              </a:rPr>
              <a:t>T</a:t>
            </a:r>
            <a:r>
              <a:rPr sz="4400" spc="20" dirty="0">
                <a:solidFill>
                  <a:srgbClr val="787E11"/>
                </a:solidFill>
              </a:rPr>
              <a:t>I</a:t>
            </a:r>
            <a:r>
              <a:rPr sz="4400" spc="-50" dirty="0">
                <a:solidFill>
                  <a:srgbClr val="787E11"/>
                </a:solidFill>
              </a:rPr>
              <a:t>L</a:t>
            </a:r>
            <a:r>
              <a:rPr sz="4400" spc="-75" dirty="0">
                <a:solidFill>
                  <a:srgbClr val="787E11"/>
                </a:solidFill>
              </a:rPr>
              <a:t>A</a:t>
            </a:r>
            <a:r>
              <a:rPr sz="4400" spc="-170" dirty="0">
                <a:solidFill>
                  <a:srgbClr val="787E11"/>
                </a:solidFill>
              </a:rPr>
              <a:t>Ç</a:t>
            </a:r>
            <a:r>
              <a:rPr sz="4400" spc="-75" dirty="0">
                <a:solidFill>
                  <a:srgbClr val="787E11"/>
                </a:solidFill>
              </a:rPr>
              <a:t>Ã</a:t>
            </a:r>
            <a:r>
              <a:rPr sz="4400" spc="65" dirty="0">
                <a:solidFill>
                  <a:srgbClr val="787E11"/>
                </a:solidFill>
              </a:rPr>
              <a:t>O</a:t>
            </a:r>
            <a:r>
              <a:rPr sz="4400" spc="-290" dirty="0">
                <a:solidFill>
                  <a:srgbClr val="787E11"/>
                </a:solidFill>
              </a:rPr>
              <a:t> </a:t>
            </a:r>
            <a:r>
              <a:rPr sz="4400" spc="245" dirty="0">
                <a:solidFill>
                  <a:srgbClr val="787E11"/>
                </a:solidFill>
              </a:rPr>
              <a:t>M</a:t>
            </a:r>
            <a:r>
              <a:rPr sz="4400" spc="-70" dirty="0">
                <a:solidFill>
                  <a:srgbClr val="787E11"/>
                </a:solidFill>
              </a:rPr>
              <a:t>E</a:t>
            </a:r>
            <a:r>
              <a:rPr sz="4400" spc="-170" dirty="0">
                <a:solidFill>
                  <a:srgbClr val="787E11"/>
                </a:solidFill>
              </a:rPr>
              <a:t>C</a:t>
            </a:r>
            <a:r>
              <a:rPr sz="4400" spc="-75" dirty="0">
                <a:solidFill>
                  <a:srgbClr val="787E11"/>
                </a:solidFill>
              </a:rPr>
              <a:t>Â</a:t>
            </a:r>
            <a:r>
              <a:rPr sz="4400" spc="90" dirty="0">
                <a:solidFill>
                  <a:srgbClr val="787E11"/>
                </a:solidFill>
              </a:rPr>
              <a:t>N</a:t>
            </a:r>
            <a:r>
              <a:rPr sz="4400" spc="20" dirty="0">
                <a:solidFill>
                  <a:srgbClr val="787E11"/>
                </a:solidFill>
              </a:rPr>
              <a:t>I</a:t>
            </a:r>
            <a:r>
              <a:rPr sz="4400" spc="-170" dirty="0">
                <a:solidFill>
                  <a:srgbClr val="787E11"/>
                </a:solidFill>
              </a:rPr>
              <a:t>C</a:t>
            </a:r>
            <a:r>
              <a:rPr sz="4400" spc="-30" dirty="0">
                <a:solidFill>
                  <a:srgbClr val="787E11"/>
                </a:solidFill>
              </a:rPr>
              <a:t>A</a:t>
            </a:r>
            <a:endParaRPr sz="4400" dirty="0">
              <a:solidFill>
                <a:srgbClr val="787E11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12694" y="2742919"/>
            <a:ext cx="10288958" cy="3959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8755">
              <a:lnSpc>
                <a:spcPct val="115199"/>
              </a:lnSpc>
              <a:spcBef>
                <a:spcPts val="100"/>
              </a:spcBef>
            </a:pPr>
            <a:r>
              <a:rPr sz="3200" spc="35" dirty="0">
                <a:latin typeface="Trebuchet MS"/>
                <a:cs typeface="Trebuchet MS"/>
              </a:rPr>
              <a:t>Reduz </a:t>
            </a:r>
            <a:r>
              <a:rPr sz="3200" spc="130" dirty="0">
                <a:latin typeface="Trebuchet MS"/>
                <a:cs typeface="Trebuchet MS"/>
              </a:rPr>
              <a:t>ou </a:t>
            </a:r>
            <a:r>
              <a:rPr sz="3200" spc="30" dirty="0">
                <a:latin typeface="Trebuchet MS"/>
                <a:cs typeface="Trebuchet MS"/>
              </a:rPr>
              <a:t>elimina </a:t>
            </a:r>
            <a:r>
              <a:rPr sz="3200" spc="55" dirty="0">
                <a:latin typeface="Trebuchet MS"/>
                <a:cs typeface="Trebuchet MS"/>
              </a:rPr>
              <a:t>a </a:t>
            </a:r>
            <a:r>
              <a:rPr sz="3200" spc="15" dirty="0">
                <a:latin typeface="Trebuchet MS"/>
                <a:cs typeface="Trebuchet MS"/>
              </a:rPr>
              <a:t>toxicidade </a:t>
            </a:r>
            <a:r>
              <a:rPr sz="3200" spc="40" dirty="0">
                <a:latin typeface="Trebuchet MS"/>
                <a:cs typeface="Trebuchet MS"/>
              </a:rPr>
              <a:t>dentro </a:t>
            </a:r>
            <a:r>
              <a:rPr sz="3200" spc="135" dirty="0">
                <a:latin typeface="Trebuchet MS"/>
                <a:cs typeface="Trebuchet MS"/>
              </a:rPr>
              <a:t>do </a:t>
            </a:r>
            <a:r>
              <a:rPr sz="3200" spc="70" dirty="0">
                <a:latin typeface="Trebuchet MS"/>
                <a:cs typeface="Trebuchet MS"/>
              </a:rPr>
              <a:t>espaço </a:t>
            </a:r>
            <a:r>
              <a:rPr sz="3200" spc="75" dirty="0">
                <a:latin typeface="Trebuchet MS"/>
                <a:cs typeface="Trebuchet MS"/>
              </a:rPr>
              <a:t> diminuindo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55" dirty="0">
                <a:latin typeface="Trebuchet MS"/>
                <a:cs typeface="Trebuchet MS"/>
              </a:rPr>
              <a:t>a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25" dirty="0">
                <a:latin typeface="Trebuchet MS"/>
                <a:cs typeface="Trebuchet MS"/>
              </a:rPr>
              <a:t>concentração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de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qualquer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65" dirty="0">
                <a:latin typeface="Trebuchet MS"/>
                <a:cs typeface="Trebuchet MS"/>
              </a:rPr>
              <a:t>substância </a:t>
            </a:r>
            <a:r>
              <a:rPr sz="3200" spc="-944" dirty="0">
                <a:latin typeface="Trebuchet MS"/>
                <a:cs typeface="Trebuchet MS"/>
              </a:rPr>
              <a:t> </a:t>
            </a:r>
            <a:r>
              <a:rPr sz="3200" spc="-10" dirty="0">
                <a:latin typeface="Trebuchet MS"/>
                <a:cs typeface="Trebuchet MS"/>
              </a:rPr>
              <a:t>tóxica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135" dirty="0">
                <a:latin typeface="Trebuchet MS"/>
                <a:cs typeface="Trebuchet MS"/>
              </a:rPr>
              <a:t>no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5" dirty="0">
                <a:latin typeface="Trebuchet MS"/>
                <a:cs typeface="Trebuchet MS"/>
              </a:rPr>
              <a:t>espaço.</a:t>
            </a:r>
            <a:endParaRPr sz="3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800" dirty="0">
              <a:latin typeface="Trebuchet MS"/>
              <a:cs typeface="Trebuchet MS"/>
            </a:endParaRPr>
          </a:p>
          <a:p>
            <a:pPr marL="12700" marR="5080" indent="107314">
              <a:lnSpc>
                <a:spcPct val="115199"/>
              </a:lnSpc>
            </a:pPr>
            <a:r>
              <a:rPr sz="3200" spc="25" dirty="0">
                <a:latin typeface="Trebuchet MS"/>
                <a:cs typeface="Trebuchet MS"/>
              </a:rPr>
              <a:t>Aumenta </a:t>
            </a:r>
            <a:r>
              <a:rPr sz="3200" spc="55" dirty="0">
                <a:latin typeface="Trebuchet MS"/>
                <a:cs typeface="Trebuchet MS"/>
              </a:rPr>
              <a:t>a </a:t>
            </a:r>
            <a:r>
              <a:rPr sz="3200" spc="25" dirty="0">
                <a:latin typeface="Trebuchet MS"/>
                <a:cs typeface="Trebuchet MS"/>
              </a:rPr>
              <a:t>chance </a:t>
            </a:r>
            <a:r>
              <a:rPr sz="3200" spc="60" dirty="0">
                <a:latin typeface="Trebuchet MS"/>
                <a:cs typeface="Trebuchet MS"/>
              </a:rPr>
              <a:t>de </a:t>
            </a:r>
            <a:r>
              <a:rPr sz="3200" spc="40" dirty="0">
                <a:latin typeface="Trebuchet MS"/>
                <a:cs typeface="Trebuchet MS"/>
              </a:rPr>
              <a:t>sobrevivência </a:t>
            </a:r>
            <a:r>
              <a:rPr sz="3200" spc="60" dirty="0">
                <a:latin typeface="Trebuchet MS"/>
                <a:cs typeface="Trebuchet MS"/>
              </a:rPr>
              <a:t>de qualquer </a:t>
            </a:r>
            <a:r>
              <a:rPr sz="3200" spc="65" dirty="0">
                <a:latin typeface="Trebuchet MS"/>
                <a:cs typeface="Trebuchet MS"/>
              </a:rPr>
              <a:t> </a:t>
            </a:r>
            <a:r>
              <a:rPr sz="3200" spc="-15" dirty="0">
                <a:latin typeface="Trebuchet MS"/>
                <a:cs typeface="Trebuchet MS"/>
              </a:rPr>
              <a:t>vítima(s)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65" dirty="0">
                <a:latin typeface="Trebuchet MS"/>
                <a:cs typeface="Trebuchet MS"/>
              </a:rPr>
              <a:t>presa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135" dirty="0">
                <a:latin typeface="Trebuchet MS"/>
                <a:cs typeface="Trebuchet MS"/>
              </a:rPr>
              <a:t>no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70" dirty="0">
                <a:latin typeface="Trebuchet MS"/>
                <a:cs typeface="Trebuchet MS"/>
              </a:rPr>
              <a:t>espaço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criando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80" dirty="0">
                <a:latin typeface="Trebuchet MS"/>
                <a:cs typeface="Trebuchet MS"/>
              </a:rPr>
              <a:t>uma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30" dirty="0">
                <a:latin typeface="Trebuchet MS"/>
                <a:cs typeface="Trebuchet MS"/>
              </a:rPr>
              <a:t>atmosfera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de </a:t>
            </a:r>
            <a:r>
              <a:rPr sz="3200" spc="-944" dirty="0">
                <a:latin typeface="Trebuchet MS"/>
                <a:cs typeface="Trebuchet MS"/>
              </a:rPr>
              <a:t> </a:t>
            </a:r>
            <a:r>
              <a:rPr sz="3200" spc="5" dirty="0">
                <a:latin typeface="Trebuchet MS"/>
                <a:cs typeface="Trebuchet MS"/>
              </a:rPr>
              <a:t>sobrevivência.</a:t>
            </a:r>
            <a:endParaRPr sz="32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12694" y="7313090"/>
            <a:ext cx="27520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20" dirty="0">
                <a:latin typeface="Trebuchet MS"/>
                <a:cs typeface="Trebuchet MS"/>
              </a:rPr>
              <a:t>Resfria</a:t>
            </a:r>
            <a:r>
              <a:rPr sz="3200" spc="-150" dirty="0">
                <a:latin typeface="Trebuchet MS"/>
                <a:cs typeface="Trebuchet MS"/>
              </a:rPr>
              <a:t> </a:t>
            </a:r>
            <a:r>
              <a:rPr sz="3200" spc="150" dirty="0">
                <a:latin typeface="Trebuchet MS"/>
                <a:cs typeface="Trebuchet MS"/>
              </a:rPr>
              <a:t>o</a:t>
            </a:r>
            <a:r>
              <a:rPr sz="3200" spc="-145" dirty="0">
                <a:latin typeface="Trebuchet MS"/>
                <a:cs typeface="Trebuchet MS"/>
              </a:rPr>
              <a:t> </a:t>
            </a:r>
            <a:r>
              <a:rPr sz="3200" spc="-50" dirty="0">
                <a:latin typeface="Trebuchet MS"/>
                <a:cs typeface="Trebuchet MS"/>
              </a:rPr>
              <a:t>local.</a:t>
            </a:r>
            <a:endParaRPr sz="3200">
              <a:latin typeface="Trebuchet MS"/>
              <a:cs typeface="Trebuchet MS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01652" y="2120110"/>
            <a:ext cx="6352121" cy="550391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7038518" y="6083535"/>
            <a:ext cx="3779520" cy="3493135"/>
            <a:chOff x="7038518" y="6083535"/>
            <a:chExt cx="3779520" cy="3493135"/>
          </a:xfrm>
        </p:grpSpPr>
        <p:sp>
          <p:nvSpPr>
            <p:cNvPr id="11" name="object 11"/>
            <p:cNvSpPr/>
            <p:nvPr/>
          </p:nvSpPr>
          <p:spPr>
            <a:xfrm>
              <a:off x="7038518" y="6201673"/>
              <a:ext cx="3447415" cy="3375025"/>
            </a:xfrm>
            <a:custGeom>
              <a:avLst/>
              <a:gdLst/>
              <a:ahLst/>
              <a:cxnLst/>
              <a:rect l="l" t="t" r="r" b="b"/>
              <a:pathLst>
                <a:path w="3447415" h="3375025">
                  <a:moveTo>
                    <a:pt x="3446917" y="3374947"/>
                  </a:moveTo>
                  <a:lnTo>
                    <a:pt x="241893" y="3374947"/>
                  </a:lnTo>
                  <a:lnTo>
                    <a:pt x="70080" y="2500143"/>
                  </a:lnTo>
                  <a:lnTo>
                    <a:pt x="4956" y="1420953"/>
                  </a:lnTo>
                  <a:lnTo>
                    <a:pt x="0" y="504336"/>
                  </a:lnTo>
                  <a:lnTo>
                    <a:pt x="8686" y="117251"/>
                  </a:lnTo>
                  <a:lnTo>
                    <a:pt x="533624" y="345870"/>
                  </a:lnTo>
                  <a:lnTo>
                    <a:pt x="551097" y="299747"/>
                  </a:lnTo>
                  <a:lnTo>
                    <a:pt x="571571" y="250309"/>
                  </a:lnTo>
                  <a:lnTo>
                    <a:pt x="593884" y="200481"/>
                  </a:lnTo>
                  <a:lnTo>
                    <a:pt x="616871" y="153191"/>
                  </a:lnTo>
                  <a:lnTo>
                    <a:pt x="639368" y="111365"/>
                  </a:lnTo>
                  <a:lnTo>
                    <a:pt x="660214" y="77930"/>
                  </a:lnTo>
                  <a:lnTo>
                    <a:pt x="1841318" y="0"/>
                  </a:lnTo>
                  <a:lnTo>
                    <a:pt x="2386493" y="117251"/>
                  </a:lnTo>
                  <a:lnTo>
                    <a:pt x="2554323" y="282218"/>
                  </a:lnTo>
                  <a:lnTo>
                    <a:pt x="2489862" y="591843"/>
                  </a:lnTo>
                  <a:lnTo>
                    <a:pt x="1210145" y="640476"/>
                  </a:lnTo>
                  <a:lnTo>
                    <a:pt x="3212528" y="1512528"/>
                  </a:lnTo>
                  <a:lnTo>
                    <a:pt x="3214303" y="1568135"/>
                  </a:lnTo>
                  <a:lnTo>
                    <a:pt x="3216257" y="1624041"/>
                  </a:lnTo>
                  <a:lnTo>
                    <a:pt x="3218395" y="1680197"/>
                  </a:lnTo>
                  <a:lnTo>
                    <a:pt x="3220725" y="1736550"/>
                  </a:lnTo>
                  <a:lnTo>
                    <a:pt x="3223252" y="1793052"/>
                  </a:lnTo>
                  <a:lnTo>
                    <a:pt x="3225982" y="1849649"/>
                  </a:lnTo>
                  <a:lnTo>
                    <a:pt x="3228923" y="1906293"/>
                  </a:lnTo>
                  <a:lnTo>
                    <a:pt x="3232081" y="1962932"/>
                  </a:lnTo>
                  <a:lnTo>
                    <a:pt x="3235462" y="2019515"/>
                  </a:lnTo>
                  <a:lnTo>
                    <a:pt x="3239073" y="2075991"/>
                  </a:lnTo>
                  <a:lnTo>
                    <a:pt x="3242920" y="2132310"/>
                  </a:lnTo>
                  <a:lnTo>
                    <a:pt x="3247009" y="2188421"/>
                  </a:lnTo>
                  <a:lnTo>
                    <a:pt x="3251347" y="2244273"/>
                  </a:lnTo>
                  <a:lnTo>
                    <a:pt x="3255941" y="2299815"/>
                  </a:lnTo>
                  <a:lnTo>
                    <a:pt x="3260797" y="2354996"/>
                  </a:lnTo>
                  <a:lnTo>
                    <a:pt x="3265921" y="2409766"/>
                  </a:lnTo>
                  <a:lnTo>
                    <a:pt x="3271320" y="2464074"/>
                  </a:lnTo>
                  <a:lnTo>
                    <a:pt x="3277000" y="2517869"/>
                  </a:lnTo>
                  <a:lnTo>
                    <a:pt x="3282967" y="2571100"/>
                  </a:lnTo>
                  <a:lnTo>
                    <a:pt x="3289229" y="2623717"/>
                  </a:lnTo>
                  <a:lnTo>
                    <a:pt x="3295791" y="2675668"/>
                  </a:lnTo>
                  <a:lnTo>
                    <a:pt x="3302661" y="2726904"/>
                  </a:lnTo>
                  <a:lnTo>
                    <a:pt x="3309843" y="2777372"/>
                  </a:lnTo>
                  <a:lnTo>
                    <a:pt x="3317346" y="2827022"/>
                  </a:lnTo>
                  <a:lnTo>
                    <a:pt x="3325174" y="2875804"/>
                  </a:lnTo>
                  <a:lnTo>
                    <a:pt x="3333336" y="2923666"/>
                  </a:lnTo>
                  <a:lnTo>
                    <a:pt x="3341837" y="2970559"/>
                  </a:lnTo>
                  <a:lnTo>
                    <a:pt x="3350683" y="3016430"/>
                  </a:lnTo>
                  <a:lnTo>
                    <a:pt x="3359882" y="3061230"/>
                  </a:lnTo>
                  <a:lnTo>
                    <a:pt x="3369439" y="3104907"/>
                  </a:lnTo>
                  <a:lnTo>
                    <a:pt x="3379361" y="3147410"/>
                  </a:lnTo>
                  <a:lnTo>
                    <a:pt x="3389654" y="3188690"/>
                  </a:lnTo>
                  <a:lnTo>
                    <a:pt x="3400325" y="3228695"/>
                  </a:lnTo>
                  <a:lnTo>
                    <a:pt x="3411380" y="3267373"/>
                  </a:lnTo>
                  <a:lnTo>
                    <a:pt x="3422827" y="3304676"/>
                  </a:lnTo>
                  <a:lnTo>
                    <a:pt x="3434670" y="3340550"/>
                  </a:lnTo>
                  <a:lnTo>
                    <a:pt x="3446917" y="3374947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047204" y="6318924"/>
              <a:ext cx="3770629" cy="2908935"/>
            </a:xfrm>
            <a:custGeom>
              <a:avLst/>
              <a:gdLst/>
              <a:ahLst/>
              <a:cxnLst/>
              <a:rect l="l" t="t" r="r" b="b"/>
              <a:pathLst>
                <a:path w="3770629" h="2908934">
                  <a:moveTo>
                    <a:pt x="3770464" y="2908633"/>
                  </a:moveTo>
                  <a:lnTo>
                    <a:pt x="565441" y="2908633"/>
                  </a:lnTo>
                  <a:lnTo>
                    <a:pt x="252853" y="2153351"/>
                  </a:lnTo>
                  <a:lnTo>
                    <a:pt x="83398" y="1186931"/>
                  </a:lnTo>
                  <a:lnTo>
                    <a:pt x="13604" y="354204"/>
                  </a:lnTo>
                  <a:lnTo>
                    <a:pt x="0" y="0"/>
                  </a:lnTo>
                  <a:lnTo>
                    <a:pt x="632945" y="0"/>
                  </a:lnTo>
                  <a:lnTo>
                    <a:pt x="665560" y="378775"/>
                  </a:lnTo>
                  <a:lnTo>
                    <a:pt x="2419698" y="227584"/>
                  </a:lnTo>
                  <a:lnTo>
                    <a:pt x="2406374" y="114797"/>
                  </a:lnTo>
                  <a:lnTo>
                    <a:pt x="2377807" y="0"/>
                  </a:lnTo>
                  <a:lnTo>
                    <a:pt x="3204993" y="0"/>
                  </a:lnTo>
                  <a:lnTo>
                    <a:pt x="3218602" y="354204"/>
                  </a:lnTo>
                  <a:lnTo>
                    <a:pt x="3288406" y="1186931"/>
                  </a:lnTo>
                  <a:lnTo>
                    <a:pt x="3457872" y="2153351"/>
                  </a:lnTo>
                  <a:lnTo>
                    <a:pt x="3770464" y="2908633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650164" y="6083535"/>
              <a:ext cx="1835150" cy="615315"/>
            </a:xfrm>
            <a:custGeom>
              <a:avLst/>
              <a:gdLst/>
              <a:ahLst/>
              <a:cxnLst/>
              <a:rect l="l" t="t" r="r" b="b"/>
              <a:pathLst>
                <a:path w="1835150" h="615315">
                  <a:moveTo>
                    <a:pt x="49365" y="614844"/>
                  </a:moveTo>
                  <a:lnTo>
                    <a:pt x="50307" y="601537"/>
                  </a:lnTo>
                  <a:lnTo>
                    <a:pt x="50565" y="589585"/>
                  </a:lnTo>
                  <a:lnTo>
                    <a:pt x="50369" y="577652"/>
                  </a:lnTo>
                  <a:lnTo>
                    <a:pt x="47823" y="573553"/>
                  </a:lnTo>
                  <a:lnTo>
                    <a:pt x="41344" y="561980"/>
                  </a:lnTo>
                  <a:lnTo>
                    <a:pt x="32672" y="544014"/>
                  </a:lnTo>
                  <a:lnTo>
                    <a:pt x="23545" y="520741"/>
                  </a:lnTo>
                  <a:lnTo>
                    <a:pt x="18196" y="499939"/>
                  </a:lnTo>
                  <a:lnTo>
                    <a:pt x="18375" y="486074"/>
                  </a:lnTo>
                  <a:lnTo>
                    <a:pt x="22099" y="475197"/>
                  </a:lnTo>
                  <a:lnTo>
                    <a:pt x="27385" y="463357"/>
                  </a:lnTo>
                  <a:lnTo>
                    <a:pt x="27997" y="449348"/>
                  </a:lnTo>
                  <a:lnTo>
                    <a:pt x="22976" y="434388"/>
                  </a:lnTo>
                  <a:lnTo>
                    <a:pt x="18254" y="418170"/>
                  </a:lnTo>
                  <a:lnTo>
                    <a:pt x="19763" y="400386"/>
                  </a:lnTo>
                  <a:lnTo>
                    <a:pt x="22841" y="381921"/>
                  </a:lnTo>
                  <a:lnTo>
                    <a:pt x="20964" y="363268"/>
                  </a:lnTo>
                  <a:lnTo>
                    <a:pt x="17341" y="343529"/>
                  </a:lnTo>
                  <a:lnTo>
                    <a:pt x="15184" y="321805"/>
                  </a:lnTo>
                  <a:lnTo>
                    <a:pt x="12837" y="303642"/>
                  </a:lnTo>
                  <a:lnTo>
                    <a:pt x="7991" y="292270"/>
                  </a:lnTo>
                  <a:lnTo>
                    <a:pt x="2945" y="283381"/>
                  </a:lnTo>
                  <a:lnTo>
                    <a:pt x="0" y="272669"/>
                  </a:lnTo>
                  <a:lnTo>
                    <a:pt x="807" y="257369"/>
                  </a:lnTo>
                  <a:lnTo>
                    <a:pt x="4265" y="239380"/>
                  </a:lnTo>
                  <a:lnTo>
                    <a:pt x="8537" y="221325"/>
                  </a:lnTo>
                  <a:lnTo>
                    <a:pt x="11787" y="205825"/>
                  </a:lnTo>
                  <a:lnTo>
                    <a:pt x="12392" y="195694"/>
                  </a:lnTo>
                  <a:lnTo>
                    <a:pt x="11861" y="182517"/>
                  </a:lnTo>
                  <a:lnTo>
                    <a:pt x="9276" y="150806"/>
                  </a:lnTo>
                  <a:lnTo>
                    <a:pt x="61743" y="146283"/>
                  </a:lnTo>
                  <a:lnTo>
                    <a:pt x="61802" y="146726"/>
                  </a:lnTo>
                  <a:lnTo>
                    <a:pt x="1713665" y="4375"/>
                  </a:lnTo>
                  <a:lnTo>
                    <a:pt x="1713665" y="3902"/>
                  </a:lnTo>
                  <a:lnTo>
                    <a:pt x="1759042" y="0"/>
                  </a:lnTo>
                  <a:lnTo>
                    <a:pt x="1758275" y="13987"/>
                  </a:lnTo>
                  <a:lnTo>
                    <a:pt x="1757830" y="27132"/>
                  </a:lnTo>
                  <a:lnTo>
                    <a:pt x="1757594" y="48544"/>
                  </a:lnTo>
                  <a:lnTo>
                    <a:pt x="1756103" y="68964"/>
                  </a:lnTo>
                  <a:lnTo>
                    <a:pt x="1753174" y="89512"/>
                  </a:lnTo>
                  <a:lnTo>
                    <a:pt x="1751325" y="108320"/>
                  </a:lnTo>
                  <a:lnTo>
                    <a:pt x="1753074" y="123518"/>
                  </a:lnTo>
                  <a:lnTo>
                    <a:pt x="1758599" y="142758"/>
                  </a:lnTo>
                  <a:lnTo>
                    <a:pt x="1765017" y="169938"/>
                  </a:lnTo>
                  <a:lnTo>
                    <a:pt x="1770248" y="197633"/>
                  </a:lnTo>
                  <a:lnTo>
                    <a:pt x="1772217" y="218419"/>
                  </a:lnTo>
                  <a:lnTo>
                    <a:pt x="1775832" y="237025"/>
                  </a:lnTo>
                  <a:lnTo>
                    <a:pt x="1785382" y="260060"/>
                  </a:lnTo>
                  <a:lnTo>
                    <a:pt x="1797796" y="282851"/>
                  </a:lnTo>
                  <a:lnTo>
                    <a:pt x="1810002" y="300725"/>
                  </a:lnTo>
                  <a:lnTo>
                    <a:pt x="1818935" y="320348"/>
                  </a:lnTo>
                  <a:lnTo>
                    <a:pt x="1824411" y="347463"/>
                  </a:lnTo>
                  <a:lnTo>
                    <a:pt x="1827550" y="376013"/>
                  </a:lnTo>
                  <a:lnTo>
                    <a:pt x="1829471" y="399942"/>
                  </a:lnTo>
                  <a:lnTo>
                    <a:pt x="1832513" y="428457"/>
                  </a:lnTo>
                  <a:lnTo>
                    <a:pt x="1833999" y="444810"/>
                  </a:lnTo>
                  <a:lnTo>
                    <a:pt x="1834759" y="460963"/>
                  </a:lnTo>
                  <a:lnTo>
                    <a:pt x="1781642" y="465545"/>
                  </a:lnTo>
                  <a:lnTo>
                    <a:pt x="1780839" y="447035"/>
                  </a:lnTo>
                  <a:lnTo>
                    <a:pt x="1779012" y="424980"/>
                  </a:lnTo>
                  <a:lnTo>
                    <a:pt x="1777429" y="401899"/>
                  </a:lnTo>
                  <a:lnTo>
                    <a:pt x="1777358" y="380312"/>
                  </a:lnTo>
                  <a:lnTo>
                    <a:pt x="1776783" y="360409"/>
                  </a:lnTo>
                  <a:lnTo>
                    <a:pt x="1773599" y="346077"/>
                  </a:lnTo>
                  <a:lnTo>
                    <a:pt x="1769539" y="335935"/>
                  </a:lnTo>
                  <a:lnTo>
                    <a:pt x="1766339" y="328604"/>
                  </a:lnTo>
                  <a:lnTo>
                    <a:pt x="1763955" y="318018"/>
                  </a:lnTo>
                  <a:lnTo>
                    <a:pt x="1762118" y="301830"/>
                  </a:lnTo>
                  <a:lnTo>
                    <a:pt x="1762213" y="284240"/>
                  </a:lnTo>
                  <a:lnTo>
                    <a:pt x="1765630" y="269447"/>
                  </a:lnTo>
                  <a:lnTo>
                    <a:pt x="1766646" y="263007"/>
                  </a:lnTo>
                  <a:lnTo>
                    <a:pt x="1765146" y="254846"/>
                  </a:lnTo>
                  <a:lnTo>
                    <a:pt x="1761812" y="245471"/>
                  </a:lnTo>
                  <a:lnTo>
                    <a:pt x="1757328" y="235389"/>
                  </a:lnTo>
                  <a:lnTo>
                    <a:pt x="54269" y="235389"/>
                  </a:lnTo>
                  <a:lnTo>
                    <a:pt x="52205" y="243641"/>
                  </a:lnTo>
                  <a:lnTo>
                    <a:pt x="51957" y="252514"/>
                  </a:lnTo>
                  <a:lnTo>
                    <a:pt x="52541" y="263194"/>
                  </a:lnTo>
                  <a:lnTo>
                    <a:pt x="52969" y="276867"/>
                  </a:lnTo>
                  <a:lnTo>
                    <a:pt x="52379" y="293370"/>
                  </a:lnTo>
                  <a:lnTo>
                    <a:pt x="50750" y="305031"/>
                  </a:lnTo>
                  <a:lnTo>
                    <a:pt x="48495" y="314280"/>
                  </a:lnTo>
                  <a:lnTo>
                    <a:pt x="46027" y="323549"/>
                  </a:lnTo>
                  <a:lnTo>
                    <a:pt x="46409" y="357375"/>
                  </a:lnTo>
                  <a:lnTo>
                    <a:pt x="50617" y="421317"/>
                  </a:lnTo>
                  <a:lnTo>
                    <a:pt x="55993" y="489273"/>
                  </a:lnTo>
                  <a:lnTo>
                    <a:pt x="59882" y="535139"/>
                  </a:lnTo>
                  <a:lnTo>
                    <a:pt x="64062" y="576784"/>
                  </a:lnTo>
                  <a:lnTo>
                    <a:pt x="65889" y="595526"/>
                  </a:lnTo>
                  <a:lnTo>
                    <a:pt x="67090" y="613307"/>
                  </a:lnTo>
                  <a:lnTo>
                    <a:pt x="49365" y="614844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312200" y="7141815"/>
            <a:ext cx="2946400" cy="1454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700"/>
              </a:lnSpc>
              <a:spcBef>
                <a:spcPts val="100"/>
              </a:spcBef>
            </a:pPr>
            <a:r>
              <a:rPr sz="2700" spc="5" dirty="0">
                <a:solidFill>
                  <a:srgbClr val="FF1616"/>
                </a:solidFill>
                <a:latin typeface="Trebuchet MS"/>
                <a:cs typeface="Trebuchet MS"/>
              </a:rPr>
              <a:t>Existem</a:t>
            </a:r>
            <a:r>
              <a:rPr sz="2700" spc="-13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700" spc="95" dirty="0">
                <a:solidFill>
                  <a:srgbClr val="FF1616"/>
                </a:solidFill>
                <a:latin typeface="Trebuchet MS"/>
                <a:cs typeface="Trebuchet MS"/>
              </a:rPr>
              <a:t>dois</a:t>
            </a:r>
            <a:r>
              <a:rPr sz="2700" spc="-13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700" spc="-15" dirty="0">
                <a:solidFill>
                  <a:srgbClr val="FF1616"/>
                </a:solidFill>
                <a:latin typeface="Trebuchet MS"/>
                <a:cs typeface="Trebuchet MS"/>
              </a:rPr>
              <a:t>tipos: </a:t>
            </a:r>
            <a:r>
              <a:rPr sz="2700" spc="-79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700" spc="-25" dirty="0">
                <a:solidFill>
                  <a:srgbClr val="FF1616"/>
                </a:solidFill>
                <a:latin typeface="Trebuchet MS"/>
                <a:cs typeface="Trebuchet MS"/>
              </a:rPr>
              <a:t>Natural.</a:t>
            </a:r>
            <a:endParaRPr sz="2700">
              <a:latin typeface="Trebuchet MS"/>
              <a:cs typeface="Trebuchet MS"/>
            </a:endParaRPr>
          </a:p>
          <a:p>
            <a:pPr marL="90170" algn="ctr">
              <a:lnSpc>
                <a:spcPct val="100000"/>
              </a:lnSpc>
              <a:spcBef>
                <a:spcPts val="509"/>
              </a:spcBef>
            </a:pPr>
            <a:r>
              <a:rPr sz="2700" spc="-5" dirty="0">
                <a:solidFill>
                  <a:srgbClr val="FF1616"/>
                </a:solidFill>
                <a:latin typeface="Trebuchet MS"/>
                <a:cs typeface="Trebuchet MS"/>
              </a:rPr>
              <a:t>Mecânico.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D9975B28-735E-6D00-03A4-18A32FA24B7E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ADAD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"/>
            <a:ext cx="18286730" cy="10287000"/>
            <a:chOff x="0" y="2"/>
            <a:chExt cx="1828673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2"/>
              <a:ext cx="7610475" cy="8689975"/>
            </a:xfrm>
            <a:custGeom>
              <a:avLst/>
              <a:gdLst/>
              <a:ahLst/>
              <a:cxnLst/>
              <a:rect l="l" t="t" r="r" b="b"/>
              <a:pathLst>
                <a:path w="7610475" h="8689975">
                  <a:moveTo>
                    <a:pt x="5075931" y="8689670"/>
                  </a:moveTo>
                  <a:lnTo>
                    <a:pt x="6696" y="8689670"/>
                  </a:lnTo>
                  <a:lnTo>
                    <a:pt x="0" y="8678072"/>
                  </a:lnTo>
                  <a:lnTo>
                    <a:pt x="0" y="0"/>
                  </a:lnTo>
                  <a:lnTo>
                    <a:pt x="5127535" y="0"/>
                  </a:lnTo>
                  <a:lnTo>
                    <a:pt x="7610015" y="4299226"/>
                  </a:lnTo>
                  <a:lnTo>
                    <a:pt x="7610015" y="4300459"/>
                  </a:lnTo>
                  <a:lnTo>
                    <a:pt x="5075931" y="8689670"/>
                  </a:lnTo>
                  <a:close/>
                </a:path>
              </a:pathLst>
            </a:custGeom>
            <a:solidFill>
              <a:srgbClr val="ABB8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05679" y="5832749"/>
              <a:ext cx="5967095" cy="4454525"/>
            </a:xfrm>
            <a:custGeom>
              <a:avLst/>
              <a:gdLst/>
              <a:ahLst/>
              <a:cxnLst/>
              <a:rect l="l" t="t" r="r" b="b"/>
              <a:pathLst>
                <a:path w="5967095" h="4454525">
                  <a:moveTo>
                    <a:pt x="4887038" y="4454250"/>
                  </a:moveTo>
                  <a:lnTo>
                    <a:pt x="1079940" y="4454250"/>
                  </a:lnTo>
                  <a:lnTo>
                    <a:pt x="0" y="2583716"/>
                  </a:lnTo>
                  <a:lnTo>
                    <a:pt x="1491692" y="0"/>
                  </a:lnTo>
                  <a:lnTo>
                    <a:pt x="4475077" y="0"/>
                  </a:lnTo>
                  <a:lnTo>
                    <a:pt x="5966770" y="2583353"/>
                  </a:lnTo>
                  <a:lnTo>
                    <a:pt x="5966770" y="2584079"/>
                  </a:lnTo>
                  <a:lnTo>
                    <a:pt x="4887038" y="4454250"/>
                  </a:lnTo>
                  <a:close/>
                </a:path>
              </a:pathLst>
            </a:custGeom>
            <a:solidFill>
              <a:srgbClr val="787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61082" y="1147337"/>
              <a:ext cx="10525124" cy="670559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89683" y="2236212"/>
            <a:ext cx="6911340" cy="260667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10120"/>
              </a:lnSpc>
              <a:spcBef>
                <a:spcPts val="300"/>
              </a:spcBef>
            </a:pPr>
            <a:r>
              <a:rPr sz="8500" spc="-75" dirty="0">
                <a:solidFill>
                  <a:srgbClr val="F4F4F4"/>
                </a:solidFill>
              </a:rPr>
              <a:t>PROTEÇÃO </a:t>
            </a:r>
            <a:r>
              <a:rPr sz="8500" spc="-70" dirty="0">
                <a:solidFill>
                  <a:srgbClr val="F4F4F4"/>
                </a:solidFill>
              </a:rPr>
              <a:t> </a:t>
            </a:r>
            <a:r>
              <a:rPr sz="8500" spc="155" dirty="0">
                <a:solidFill>
                  <a:srgbClr val="F4F4F4"/>
                </a:solidFill>
              </a:rPr>
              <a:t>R</a:t>
            </a:r>
            <a:r>
              <a:rPr sz="8500" spc="-140" dirty="0">
                <a:solidFill>
                  <a:srgbClr val="F4F4F4"/>
                </a:solidFill>
              </a:rPr>
              <a:t>E</a:t>
            </a:r>
            <a:r>
              <a:rPr sz="8500" spc="580" dirty="0">
                <a:solidFill>
                  <a:srgbClr val="F4F4F4"/>
                </a:solidFill>
              </a:rPr>
              <a:t>S</a:t>
            </a:r>
            <a:r>
              <a:rPr sz="8500" spc="190" dirty="0">
                <a:solidFill>
                  <a:srgbClr val="F4F4F4"/>
                </a:solidFill>
              </a:rPr>
              <a:t>P</a:t>
            </a:r>
            <a:r>
              <a:rPr sz="8500" spc="45" dirty="0">
                <a:solidFill>
                  <a:srgbClr val="F4F4F4"/>
                </a:solidFill>
              </a:rPr>
              <a:t>I</a:t>
            </a:r>
            <a:r>
              <a:rPr sz="8500" spc="155" dirty="0">
                <a:solidFill>
                  <a:srgbClr val="F4F4F4"/>
                </a:solidFill>
              </a:rPr>
              <a:t>R</a:t>
            </a:r>
            <a:r>
              <a:rPr sz="8500" spc="-150" dirty="0">
                <a:solidFill>
                  <a:srgbClr val="F4F4F4"/>
                </a:solidFill>
              </a:rPr>
              <a:t>A</a:t>
            </a:r>
            <a:r>
              <a:rPr sz="8500" spc="-520" dirty="0">
                <a:solidFill>
                  <a:srgbClr val="F4F4F4"/>
                </a:solidFill>
              </a:rPr>
              <a:t>T</a:t>
            </a:r>
            <a:r>
              <a:rPr sz="8500" spc="55" dirty="0">
                <a:solidFill>
                  <a:srgbClr val="F4F4F4"/>
                </a:solidFill>
              </a:rPr>
              <a:t>Ó</a:t>
            </a:r>
            <a:r>
              <a:rPr sz="8500" spc="155" dirty="0">
                <a:solidFill>
                  <a:srgbClr val="F4F4F4"/>
                </a:solidFill>
              </a:rPr>
              <a:t>R</a:t>
            </a:r>
            <a:r>
              <a:rPr sz="8500" spc="45" dirty="0">
                <a:solidFill>
                  <a:srgbClr val="F4F4F4"/>
                </a:solidFill>
              </a:rPr>
              <a:t>I</a:t>
            </a:r>
            <a:r>
              <a:rPr sz="8500" spc="-60" dirty="0">
                <a:solidFill>
                  <a:srgbClr val="F4F4F4"/>
                </a:solidFill>
              </a:rPr>
              <a:t>A</a:t>
            </a:r>
            <a:endParaRPr sz="850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44591" y="2776808"/>
            <a:ext cx="7172324" cy="715327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12694" y="1875140"/>
            <a:ext cx="4152900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spc="-100" dirty="0">
                <a:solidFill>
                  <a:srgbClr val="787E11"/>
                </a:solidFill>
                <a:latin typeface="Trebuchet MS"/>
                <a:cs typeface="Trebuchet MS"/>
              </a:rPr>
              <a:t>A</a:t>
            </a:r>
            <a:r>
              <a:rPr sz="5500" spc="25" dirty="0">
                <a:solidFill>
                  <a:srgbClr val="787E11"/>
                </a:solidFill>
                <a:latin typeface="Trebuchet MS"/>
                <a:cs typeface="Trebuchet MS"/>
              </a:rPr>
              <a:t>r</a:t>
            </a:r>
            <a:r>
              <a:rPr sz="5500" spc="-39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95" dirty="0">
                <a:solidFill>
                  <a:srgbClr val="787E11"/>
                </a:solidFill>
                <a:latin typeface="Trebuchet MS"/>
                <a:cs typeface="Trebuchet MS"/>
              </a:rPr>
              <a:t>R</a:t>
            </a:r>
            <a:r>
              <a:rPr sz="5500" spc="-45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5500" spc="330" dirty="0">
                <a:solidFill>
                  <a:srgbClr val="787E11"/>
                </a:solidFill>
                <a:latin typeface="Trebuchet MS"/>
                <a:cs typeface="Trebuchet MS"/>
              </a:rPr>
              <a:t>s</a:t>
            </a:r>
            <a:r>
              <a:rPr sz="5500" spc="150" dirty="0">
                <a:solidFill>
                  <a:srgbClr val="787E11"/>
                </a:solidFill>
                <a:latin typeface="Trebuchet MS"/>
                <a:cs typeface="Trebuchet MS"/>
              </a:rPr>
              <a:t>p</a:t>
            </a:r>
            <a:r>
              <a:rPr sz="5500" spc="-75" dirty="0">
                <a:solidFill>
                  <a:srgbClr val="787E11"/>
                </a:solidFill>
                <a:latin typeface="Trebuchet MS"/>
                <a:cs typeface="Trebuchet MS"/>
              </a:rPr>
              <a:t>i</a:t>
            </a:r>
            <a:r>
              <a:rPr sz="5500" spc="-35" dirty="0">
                <a:solidFill>
                  <a:srgbClr val="787E11"/>
                </a:solidFill>
                <a:latin typeface="Trebuchet MS"/>
                <a:cs typeface="Trebuchet MS"/>
              </a:rPr>
              <a:t>r</a:t>
            </a:r>
            <a:r>
              <a:rPr sz="5500" spc="50" dirty="0">
                <a:solidFill>
                  <a:srgbClr val="787E11"/>
                </a:solidFill>
                <a:latin typeface="Trebuchet MS"/>
                <a:cs typeface="Trebuchet MS"/>
              </a:rPr>
              <a:t>á</a:t>
            </a:r>
            <a:r>
              <a:rPr sz="5500" spc="15" dirty="0">
                <a:solidFill>
                  <a:srgbClr val="787E11"/>
                </a:solidFill>
                <a:latin typeface="Trebuchet MS"/>
                <a:cs typeface="Trebuchet MS"/>
              </a:rPr>
              <a:t>v</a:t>
            </a:r>
            <a:r>
              <a:rPr sz="5500" spc="-45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5500" dirty="0">
                <a:solidFill>
                  <a:srgbClr val="787E11"/>
                </a:solidFill>
                <a:latin typeface="Trebuchet MS"/>
                <a:cs typeface="Trebuchet MS"/>
              </a:rPr>
              <a:t>l</a:t>
            </a:r>
            <a:endParaRPr sz="5500">
              <a:latin typeface="Trebuchet MS"/>
              <a:cs typeface="Trebuchet MS"/>
            </a:endParaRPr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5E9789B1-026D-6C7A-59F6-4B6E580A8DE3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25163" y="2776810"/>
            <a:ext cx="10020299" cy="75056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12694" y="1875142"/>
            <a:ext cx="735647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spc="370" dirty="0">
                <a:solidFill>
                  <a:srgbClr val="787E11"/>
                </a:solidFill>
                <a:latin typeface="Trebuchet MS"/>
                <a:cs typeface="Trebuchet MS"/>
              </a:rPr>
              <a:t>S</a:t>
            </a:r>
            <a:r>
              <a:rPr sz="5500" spc="30" dirty="0">
                <a:solidFill>
                  <a:srgbClr val="787E11"/>
                </a:solidFill>
                <a:latin typeface="Trebuchet MS"/>
                <a:cs typeface="Trebuchet MS"/>
              </a:rPr>
              <a:t>I</a:t>
            </a:r>
            <a:r>
              <a:rPr sz="5500" spc="370" dirty="0">
                <a:solidFill>
                  <a:srgbClr val="787E11"/>
                </a:solidFill>
                <a:latin typeface="Trebuchet MS"/>
                <a:cs typeface="Trebuchet MS"/>
              </a:rPr>
              <a:t>S</a:t>
            </a:r>
            <a:r>
              <a:rPr sz="5500" spc="-340" dirty="0">
                <a:solidFill>
                  <a:srgbClr val="787E11"/>
                </a:solidFill>
                <a:latin typeface="Trebuchet MS"/>
                <a:cs typeface="Trebuchet MS"/>
              </a:rPr>
              <a:t>T</a:t>
            </a:r>
            <a:r>
              <a:rPr sz="5500" spc="-95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5500" spc="335" dirty="0">
                <a:solidFill>
                  <a:srgbClr val="787E11"/>
                </a:solidFill>
                <a:latin typeface="Trebuchet MS"/>
                <a:cs typeface="Trebuchet MS"/>
              </a:rPr>
              <a:t>M</a:t>
            </a:r>
            <a:r>
              <a:rPr sz="5500" spc="-40" dirty="0">
                <a:solidFill>
                  <a:srgbClr val="787E11"/>
                </a:solidFill>
                <a:latin typeface="Trebuchet MS"/>
                <a:cs typeface="Trebuchet MS"/>
              </a:rPr>
              <a:t>A</a:t>
            </a:r>
            <a:r>
              <a:rPr sz="5500" spc="-39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95" dirty="0">
                <a:solidFill>
                  <a:srgbClr val="787E11"/>
                </a:solidFill>
                <a:latin typeface="Trebuchet MS"/>
                <a:cs typeface="Trebuchet MS"/>
              </a:rPr>
              <a:t>R</a:t>
            </a:r>
            <a:r>
              <a:rPr sz="5500" spc="-95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5500" spc="370" dirty="0">
                <a:solidFill>
                  <a:srgbClr val="787E11"/>
                </a:solidFill>
                <a:latin typeface="Trebuchet MS"/>
                <a:cs typeface="Trebuchet MS"/>
              </a:rPr>
              <a:t>S</a:t>
            </a:r>
            <a:r>
              <a:rPr sz="5500" spc="120" dirty="0">
                <a:solidFill>
                  <a:srgbClr val="787E11"/>
                </a:solidFill>
                <a:latin typeface="Trebuchet MS"/>
                <a:cs typeface="Trebuchet MS"/>
              </a:rPr>
              <a:t>P</a:t>
            </a:r>
            <a:r>
              <a:rPr sz="5500" spc="30" dirty="0">
                <a:solidFill>
                  <a:srgbClr val="787E11"/>
                </a:solidFill>
                <a:latin typeface="Trebuchet MS"/>
                <a:cs typeface="Trebuchet MS"/>
              </a:rPr>
              <a:t>I</a:t>
            </a:r>
            <a:r>
              <a:rPr sz="5500" spc="95" dirty="0">
                <a:solidFill>
                  <a:srgbClr val="787E11"/>
                </a:solidFill>
                <a:latin typeface="Trebuchet MS"/>
                <a:cs typeface="Trebuchet MS"/>
              </a:rPr>
              <a:t>R</a:t>
            </a:r>
            <a:r>
              <a:rPr sz="5500" spc="-100" dirty="0">
                <a:solidFill>
                  <a:srgbClr val="787E11"/>
                </a:solidFill>
                <a:latin typeface="Trebuchet MS"/>
                <a:cs typeface="Trebuchet MS"/>
              </a:rPr>
              <a:t>A</a:t>
            </a:r>
            <a:r>
              <a:rPr sz="5500" spc="-340" dirty="0">
                <a:solidFill>
                  <a:srgbClr val="787E11"/>
                </a:solidFill>
                <a:latin typeface="Trebuchet MS"/>
                <a:cs typeface="Trebuchet MS"/>
              </a:rPr>
              <a:t>T</a:t>
            </a:r>
            <a:r>
              <a:rPr sz="5500" spc="30" dirty="0">
                <a:solidFill>
                  <a:srgbClr val="787E11"/>
                </a:solidFill>
                <a:latin typeface="Trebuchet MS"/>
                <a:cs typeface="Trebuchet MS"/>
              </a:rPr>
              <a:t>Ó</a:t>
            </a:r>
            <a:r>
              <a:rPr sz="5500" spc="95" dirty="0">
                <a:solidFill>
                  <a:srgbClr val="787E11"/>
                </a:solidFill>
                <a:latin typeface="Trebuchet MS"/>
                <a:cs typeface="Trebuchet MS"/>
              </a:rPr>
              <a:t>R</a:t>
            </a:r>
            <a:r>
              <a:rPr sz="5500" spc="30" dirty="0">
                <a:solidFill>
                  <a:srgbClr val="787E11"/>
                </a:solidFill>
                <a:latin typeface="Trebuchet MS"/>
                <a:cs typeface="Trebuchet MS"/>
              </a:rPr>
              <a:t>I</a:t>
            </a:r>
            <a:r>
              <a:rPr sz="5500" spc="90" dirty="0">
                <a:solidFill>
                  <a:srgbClr val="787E11"/>
                </a:solidFill>
                <a:latin typeface="Trebuchet MS"/>
                <a:cs typeface="Trebuchet MS"/>
              </a:rPr>
              <a:t>O</a:t>
            </a:r>
            <a:endParaRPr sz="5500">
              <a:latin typeface="Trebuchet MS"/>
              <a:cs typeface="Trebuchet MS"/>
            </a:endParaRPr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DE9ED801-7A20-0603-E38E-4634C4F9827F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4399" y="3568030"/>
            <a:ext cx="16268699" cy="62483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12694" y="1875142"/>
            <a:ext cx="1113218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spc="-229" dirty="0">
                <a:solidFill>
                  <a:srgbClr val="787E11"/>
                </a:solidFill>
                <a:latin typeface="Trebuchet MS"/>
                <a:cs typeface="Trebuchet MS"/>
              </a:rPr>
              <a:t>C</a:t>
            </a:r>
            <a:r>
              <a:rPr sz="5500" spc="-65" dirty="0">
                <a:solidFill>
                  <a:srgbClr val="787E11"/>
                </a:solidFill>
                <a:latin typeface="Trebuchet MS"/>
                <a:cs typeface="Trebuchet MS"/>
              </a:rPr>
              <a:t>L</a:t>
            </a:r>
            <a:r>
              <a:rPr sz="5500" spc="-100" dirty="0">
                <a:solidFill>
                  <a:srgbClr val="787E11"/>
                </a:solidFill>
                <a:latin typeface="Trebuchet MS"/>
                <a:cs typeface="Trebuchet MS"/>
              </a:rPr>
              <a:t>A</a:t>
            </a:r>
            <a:r>
              <a:rPr sz="5500" spc="370" dirty="0">
                <a:solidFill>
                  <a:srgbClr val="787E11"/>
                </a:solidFill>
                <a:latin typeface="Trebuchet MS"/>
                <a:cs typeface="Trebuchet MS"/>
              </a:rPr>
              <a:t>SS</a:t>
            </a:r>
            <a:r>
              <a:rPr sz="5500" spc="30" dirty="0">
                <a:solidFill>
                  <a:srgbClr val="787E11"/>
                </a:solidFill>
                <a:latin typeface="Trebuchet MS"/>
                <a:cs typeface="Trebuchet MS"/>
              </a:rPr>
              <a:t>I</a:t>
            </a:r>
            <a:r>
              <a:rPr sz="5500" spc="-260" dirty="0">
                <a:solidFill>
                  <a:srgbClr val="787E11"/>
                </a:solidFill>
                <a:latin typeface="Trebuchet MS"/>
                <a:cs typeface="Trebuchet MS"/>
              </a:rPr>
              <a:t>F</a:t>
            </a:r>
            <a:r>
              <a:rPr sz="5500" spc="30" dirty="0">
                <a:solidFill>
                  <a:srgbClr val="787E11"/>
                </a:solidFill>
                <a:latin typeface="Trebuchet MS"/>
                <a:cs typeface="Trebuchet MS"/>
              </a:rPr>
              <a:t>I</a:t>
            </a:r>
            <a:r>
              <a:rPr sz="5500" spc="-229" dirty="0">
                <a:solidFill>
                  <a:srgbClr val="787E11"/>
                </a:solidFill>
                <a:latin typeface="Trebuchet MS"/>
                <a:cs typeface="Trebuchet MS"/>
              </a:rPr>
              <a:t>C</a:t>
            </a:r>
            <a:r>
              <a:rPr sz="5500" spc="-100" dirty="0">
                <a:solidFill>
                  <a:srgbClr val="787E11"/>
                </a:solidFill>
                <a:latin typeface="Trebuchet MS"/>
                <a:cs typeface="Trebuchet MS"/>
              </a:rPr>
              <a:t>A</a:t>
            </a:r>
            <a:r>
              <a:rPr sz="5500" spc="-229" dirty="0">
                <a:solidFill>
                  <a:srgbClr val="787E11"/>
                </a:solidFill>
                <a:latin typeface="Trebuchet MS"/>
                <a:cs typeface="Trebuchet MS"/>
              </a:rPr>
              <a:t>Ç</a:t>
            </a:r>
            <a:r>
              <a:rPr sz="5500" spc="-100" dirty="0">
                <a:solidFill>
                  <a:srgbClr val="787E11"/>
                </a:solidFill>
                <a:latin typeface="Trebuchet MS"/>
                <a:cs typeface="Trebuchet MS"/>
              </a:rPr>
              <a:t>Ã</a:t>
            </a:r>
            <a:r>
              <a:rPr sz="5500" spc="90" dirty="0">
                <a:solidFill>
                  <a:srgbClr val="787E11"/>
                </a:solidFill>
                <a:latin typeface="Trebuchet MS"/>
                <a:cs typeface="Trebuchet MS"/>
              </a:rPr>
              <a:t>O</a:t>
            </a:r>
            <a:r>
              <a:rPr sz="5500" spc="-39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130" dirty="0">
                <a:solidFill>
                  <a:srgbClr val="787E11"/>
                </a:solidFill>
                <a:latin typeface="Trebuchet MS"/>
                <a:cs typeface="Trebuchet MS"/>
              </a:rPr>
              <a:t>D</a:t>
            </a:r>
            <a:r>
              <a:rPr sz="5500" spc="-35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5500" spc="-39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-229" dirty="0">
                <a:solidFill>
                  <a:srgbClr val="787E11"/>
                </a:solidFill>
                <a:latin typeface="Trebuchet MS"/>
                <a:cs typeface="Trebuchet MS"/>
              </a:rPr>
              <a:t>C</a:t>
            </a:r>
            <a:r>
              <a:rPr sz="5500" spc="30" dirty="0">
                <a:solidFill>
                  <a:srgbClr val="787E11"/>
                </a:solidFill>
                <a:latin typeface="Trebuchet MS"/>
                <a:cs typeface="Trebuchet MS"/>
              </a:rPr>
              <a:t>O</a:t>
            </a:r>
            <a:r>
              <a:rPr sz="5500" spc="125" dirty="0">
                <a:solidFill>
                  <a:srgbClr val="787E11"/>
                </a:solidFill>
                <a:latin typeface="Trebuchet MS"/>
                <a:cs typeface="Trebuchet MS"/>
              </a:rPr>
              <a:t>N</a:t>
            </a:r>
            <a:r>
              <a:rPr sz="5500" spc="-340" dirty="0">
                <a:solidFill>
                  <a:srgbClr val="787E11"/>
                </a:solidFill>
                <a:latin typeface="Trebuchet MS"/>
                <a:cs typeface="Trebuchet MS"/>
              </a:rPr>
              <a:t>T</a:t>
            </a:r>
            <a:r>
              <a:rPr sz="5500" spc="-100" dirty="0">
                <a:solidFill>
                  <a:srgbClr val="787E11"/>
                </a:solidFill>
                <a:latin typeface="Trebuchet MS"/>
                <a:cs typeface="Trebuchet MS"/>
              </a:rPr>
              <a:t>A</a:t>
            </a:r>
            <a:r>
              <a:rPr sz="5500" spc="335" dirty="0">
                <a:solidFill>
                  <a:srgbClr val="787E11"/>
                </a:solidFill>
                <a:latin typeface="Trebuchet MS"/>
                <a:cs typeface="Trebuchet MS"/>
              </a:rPr>
              <a:t>M</a:t>
            </a:r>
            <a:r>
              <a:rPr sz="5500" spc="30" dirty="0">
                <a:solidFill>
                  <a:srgbClr val="787E11"/>
                </a:solidFill>
                <a:latin typeface="Trebuchet MS"/>
                <a:cs typeface="Trebuchet MS"/>
              </a:rPr>
              <a:t>I</a:t>
            </a:r>
            <a:r>
              <a:rPr sz="5500" spc="125" dirty="0">
                <a:solidFill>
                  <a:srgbClr val="787E11"/>
                </a:solidFill>
                <a:latin typeface="Trebuchet MS"/>
                <a:cs typeface="Trebuchet MS"/>
              </a:rPr>
              <a:t>N</a:t>
            </a:r>
            <a:r>
              <a:rPr sz="5500" spc="-100" dirty="0">
                <a:solidFill>
                  <a:srgbClr val="787E11"/>
                </a:solidFill>
                <a:latin typeface="Trebuchet MS"/>
                <a:cs typeface="Trebuchet MS"/>
              </a:rPr>
              <a:t>A</a:t>
            </a:r>
            <a:r>
              <a:rPr sz="5500" spc="125" dirty="0">
                <a:solidFill>
                  <a:srgbClr val="787E11"/>
                </a:solidFill>
                <a:latin typeface="Trebuchet MS"/>
                <a:cs typeface="Trebuchet MS"/>
              </a:rPr>
              <a:t>N</a:t>
            </a:r>
            <a:r>
              <a:rPr sz="5500" spc="-340" dirty="0">
                <a:solidFill>
                  <a:srgbClr val="787E11"/>
                </a:solidFill>
                <a:latin typeface="Trebuchet MS"/>
                <a:cs typeface="Trebuchet MS"/>
              </a:rPr>
              <a:t>T</a:t>
            </a:r>
            <a:r>
              <a:rPr sz="5500" spc="-95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5500" spc="430" dirty="0">
                <a:solidFill>
                  <a:srgbClr val="787E11"/>
                </a:solidFill>
                <a:latin typeface="Trebuchet MS"/>
                <a:cs typeface="Trebuchet MS"/>
              </a:rPr>
              <a:t>S</a:t>
            </a:r>
            <a:endParaRPr sz="5500">
              <a:latin typeface="Trebuchet MS"/>
              <a:cs typeface="Trebuchet MS"/>
            </a:endParaRPr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20E9B298-AD54-06F2-85CD-949B2EF4481F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1831" y="1963305"/>
            <a:ext cx="9713595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b="1" spc="-225" dirty="0">
                <a:latin typeface="Trebuchet MS"/>
                <a:cs typeface="Trebuchet MS"/>
              </a:rPr>
              <a:t>C</a:t>
            </a:r>
            <a:r>
              <a:rPr sz="6600" b="1" spc="-155" dirty="0">
                <a:latin typeface="Trebuchet MS"/>
                <a:cs typeface="Trebuchet MS"/>
              </a:rPr>
              <a:t>r</a:t>
            </a:r>
            <a:r>
              <a:rPr sz="6600" b="1" spc="-114" dirty="0">
                <a:latin typeface="Trebuchet MS"/>
                <a:cs typeface="Trebuchet MS"/>
              </a:rPr>
              <a:t>i</a:t>
            </a:r>
            <a:r>
              <a:rPr sz="6600" b="1" spc="-30" dirty="0">
                <a:latin typeface="Trebuchet MS"/>
                <a:cs typeface="Trebuchet MS"/>
              </a:rPr>
              <a:t>t</a:t>
            </a:r>
            <a:r>
              <a:rPr sz="6600" b="1" spc="-140" dirty="0">
                <a:latin typeface="Trebuchet MS"/>
                <a:cs typeface="Trebuchet MS"/>
              </a:rPr>
              <a:t>é</a:t>
            </a:r>
            <a:r>
              <a:rPr sz="6600" b="1" spc="-155" dirty="0">
                <a:latin typeface="Trebuchet MS"/>
                <a:cs typeface="Trebuchet MS"/>
              </a:rPr>
              <a:t>r</a:t>
            </a:r>
            <a:r>
              <a:rPr sz="6600" b="1" spc="-114" dirty="0">
                <a:latin typeface="Trebuchet MS"/>
                <a:cs typeface="Trebuchet MS"/>
              </a:rPr>
              <a:t>i</a:t>
            </a:r>
            <a:r>
              <a:rPr sz="6600" b="1" spc="110" dirty="0">
                <a:latin typeface="Trebuchet MS"/>
                <a:cs typeface="Trebuchet MS"/>
              </a:rPr>
              <a:t>o</a:t>
            </a:r>
            <a:r>
              <a:rPr sz="6600" b="1" spc="375" dirty="0">
                <a:latin typeface="Trebuchet MS"/>
                <a:cs typeface="Trebuchet MS"/>
              </a:rPr>
              <a:t>s</a:t>
            </a:r>
            <a:r>
              <a:rPr sz="6600" b="1" spc="-484" dirty="0">
                <a:latin typeface="Trebuchet MS"/>
                <a:cs typeface="Trebuchet MS"/>
              </a:rPr>
              <a:t> </a:t>
            </a:r>
            <a:r>
              <a:rPr sz="6600" b="1" spc="120" dirty="0">
                <a:latin typeface="Trebuchet MS"/>
                <a:cs typeface="Trebuchet MS"/>
              </a:rPr>
              <a:t>d</a:t>
            </a:r>
            <a:r>
              <a:rPr sz="6600" b="1" spc="-135" dirty="0">
                <a:latin typeface="Trebuchet MS"/>
                <a:cs typeface="Trebuchet MS"/>
              </a:rPr>
              <a:t>e</a:t>
            </a:r>
            <a:r>
              <a:rPr sz="6600" b="1" spc="-484" dirty="0">
                <a:latin typeface="Trebuchet MS"/>
                <a:cs typeface="Trebuchet MS"/>
              </a:rPr>
              <a:t> </a:t>
            </a:r>
            <a:r>
              <a:rPr sz="6600" b="1" spc="-114" dirty="0">
                <a:latin typeface="Trebuchet MS"/>
                <a:cs typeface="Trebuchet MS"/>
              </a:rPr>
              <a:t>i</a:t>
            </a:r>
            <a:r>
              <a:rPr sz="6600" b="1" spc="120" dirty="0">
                <a:latin typeface="Trebuchet MS"/>
                <a:cs typeface="Trebuchet MS"/>
              </a:rPr>
              <a:t>d</a:t>
            </a:r>
            <a:r>
              <a:rPr sz="6600" b="1" spc="-140" dirty="0">
                <a:latin typeface="Trebuchet MS"/>
                <a:cs typeface="Trebuchet MS"/>
              </a:rPr>
              <a:t>e</a:t>
            </a:r>
            <a:r>
              <a:rPr sz="6600" b="1" spc="-110" dirty="0">
                <a:latin typeface="Trebuchet MS"/>
                <a:cs typeface="Trebuchet MS"/>
              </a:rPr>
              <a:t>n</a:t>
            </a:r>
            <a:r>
              <a:rPr sz="6600" b="1" spc="-30" dirty="0">
                <a:latin typeface="Trebuchet MS"/>
                <a:cs typeface="Trebuchet MS"/>
              </a:rPr>
              <a:t>t</a:t>
            </a:r>
            <a:r>
              <a:rPr sz="6600" b="1" spc="-114" dirty="0">
                <a:latin typeface="Trebuchet MS"/>
                <a:cs typeface="Trebuchet MS"/>
              </a:rPr>
              <a:t>i</a:t>
            </a:r>
            <a:r>
              <a:rPr sz="6600" b="1" spc="-50" dirty="0">
                <a:latin typeface="Trebuchet MS"/>
                <a:cs typeface="Trebuchet MS"/>
              </a:rPr>
              <a:t>f</a:t>
            </a:r>
            <a:r>
              <a:rPr sz="6600" b="1" spc="-114" dirty="0">
                <a:latin typeface="Trebuchet MS"/>
                <a:cs typeface="Trebuchet MS"/>
              </a:rPr>
              <a:t>i</a:t>
            </a:r>
            <a:r>
              <a:rPr sz="6600" b="1" spc="-225" dirty="0">
                <a:latin typeface="Trebuchet MS"/>
                <a:cs typeface="Trebuchet MS"/>
              </a:rPr>
              <a:t>c</a:t>
            </a:r>
            <a:r>
              <a:rPr sz="6600" b="1" spc="105" dirty="0">
                <a:latin typeface="Trebuchet MS"/>
                <a:cs typeface="Trebuchet MS"/>
              </a:rPr>
              <a:t>a</a:t>
            </a:r>
            <a:r>
              <a:rPr sz="6600" b="1" spc="-225" dirty="0">
                <a:latin typeface="Trebuchet MS"/>
                <a:cs typeface="Trebuchet MS"/>
              </a:rPr>
              <a:t>ç</a:t>
            </a:r>
            <a:r>
              <a:rPr sz="6600" b="1" spc="105" dirty="0">
                <a:latin typeface="Trebuchet MS"/>
                <a:cs typeface="Trebuchet MS"/>
              </a:rPr>
              <a:t>ã</a:t>
            </a:r>
            <a:r>
              <a:rPr sz="6600" b="1" spc="114" dirty="0">
                <a:latin typeface="Trebuchet MS"/>
                <a:cs typeface="Trebuchet MS"/>
              </a:rPr>
              <a:t>o</a:t>
            </a:r>
            <a:endParaRPr sz="66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41831" y="3201626"/>
            <a:ext cx="5987415" cy="4492625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3600" spc="-30" dirty="0">
                <a:latin typeface="Trebuchet MS"/>
                <a:cs typeface="Trebuchet MS"/>
              </a:rPr>
              <a:t>Agricultura.</a:t>
            </a:r>
            <a:endParaRPr sz="3600">
              <a:latin typeface="Trebuchet MS"/>
              <a:cs typeface="Trebuchet MS"/>
            </a:endParaRPr>
          </a:p>
          <a:p>
            <a:pPr marL="12700" marR="1501140">
              <a:lnSpc>
                <a:spcPct val="116300"/>
              </a:lnSpc>
            </a:pPr>
            <a:r>
              <a:rPr sz="3600" spc="65" dirty="0">
                <a:latin typeface="Trebuchet MS"/>
                <a:cs typeface="Trebuchet MS"/>
              </a:rPr>
              <a:t>Serviços</a:t>
            </a:r>
            <a:r>
              <a:rPr sz="3600" spc="-145" dirty="0">
                <a:latin typeface="Trebuchet MS"/>
                <a:cs typeface="Trebuchet MS"/>
              </a:rPr>
              <a:t> </a:t>
            </a:r>
            <a:r>
              <a:rPr sz="3600" spc="70" dirty="0">
                <a:latin typeface="Trebuchet MS"/>
                <a:cs typeface="Trebuchet MS"/>
              </a:rPr>
              <a:t>de</a:t>
            </a:r>
            <a:r>
              <a:rPr sz="3600" spc="-145" dirty="0">
                <a:latin typeface="Trebuchet MS"/>
                <a:cs typeface="Trebuchet MS"/>
              </a:rPr>
              <a:t> </a:t>
            </a:r>
            <a:r>
              <a:rPr sz="3600" spc="-40" dirty="0">
                <a:latin typeface="Trebuchet MS"/>
                <a:cs typeface="Trebuchet MS"/>
              </a:rPr>
              <a:t>telefonia. </a:t>
            </a:r>
            <a:r>
              <a:rPr sz="3600" spc="-1070" dirty="0">
                <a:latin typeface="Trebuchet MS"/>
                <a:cs typeface="Trebuchet MS"/>
              </a:rPr>
              <a:t> </a:t>
            </a:r>
            <a:r>
              <a:rPr sz="3600" spc="55" dirty="0">
                <a:latin typeface="Trebuchet MS"/>
                <a:cs typeface="Trebuchet MS"/>
              </a:rPr>
              <a:t>Construção</a:t>
            </a:r>
            <a:r>
              <a:rPr sz="3600" spc="-145" dirty="0">
                <a:latin typeface="Trebuchet MS"/>
                <a:cs typeface="Trebuchet MS"/>
              </a:rPr>
              <a:t> </a:t>
            </a:r>
            <a:r>
              <a:rPr sz="3600" spc="-95" dirty="0">
                <a:latin typeface="Trebuchet MS"/>
                <a:cs typeface="Trebuchet MS"/>
              </a:rPr>
              <a:t>civil.</a:t>
            </a:r>
            <a:endParaRPr sz="3600">
              <a:latin typeface="Trebuchet MS"/>
              <a:cs typeface="Trebuchet MS"/>
            </a:endParaRPr>
          </a:p>
          <a:p>
            <a:pPr marL="12700" marR="5080" algn="just">
              <a:lnSpc>
                <a:spcPct val="116300"/>
              </a:lnSpc>
            </a:pPr>
            <a:r>
              <a:rPr sz="3600" spc="30" dirty="0">
                <a:latin typeface="Trebuchet MS"/>
                <a:cs typeface="Trebuchet MS"/>
              </a:rPr>
              <a:t>Beneficiamento</a:t>
            </a:r>
            <a:r>
              <a:rPr sz="3600" spc="-175" dirty="0">
                <a:latin typeface="Trebuchet MS"/>
                <a:cs typeface="Trebuchet MS"/>
              </a:rPr>
              <a:t> </a:t>
            </a:r>
            <a:r>
              <a:rPr sz="3600" spc="70" dirty="0">
                <a:latin typeface="Trebuchet MS"/>
                <a:cs typeface="Trebuchet MS"/>
              </a:rPr>
              <a:t>de</a:t>
            </a:r>
            <a:r>
              <a:rPr sz="3600" spc="-175" dirty="0">
                <a:latin typeface="Trebuchet MS"/>
                <a:cs typeface="Trebuchet MS"/>
              </a:rPr>
              <a:t> </a:t>
            </a:r>
            <a:r>
              <a:rPr sz="3600" spc="15" dirty="0">
                <a:latin typeface="Trebuchet MS"/>
                <a:cs typeface="Trebuchet MS"/>
              </a:rPr>
              <a:t>minérios. </a:t>
            </a:r>
            <a:r>
              <a:rPr sz="3600" spc="-1070" dirty="0">
                <a:latin typeface="Trebuchet MS"/>
                <a:cs typeface="Trebuchet MS"/>
              </a:rPr>
              <a:t> </a:t>
            </a:r>
            <a:r>
              <a:rPr sz="3600" spc="60" dirty="0">
                <a:latin typeface="Trebuchet MS"/>
                <a:cs typeface="Trebuchet MS"/>
              </a:rPr>
              <a:t>Siderúrgicas </a:t>
            </a:r>
            <a:r>
              <a:rPr sz="3600" spc="-5" dirty="0">
                <a:latin typeface="Trebuchet MS"/>
                <a:cs typeface="Trebuchet MS"/>
              </a:rPr>
              <a:t>e metalúrgicas. </a:t>
            </a:r>
            <a:r>
              <a:rPr sz="3600" spc="-1070" dirty="0">
                <a:latin typeface="Trebuchet MS"/>
                <a:cs typeface="Trebuchet MS"/>
              </a:rPr>
              <a:t> </a:t>
            </a:r>
            <a:r>
              <a:rPr sz="3600" spc="15" dirty="0">
                <a:latin typeface="Trebuchet MS"/>
                <a:cs typeface="Trebuchet MS"/>
              </a:rPr>
              <a:t>Agroindústria.</a:t>
            </a:r>
            <a:endParaRPr sz="3600">
              <a:latin typeface="Trebuchet MS"/>
              <a:cs typeface="Trebuchet MS"/>
            </a:endParaRPr>
          </a:p>
          <a:p>
            <a:pPr marL="12700" algn="just">
              <a:lnSpc>
                <a:spcPct val="100000"/>
              </a:lnSpc>
              <a:spcBef>
                <a:spcPts val="705"/>
              </a:spcBef>
            </a:pPr>
            <a:r>
              <a:rPr sz="3600" dirty="0">
                <a:latin typeface="Trebuchet MS"/>
                <a:cs typeface="Trebuchet MS"/>
              </a:rPr>
              <a:t>Entre</a:t>
            </a:r>
            <a:r>
              <a:rPr sz="3600" spc="-170" dirty="0">
                <a:latin typeface="Trebuchet MS"/>
                <a:cs typeface="Trebuchet MS"/>
              </a:rPr>
              <a:t> </a:t>
            </a:r>
            <a:r>
              <a:rPr sz="3600" spc="10" dirty="0">
                <a:latin typeface="Trebuchet MS"/>
                <a:cs typeface="Trebuchet MS"/>
              </a:rPr>
              <a:t>outros.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DE2E5872-F560-8B03-6009-55A535290055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9573" y="3159439"/>
            <a:ext cx="12830174" cy="71246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12694" y="1875139"/>
            <a:ext cx="1113218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spc="-229" dirty="0">
                <a:solidFill>
                  <a:srgbClr val="787E11"/>
                </a:solidFill>
                <a:latin typeface="Trebuchet MS"/>
                <a:cs typeface="Trebuchet MS"/>
              </a:rPr>
              <a:t>C</a:t>
            </a:r>
            <a:r>
              <a:rPr sz="5500" spc="-65" dirty="0">
                <a:solidFill>
                  <a:srgbClr val="787E11"/>
                </a:solidFill>
                <a:latin typeface="Trebuchet MS"/>
                <a:cs typeface="Trebuchet MS"/>
              </a:rPr>
              <a:t>L</a:t>
            </a:r>
            <a:r>
              <a:rPr sz="5500" spc="-100" dirty="0">
                <a:solidFill>
                  <a:srgbClr val="787E11"/>
                </a:solidFill>
                <a:latin typeface="Trebuchet MS"/>
                <a:cs typeface="Trebuchet MS"/>
              </a:rPr>
              <a:t>A</a:t>
            </a:r>
            <a:r>
              <a:rPr sz="5500" spc="370" dirty="0">
                <a:solidFill>
                  <a:srgbClr val="787E11"/>
                </a:solidFill>
                <a:latin typeface="Trebuchet MS"/>
                <a:cs typeface="Trebuchet MS"/>
              </a:rPr>
              <a:t>SS</a:t>
            </a:r>
            <a:r>
              <a:rPr sz="5500" spc="30" dirty="0">
                <a:solidFill>
                  <a:srgbClr val="787E11"/>
                </a:solidFill>
                <a:latin typeface="Trebuchet MS"/>
                <a:cs typeface="Trebuchet MS"/>
              </a:rPr>
              <a:t>I</a:t>
            </a:r>
            <a:r>
              <a:rPr sz="5500" spc="-260" dirty="0">
                <a:solidFill>
                  <a:srgbClr val="787E11"/>
                </a:solidFill>
                <a:latin typeface="Trebuchet MS"/>
                <a:cs typeface="Trebuchet MS"/>
              </a:rPr>
              <a:t>F</a:t>
            </a:r>
            <a:r>
              <a:rPr sz="5500" spc="30" dirty="0">
                <a:solidFill>
                  <a:srgbClr val="787E11"/>
                </a:solidFill>
                <a:latin typeface="Trebuchet MS"/>
                <a:cs typeface="Trebuchet MS"/>
              </a:rPr>
              <a:t>I</a:t>
            </a:r>
            <a:r>
              <a:rPr sz="5500" spc="-229" dirty="0">
                <a:solidFill>
                  <a:srgbClr val="787E11"/>
                </a:solidFill>
                <a:latin typeface="Trebuchet MS"/>
                <a:cs typeface="Trebuchet MS"/>
              </a:rPr>
              <a:t>C</a:t>
            </a:r>
            <a:r>
              <a:rPr sz="5500" spc="-100" dirty="0">
                <a:solidFill>
                  <a:srgbClr val="787E11"/>
                </a:solidFill>
                <a:latin typeface="Trebuchet MS"/>
                <a:cs typeface="Trebuchet MS"/>
              </a:rPr>
              <a:t>A</a:t>
            </a:r>
            <a:r>
              <a:rPr sz="5500" spc="-229" dirty="0">
                <a:solidFill>
                  <a:srgbClr val="787E11"/>
                </a:solidFill>
                <a:latin typeface="Trebuchet MS"/>
                <a:cs typeface="Trebuchet MS"/>
              </a:rPr>
              <a:t>Ç</a:t>
            </a:r>
            <a:r>
              <a:rPr sz="5500" spc="-100" dirty="0">
                <a:solidFill>
                  <a:srgbClr val="787E11"/>
                </a:solidFill>
                <a:latin typeface="Trebuchet MS"/>
                <a:cs typeface="Trebuchet MS"/>
              </a:rPr>
              <a:t>Ã</a:t>
            </a:r>
            <a:r>
              <a:rPr sz="5500" spc="90" dirty="0">
                <a:solidFill>
                  <a:srgbClr val="787E11"/>
                </a:solidFill>
                <a:latin typeface="Trebuchet MS"/>
                <a:cs typeface="Trebuchet MS"/>
              </a:rPr>
              <a:t>O</a:t>
            </a:r>
            <a:r>
              <a:rPr sz="5500" spc="-39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130" dirty="0">
                <a:solidFill>
                  <a:srgbClr val="787E11"/>
                </a:solidFill>
                <a:latin typeface="Trebuchet MS"/>
                <a:cs typeface="Trebuchet MS"/>
              </a:rPr>
              <a:t>D</a:t>
            </a:r>
            <a:r>
              <a:rPr sz="5500" spc="-35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5500" spc="-39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-229" dirty="0">
                <a:solidFill>
                  <a:srgbClr val="787E11"/>
                </a:solidFill>
                <a:latin typeface="Trebuchet MS"/>
                <a:cs typeface="Trebuchet MS"/>
              </a:rPr>
              <a:t>C</a:t>
            </a:r>
            <a:r>
              <a:rPr sz="5500" spc="30" dirty="0">
                <a:solidFill>
                  <a:srgbClr val="787E11"/>
                </a:solidFill>
                <a:latin typeface="Trebuchet MS"/>
                <a:cs typeface="Trebuchet MS"/>
              </a:rPr>
              <a:t>O</a:t>
            </a:r>
            <a:r>
              <a:rPr sz="5500" spc="125" dirty="0">
                <a:solidFill>
                  <a:srgbClr val="787E11"/>
                </a:solidFill>
                <a:latin typeface="Trebuchet MS"/>
                <a:cs typeface="Trebuchet MS"/>
              </a:rPr>
              <a:t>N</a:t>
            </a:r>
            <a:r>
              <a:rPr sz="5500" spc="-340" dirty="0">
                <a:solidFill>
                  <a:srgbClr val="787E11"/>
                </a:solidFill>
                <a:latin typeface="Trebuchet MS"/>
                <a:cs typeface="Trebuchet MS"/>
              </a:rPr>
              <a:t>T</a:t>
            </a:r>
            <a:r>
              <a:rPr sz="5500" spc="-100" dirty="0">
                <a:solidFill>
                  <a:srgbClr val="787E11"/>
                </a:solidFill>
                <a:latin typeface="Trebuchet MS"/>
                <a:cs typeface="Trebuchet MS"/>
              </a:rPr>
              <a:t>A</a:t>
            </a:r>
            <a:r>
              <a:rPr sz="5500" spc="335" dirty="0">
                <a:solidFill>
                  <a:srgbClr val="787E11"/>
                </a:solidFill>
                <a:latin typeface="Trebuchet MS"/>
                <a:cs typeface="Trebuchet MS"/>
              </a:rPr>
              <a:t>M</a:t>
            </a:r>
            <a:r>
              <a:rPr sz="5500" spc="30" dirty="0">
                <a:solidFill>
                  <a:srgbClr val="787E11"/>
                </a:solidFill>
                <a:latin typeface="Trebuchet MS"/>
                <a:cs typeface="Trebuchet MS"/>
              </a:rPr>
              <a:t>I</a:t>
            </a:r>
            <a:r>
              <a:rPr sz="5500" spc="125" dirty="0">
                <a:solidFill>
                  <a:srgbClr val="787E11"/>
                </a:solidFill>
                <a:latin typeface="Trebuchet MS"/>
                <a:cs typeface="Trebuchet MS"/>
              </a:rPr>
              <a:t>N</a:t>
            </a:r>
            <a:r>
              <a:rPr sz="5500" spc="-100" dirty="0">
                <a:solidFill>
                  <a:srgbClr val="787E11"/>
                </a:solidFill>
                <a:latin typeface="Trebuchet MS"/>
                <a:cs typeface="Trebuchet MS"/>
              </a:rPr>
              <a:t>A</a:t>
            </a:r>
            <a:r>
              <a:rPr sz="5500" spc="125" dirty="0">
                <a:solidFill>
                  <a:srgbClr val="787E11"/>
                </a:solidFill>
                <a:latin typeface="Trebuchet MS"/>
                <a:cs typeface="Trebuchet MS"/>
              </a:rPr>
              <a:t>N</a:t>
            </a:r>
            <a:r>
              <a:rPr sz="5500" spc="-340" dirty="0">
                <a:solidFill>
                  <a:srgbClr val="787E11"/>
                </a:solidFill>
                <a:latin typeface="Trebuchet MS"/>
                <a:cs typeface="Trebuchet MS"/>
              </a:rPr>
              <a:t>T</a:t>
            </a:r>
            <a:r>
              <a:rPr sz="5500" spc="-95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5500" spc="430" dirty="0">
                <a:solidFill>
                  <a:srgbClr val="787E11"/>
                </a:solidFill>
                <a:latin typeface="Trebuchet MS"/>
                <a:cs typeface="Trebuchet MS"/>
              </a:rPr>
              <a:t>S</a:t>
            </a:r>
            <a:endParaRPr sz="5500">
              <a:latin typeface="Trebuchet MS"/>
              <a:cs typeface="Trebuchet MS"/>
            </a:endParaRPr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A62EBF81-BB9D-99E1-47A6-5D479FCF0DF4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3856621"/>
            <a:ext cx="13439774" cy="501014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12694" y="1875142"/>
            <a:ext cx="1113218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spc="-229" dirty="0">
                <a:solidFill>
                  <a:srgbClr val="787E11"/>
                </a:solidFill>
                <a:latin typeface="Trebuchet MS"/>
                <a:cs typeface="Trebuchet MS"/>
              </a:rPr>
              <a:t>C</a:t>
            </a:r>
            <a:r>
              <a:rPr sz="5500" spc="-65" dirty="0">
                <a:solidFill>
                  <a:srgbClr val="787E11"/>
                </a:solidFill>
                <a:latin typeface="Trebuchet MS"/>
                <a:cs typeface="Trebuchet MS"/>
              </a:rPr>
              <a:t>L</a:t>
            </a:r>
            <a:r>
              <a:rPr sz="5500" spc="-100" dirty="0">
                <a:solidFill>
                  <a:srgbClr val="787E11"/>
                </a:solidFill>
                <a:latin typeface="Trebuchet MS"/>
                <a:cs typeface="Trebuchet MS"/>
              </a:rPr>
              <a:t>A</a:t>
            </a:r>
            <a:r>
              <a:rPr sz="5500" spc="370" dirty="0">
                <a:solidFill>
                  <a:srgbClr val="787E11"/>
                </a:solidFill>
                <a:latin typeface="Trebuchet MS"/>
                <a:cs typeface="Trebuchet MS"/>
              </a:rPr>
              <a:t>SS</a:t>
            </a:r>
            <a:r>
              <a:rPr sz="5500" spc="30" dirty="0">
                <a:solidFill>
                  <a:srgbClr val="787E11"/>
                </a:solidFill>
                <a:latin typeface="Trebuchet MS"/>
                <a:cs typeface="Trebuchet MS"/>
              </a:rPr>
              <a:t>I</a:t>
            </a:r>
            <a:r>
              <a:rPr sz="5500" spc="-260" dirty="0">
                <a:solidFill>
                  <a:srgbClr val="787E11"/>
                </a:solidFill>
                <a:latin typeface="Trebuchet MS"/>
                <a:cs typeface="Trebuchet MS"/>
              </a:rPr>
              <a:t>F</a:t>
            </a:r>
            <a:r>
              <a:rPr sz="5500" spc="30" dirty="0">
                <a:solidFill>
                  <a:srgbClr val="787E11"/>
                </a:solidFill>
                <a:latin typeface="Trebuchet MS"/>
                <a:cs typeface="Trebuchet MS"/>
              </a:rPr>
              <a:t>I</a:t>
            </a:r>
            <a:r>
              <a:rPr sz="5500" spc="-229" dirty="0">
                <a:solidFill>
                  <a:srgbClr val="787E11"/>
                </a:solidFill>
                <a:latin typeface="Trebuchet MS"/>
                <a:cs typeface="Trebuchet MS"/>
              </a:rPr>
              <a:t>C</a:t>
            </a:r>
            <a:r>
              <a:rPr sz="5500" spc="-100" dirty="0">
                <a:solidFill>
                  <a:srgbClr val="787E11"/>
                </a:solidFill>
                <a:latin typeface="Trebuchet MS"/>
                <a:cs typeface="Trebuchet MS"/>
              </a:rPr>
              <a:t>A</a:t>
            </a:r>
            <a:r>
              <a:rPr sz="5500" spc="-229" dirty="0">
                <a:solidFill>
                  <a:srgbClr val="787E11"/>
                </a:solidFill>
                <a:latin typeface="Trebuchet MS"/>
                <a:cs typeface="Trebuchet MS"/>
              </a:rPr>
              <a:t>Ç</a:t>
            </a:r>
            <a:r>
              <a:rPr sz="5500" spc="-100" dirty="0">
                <a:solidFill>
                  <a:srgbClr val="787E11"/>
                </a:solidFill>
                <a:latin typeface="Trebuchet MS"/>
                <a:cs typeface="Trebuchet MS"/>
              </a:rPr>
              <a:t>Ã</a:t>
            </a:r>
            <a:r>
              <a:rPr sz="5500" spc="90" dirty="0">
                <a:solidFill>
                  <a:srgbClr val="787E11"/>
                </a:solidFill>
                <a:latin typeface="Trebuchet MS"/>
                <a:cs typeface="Trebuchet MS"/>
              </a:rPr>
              <a:t>O</a:t>
            </a:r>
            <a:r>
              <a:rPr sz="5500" spc="-39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130" dirty="0">
                <a:solidFill>
                  <a:srgbClr val="787E11"/>
                </a:solidFill>
                <a:latin typeface="Trebuchet MS"/>
                <a:cs typeface="Trebuchet MS"/>
              </a:rPr>
              <a:t>D</a:t>
            </a:r>
            <a:r>
              <a:rPr sz="5500" spc="-35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5500" spc="-39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-229" dirty="0">
                <a:solidFill>
                  <a:srgbClr val="787E11"/>
                </a:solidFill>
                <a:latin typeface="Trebuchet MS"/>
                <a:cs typeface="Trebuchet MS"/>
              </a:rPr>
              <a:t>C</a:t>
            </a:r>
            <a:r>
              <a:rPr sz="5500" spc="30" dirty="0">
                <a:solidFill>
                  <a:srgbClr val="787E11"/>
                </a:solidFill>
                <a:latin typeface="Trebuchet MS"/>
                <a:cs typeface="Trebuchet MS"/>
              </a:rPr>
              <a:t>O</a:t>
            </a:r>
            <a:r>
              <a:rPr sz="5500" spc="125" dirty="0">
                <a:solidFill>
                  <a:srgbClr val="787E11"/>
                </a:solidFill>
                <a:latin typeface="Trebuchet MS"/>
                <a:cs typeface="Trebuchet MS"/>
              </a:rPr>
              <a:t>N</a:t>
            </a:r>
            <a:r>
              <a:rPr sz="5500" spc="-340" dirty="0">
                <a:solidFill>
                  <a:srgbClr val="787E11"/>
                </a:solidFill>
                <a:latin typeface="Trebuchet MS"/>
                <a:cs typeface="Trebuchet MS"/>
              </a:rPr>
              <a:t>T</a:t>
            </a:r>
            <a:r>
              <a:rPr sz="5500" spc="-100" dirty="0">
                <a:solidFill>
                  <a:srgbClr val="787E11"/>
                </a:solidFill>
                <a:latin typeface="Trebuchet MS"/>
                <a:cs typeface="Trebuchet MS"/>
              </a:rPr>
              <a:t>A</a:t>
            </a:r>
            <a:r>
              <a:rPr sz="5500" spc="335" dirty="0">
                <a:solidFill>
                  <a:srgbClr val="787E11"/>
                </a:solidFill>
                <a:latin typeface="Trebuchet MS"/>
                <a:cs typeface="Trebuchet MS"/>
              </a:rPr>
              <a:t>M</a:t>
            </a:r>
            <a:r>
              <a:rPr sz="5500" spc="30" dirty="0">
                <a:solidFill>
                  <a:srgbClr val="787E11"/>
                </a:solidFill>
                <a:latin typeface="Trebuchet MS"/>
                <a:cs typeface="Trebuchet MS"/>
              </a:rPr>
              <a:t>I</a:t>
            </a:r>
            <a:r>
              <a:rPr sz="5500" spc="125" dirty="0">
                <a:solidFill>
                  <a:srgbClr val="787E11"/>
                </a:solidFill>
                <a:latin typeface="Trebuchet MS"/>
                <a:cs typeface="Trebuchet MS"/>
              </a:rPr>
              <a:t>N</a:t>
            </a:r>
            <a:r>
              <a:rPr sz="5500" spc="-100" dirty="0">
                <a:solidFill>
                  <a:srgbClr val="787E11"/>
                </a:solidFill>
                <a:latin typeface="Trebuchet MS"/>
                <a:cs typeface="Trebuchet MS"/>
              </a:rPr>
              <a:t>A</a:t>
            </a:r>
            <a:r>
              <a:rPr sz="5500" spc="125" dirty="0">
                <a:solidFill>
                  <a:srgbClr val="787E11"/>
                </a:solidFill>
                <a:latin typeface="Trebuchet MS"/>
                <a:cs typeface="Trebuchet MS"/>
              </a:rPr>
              <a:t>N</a:t>
            </a:r>
            <a:r>
              <a:rPr sz="5500" spc="-340" dirty="0">
                <a:solidFill>
                  <a:srgbClr val="787E11"/>
                </a:solidFill>
                <a:latin typeface="Trebuchet MS"/>
                <a:cs typeface="Trebuchet MS"/>
              </a:rPr>
              <a:t>T</a:t>
            </a:r>
            <a:r>
              <a:rPr sz="5500" spc="-95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5500" spc="430" dirty="0">
                <a:solidFill>
                  <a:srgbClr val="787E11"/>
                </a:solidFill>
                <a:latin typeface="Trebuchet MS"/>
                <a:cs typeface="Trebuchet MS"/>
              </a:rPr>
              <a:t>S</a:t>
            </a:r>
            <a:endParaRPr sz="5500">
              <a:latin typeface="Trebuchet MS"/>
              <a:cs typeface="Trebuchet MS"/>
            </a:endParaRPr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F023A894-CD45-0B58-FA51-524338E16367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5394" y="3467834"/>
            <a:ext cx="12763499" cy="681916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12694" y="1875140"/>
            <a:ext cx="1100264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spc="95" dirty="0">
                <a:solidFill>
                  <a:srgbClr val="787E11"/>
                </a:solidFill>
                <a:latin typeface="Trebuchet MS"/>
                <a:cs typeface="Trebuchet MS"/>
              </a:rPr>
              <a:t>Respiradores</a:t>
            </a:r>
            <a:r>
              <a:rPr sz="5500" spc="-40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15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5500" spc="-40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35" dirty="0">
                <a:solidFill>
                  <a:srgbClr val="787E11"/>
                </a:solidFill>
                <a:latin typeface="Trebuchet MS"/>
                <a:cs typeface="Trebuchet MS"/>
              </a:rPr>
              <a:t>Purificadores</a:t>
            </a:r>
            <a:r>
              <a:rPr sz="5500" spc="-40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95" dirty="0">
                <a:solidFill>
                  <a:srgbClr val="787E11"/>
                </a:solidFill>
                <a:latin typeface="Trebuchet MS"/>
                <a:cs typeface="Trebuchet MS"/>
              </a:rPr>
              <a:t>de</a:t>
            </a:r>
            <a:r>
              <a:rPr sz="5500" spc="-40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30" dirty="0">
                <a:solidFill>
                  <a:srgbClr val="787E11"/>
                </a:solidFill>
                <a:latin typeface="Trebuchet MS"/>
                <a:cs typeface="Trebuchet MS"/>
              </a:rPr>
              <a:t>AR</a:t>
            </a:r>
            <a:endParaRPr sz="5500">
              <a:latin typeface="Trebuchet MS"/>
              <a:cs typeface="Trebuchet MS"/>
            </a:endParaRPr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A0640BF7-8795-B6A2-6C16-0FAB4E7FBA44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9533" y="3202472"/>
            <a:ext cx="13258799" cy="708452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12694" y="1875142"/>
            <a:ext cx="1100264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spc="95" dirty="0">
                <a:solidFill>
                  <a:srgbClr val="787E11"/>
                </a:solidFill>
                <a:latin typeface="Trebuchet MS"/>
                <a:cs typeface="Trebuchet MS"/>
              </a:rPr>
              <a:t>Respiradores</a:t>
            </a:r>
            <a:r>
              <a:rPr sz="5500" spc="-40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15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5500" spc="-40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35" dirty="0">
                <a:solidFill>
                  <a:srgbClr val="787E11"/>
                </a:solidFill>
                <a:latin typeface="Trebuchet MS"/>
                <a:cs typeface="Trebuchet MS"/>
              </a:rPr>
              <a:t>Purificadores</a:t>
            </a:r>
            <a:r>
              <a:rPr sz="5500" spc="-40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95" dirty="0">
                <a:solidFill>
                  <a:srgbClr val="787E11"/>
                </a:solidFill>
                <a:latin typeface="Trebuchet MS"/>
                <a:cs typeface="Trebuchet MS"/>
              </a:rPr>
              <a:t>de</a:t>
            </a:r>
            <a:r>
              <a:rPr sz="5500" spc="-40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30" dirty="0">
                <a:solidFill>
                  <a:srgbClr val="787E11"/>
                </a:solidFill>
                <a:latin typeface="Trebuchet MS"/>
                <a:cs typeface="Trebuchet MS"/>
              </a:rPr>
              <a:t>AR</a:t>
            </a:r>
            <a:endParaRPr sz="5500">
              <a:latin typeface="Trebuchet MS"/>
              <a:cs typeface="Trebuchet MS"/>
            </a:endParaRPr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C43FD0EF-6F92-7D84-EA92-2F4F4C2F2B2B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1028700" y="3593535"/>
            <a:ext cx="13077825" cy="5667375"/>
            <a:chOff x="1028700" y="3593535"/>
            <a:chExt cx="13077825" cy="56673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" y="3593535"/>
              <a:ext cx="13077824" cy="56673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486996" y="4748779"/>
              <a:ext cx="2362835" cy="771525"/>
            </a:xfrm>
            <a:custGeom>
              <a:avLst/>
              <a:gdLst/>
              <a:ahLst/>
              <a:cxnLst/>
              <a:rect l="l" t="t" r="r" b="b"/>
              <a:pathLst>
                <a:path w="2362834" h="771525">
                  <a:moveTo>
                    <a:pt x="2362795" y="771524"/>
                  </a:moveTo>
                  <a:lnTo>
                    <a:pt x="0" y="771524"/>
                  </a:lnTo>
                  <a:lnTo>
                    <a:pt x="0" y="0"/>
                  </a:lnTo>
                  <a:lnTo>
                    <a:pt x="2362795" y="0"/>
                  </a:lnTo>
                  <a:lnTo>
                    <a:pt x="2362795" y="7715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312694" y="1875142"/>
            <a:ext cx="1100264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spc="95" dirty="0">
                <a:solidFill>
                  <a:srgbClr val="787E11"/>
                </a:solidFill>
                <a:latin typeface="Trebuchet MS"/>
                <a:cs typeface="Trebuchet MS"/>
              </a:rPr>
              <a:t>Respiradores</a:t>
            </a:r>
            <a:r>
              <a:rPr sz="5500" spc="-40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15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5500" spc="-40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35" dirty="0">
                <a:solidFill>
                  <a:srgbClr val="787E11"/>
                </a:solidFill>
                <a:latin typeface="Trebuchet MS"/>
                <a:cs typeface="Trebuchet MS"/>
              </a:rPr>
              <a:t>Purificadores</a:t>
            </a:r>
            <a:r>
              <a:rPr sz="5500" spc="-40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95" dirty="0">
                <a:solidFill>
                  <a:srgbClr val="787E11"/>
                </a:solidFill>
                <a:latin typeface="Trebuchet MS"/>
                <a:cs typeface="Trebuchet MS"/>
              </a:rPr>
              <a:t>de</a:t>
            </a:r>
            <a:r>
              <a:rPr sz="5500" spc="-40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30" dirty="0">
                <a:solidFill>
                  <a:srgbClr val="787E11"/>
                </a:solidFill>
                <a:latin typeface="Trebuchet MS"/>
                <a:cs typeface="Trebuchet MS"/>
              </a:rPr>
              <a:t>AR</a:t>
            </a:r>
            <a:endParaRPr sz="5500">
              <a:latin typeface="Trebuchet MS"/>
              <a:cs typeface="Trebuchet MS"/>
            </a:endParaRPr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C31A9C0B-907A-6C33-78FC-39E5C03A683B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2383" y="2712035"/>
            <a:ext cx="17287875" cy="7229475"/>
            <a:chOff x="502383" y="2712035"/>
            <a:chExt cx="17287875" cy="7229475"/>
          </a:xfrm>
        </p:grpSpPr>
        <p:sp>
          <p:nvSpPr>
            <p:cNvPr id="3" name="object 3"/>
            <p:cNvSpPr/>
            <p:nvPr/>
          </p:nvSpPr>
          <p:spPr>
            <a:xfrm>
              <a:off x="502383" y="2712035"/>
              <a:ext cx="17287875" cy="7229475"/>
            </a:xfrm>
            <a:custGeom>
              <a:avLst/>
              <a:gdLst/>
              <a:ahLst/>
              <a:cxnLst/>
              <a:rect l="l" t="t" r="r" b="b"/>
              <a:pathLst>
                <a:path w="17287875" h="7229475">
                  <a:moveTo>
                    <a:pt x="17287873" y="7229474"/>
                  </a:moveTo>
                  <a:lnTo>
                    <a:pt x="0" y="7229474"/>
                  </a:lnTo>
                  <a:lnTo>
                    <a:pt x="0" y="0"/>
                  </a:lnTo>
                  <a:lnTo>
                    <a:pt x="17287873" y="0"/>
                  </a:lnTo>
                  <a:lnTo>
                    <a:pt x="17287873" y="7229474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24523" y="2937802"/>
              <a:ext cx="2252345" cy="2205990"/>
            </a:xfrm>
            <a:custGeom>
              <a:avLst/>
              <a:gdLst/>
              <a:ahLst/>
              <a:cxnLst/>
              <a:rect l="l" t="t" r="r" b="b"/>
              <a:pathLst>
                <a:path w="2252345" h="2205990">
                  <a:moveTo>
                    <a:pt x="2252133" y="2205697"/>
                  </a:moveTo>
                  <a:lnTo>
                    <a:pt x="0" y="2205697"/>
                  </a:lnTo>
                  <a:lnTo>
                    <a:pt x="0" y="0"/>
                  </a:lnTo>
                  <a:lnTo>
                    <a:pt x="2252133" y="0"/>
                  </a:lnTo>
                  <a:lnTo>
                    <a:pt x="2252133" y="22056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2383" y="2618854"/>
            <a:ext cx="17287874" cy="7324724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21718" y="1119837"/>
            <a:ext cx="700976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60" dirty="0">
                <a:solidFill>
                  <a:srgbClr val="F4F4F4"/>
                </a:solidFill>
              </a:rPr>
              <a:t>R</a:t>
            </a:r>
            <a:r>
              <a:rPr sz="3500" spc="-30" dirty="0">
                <a:solidFill>
                  <a:srgbClr val="F4F4F4"/>
                </a:solidFill>
              </a:rPr>
              <a:t>e</a:t>
            </a:r>
            <a:r>
              <a:rPr sz="3500" spc="204" dirty="0">
                <a:solidFill>
                  <a:srgbClr val="F4F4F4"/>
                </a:solidFill>
              </a:rPr>
              <a:t>s</a:t>
            </a:r>
            <a:r>
              <a:rPr sz="3500" spc="95" dirty="0">
                <a:solidFill>
                  <a:srgbClr val="F4F4F4"/>
                </a:solidFill>
              </a:rPr>
              <a:t>p</a:t>
            </a:r>
            <a:r>
              <a:rPr sz="3500" spc="-55" dirty="0">
                <a:solidFill>
                  <a:srgbClr val="F4F4F4"/>
                </a:solidFill>
              </a:rPr>
              <a:t>i</a:t>
            </a:r>
            <a:r>
              <a:rPr sz="3500" spc="-25" dirty="0">
                <a:solidFill>
                  <a:srgbClr val="F4F4F4"/>
                </a:solidFill>
              </a:rPr>
              <a:t>r</a:t>
            </a:r>
            <a:r>
              <a:rPr sz="3500" spc="30" dirty="0">
                <a:solidFill>
                  <a:srgbClr val="F4F4F4"/>
                </a:solidFill>
              </a:rPr>
              <a:t>a</a:t>
            </a:r>
            <a:r>
              <a:rPr sz="3500" spc="105" dirty="0">
                <a:solidFill>
                  <a:srgbClr val="F4F4F4"/>
                </a:solidFill>
              </a:rPr>
              <a:t>d</a:t>
            </a:r>
            <a:r>
              <a:rPr sz="3500" spc="125" dirty="0">
                <a:solidFill>
                  <a:srgbClr val="F4F4F4"/>
                </a:solidFill>
              </a:rPr>
              <a:t>o</a:t>
            </a:r>
            <a:r>
              <a:rPr sz="3500" spc="-25" dirty="0">
                <a:solidFill>
                  <a:srgbClr val="F4F4F4"/>
                </a:solidFill>
              </a:rPr>
              <a:t>r</a:t>
            </a:r>
            <a:r>
              <a:rPr sz="3500" spc="-30" dirty="0">
                <a:solidFill>
                  <a:srgbClr val="F4F4F4"/>
                </a:solidFill>
              </a:rPr>
              <a:t>e</a:t>
            </a:r>
            <a:r>
              <a:rPr sz="3500" spc="245" dirty="0">
                <a:solidFill>
                  <a:srgbClr val="F4F4F4"/>
                </a:solidFill>
              </a:rPr>
              <a:t>s</a:t>
            </a:r>
            <a:r>
              <a:rPr sz="3500" spc="-254" dirty="0">
                <a:solidFill>
                  <a:srgbClr val="F4F4F4"/>
                </a:solidFill>
              </a:rPr>
              <a:t> </a:t>
            </a:r>
            <a:r>
              <a:rPr sz="3500" spc="10" dirty="0">
                <a:solidFill>
                  <a:srgbClr val="F4F4F4"/>
                </a:solidFill>
              </a:rPr>
              <a:t>e</a:t>
            </a:r>
            <a:r>
              <a:rPr sz="3500" spc="-254" dirty="0">
                <a:solidFill>
                  <a:srgbClr val="F4F4F4"/>
                </a:solidFill>
              </a:rPr>
              <a:t> </a:t>
            </a:r>
            <a:r>
              <a:rPr sz="3500" spc="75" dirty="0">
                <a:solidFill>
                  <a:srgbClr val="F4F4F4"/>
                </a:solidFill>
              </a:rPr>
              <a:t>P</a:t>
            </a:r>
            <a:r>
              <a:rPr sz="3500" spc="65" dirty="0">
                <a:solidFill>
                  <a:srgbClr val="F4F4F4"/>
                </a:solidFill>
              </a:rPr>
              <a:t>u</a:t>
            </a:r>
            <a:r>
              <a:rPr sz="3500" spc="-25" dirty="0">
                <a:solidFill>
                  <a:srgbClr val="F4F4F4"/>
                </a:solidFill>
              </a:rPr>
              <a:t>r</a:t>
            </a:r>
            <a:r>
              <a:rPr sz="3500" spc="-55" dirty="0">
                <a:solidFill>
                  <a:srgbClr val="F4F4F4"/>
                </a:solidFill>
              </a:rPr>
              <a:t>i</a:t>
            </a:r>
            <a:r>
              <a:rPr sz="3500" spc="-120" dirty="0">
                <a:solidFill>
                  <a:srgbClr val="F4F4F4"/>
                </a:solidFill>
              </a:rPr>
              <a:t>f</a:t>
            </a:r>
            <a:r>
              <a:rPr sz="3500" spc="-55" dirty="0">
                <a:solidFill>
                  <a:srgbClr val="F4F4F4"/>
                </a:solidFill>
              </a:rPr>
              <a:t>i</a:t>
            </a:r>
            <a:r>
              <a:rPr sz="3500" spc="-100" dirty="0">
                <a:solidFill>
                  <a:srgbClr val="F4F4F4"/>
                </a:solidFill>
              </a:rPr>
              <a:t>c</a:t>
            </a:r>
            <a:r>
              <a:rPr sz="3500" spc="30" dirty="0">
                <a:solidFill>
                  <a:srgbClr val="F4F4F4"/>
                </a:solidFill>
              </a:rPr>
              <a:t>a</a:t>
            </a:r>
            <a:r>
              <a:rPr sz="3500" spc="105" dirty="0">
                <a:solidFill>
                  <a:srgbClr val="F4F4F4"/>
                </a:solidFill>
              </a:rPr>
              <a:t>d</a:t>
            </a:r>
            <a:r>
              <a:rPr sz="3500" spc="125" dirty="0">
                <a:solidFill>
                  <a:srgbClr val="F4F4F4"/>
                </a:solidFill>
              </a:rPr>
              <a:t>o</a:t>
            </a:r>
            <a:r>
              <a:rPr sz="3500" spc="-25" dirty="0">
                <a:solidFill>
                  <a:srgbClr val="F4F4F4"/>
                </a:solidFill>
              </a:rPr>
              <a:t>r</a:t>
            </a:r>
            <a:r>
              <a:rPr sz="3500" spc="-30" dirty="0">
                <a:solidFill>
                  <a:srgbClr val="F4F4F4"/>
                </a:solidFill>
              </a:rPr>
              <a:t>e</a:t>
            </a:r>
            <a:r>
              <a:rPr sz="3500" spc="245" dirty="0">
                <a:solidFill>
                  <a:srgbClr val="F4F4F4"/>
                </a:solidFill>
              </a:rPr>
              <a:t>s</a:t>
            </a:r>
            <a:r>
              <a:rPr sz="3500" spc="-254" dirty="0">
                <a:solidFill>
                  <a:srgbClr val="F4F4F4"/>
                </a:solidFill>
              </a:rPr>
              <a:t> </a:t>
            </a:r>
            <a:r>
              <a:rPr sz="3500" spc="105" dirty="0">
                <a:solidFill>
                  <a:srgbClr val="F4F4F4"/>
                </a:solidFill>
              </a:rPr>
              <a:t>d</a:t>
            </a:r>
            <a:r>
              <a:rPr sz="3500" spc="10" dirty="0">
                <a:solidFill>
                  <a:srgbClr val="F4F4F4"/>
                </a:solidFill>
              </a:rPr>
              <a:t>e</a:t>
            </a:r>
            <a:r>
              <a:rPr sz="3500" spc="-254" dirty="0">
                <a:solidFill>
                  <a:srgbClr val="F4F4F4"/>
                </a:solidFill>
              </a:rPr>
              <a:t> </a:t>
            </a:r>
            <a:r>
              <a:rPr sz="3500" spc="-65" dirty="0">
                <a:solidFill>
                  <a:srgbClr val="F4F4F4"/>
                </a:solidFill>
              </a:rPr>
              <a:t>A</a:t>
            </a:r>
            <a:r>
              <a:rPr sz="3500" spc="100" dirty="0">
                <a:solidFill>
                  <a:srgbClr val="F4F4F4"/>
                </a:solidFill>
              </a:rPr>
              <a:t>R</a:t>
            </a:r>
            <a:endParaRPr sz="3500"/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4FA1246D-7BF7-237F-AC55-C1EB0B49084F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5486996" y="4748777"/>
            <a:ext cx="2362835" cy="771525"/>
          </a:xfrm>
          <a:custGeom>
            <a:avLst/>
            <a:gdLst/>
            <a:ahLst/>
            <a:cxnLst/>
            <a:rect l="l" t="t" r="r" b="b"/>
            <a:pathLst>
              <a:path w="2362834" h="771525">
                <a:moveTo>
                  <a:pt x="2362795" y="771524"/>
                </a:moveTo>
                <a:lnTo>
                  <a:pt x="0" y="771524"/>
                </a:lnTo>
                <a:lnTo>
                  <a:pt x="0" y="0"/>
                </a:lnTo>
                <a:lnTo>
                  <a:pt x="2362795" y="0"/>
                </a:lnTo>
                <a:lnTo>
                  <a:pt x="2362795" y="771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934" y="2776811"/>
            <a:ext cx="12896849" cy="75056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312694" y="1875142"/>
            <a:ext cx="1100264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spc="95" dirty="0">
                <a:solidFill>
                  <a:srgbClr val="787E11"/>
                </a:solidFill>
                <a:latin typeface="Trebuchet MS"/>
                <a:cs typeface="Trebuchet MS"/>
              </a:rPr>
              <a:t>Respiradores</a:t>
            </a:r>
            <a:r>
              <a:rPr sz="5500" spc="-40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15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5500" spc="-40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35" dirty="0">
                <a:solidFill>
                  <a:srgbClr val="787E11"/>
                </a:solidFill>
                <a:latin typeface="Trebuchet MS"/>
                <a:cs typeface="Trebuchet MS"/>
              </a:rPr>
              <a:t>Purificadores</a:t>
            </a:r>
            <a:r>
              <a:rPr sz="5500" spc="-40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95" dirty="0">
                <a:solidFill>
                  <a:srgbClr val="787E11"/>
                </a:solidFill>
                <a:latin typeface="Trebuchet MS"/>
                <a:cs typeface="Trebuchet MS"/>
              </a:rPr>
              <a:t>de</a:t>
            </a:r>
            <a:r>
              <a:rPr sz="5500" spc="-40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30" dirty="0">
                <a:solidFill>
                  <a:srgbClr val="787E11"/>
                </a:solidFill>
                <a:latin typeface="Trebuchet MS"/>
                <a:cs typeface="Trebuchet MS"/>
              </a:rPr>
              <a:t>AR</a:t>
            </a:r>
            <a:endParaRPr sz="5500">
              <a:latin typeface="Trebuchet MS"/>
              <a:cs typeface="Trebuchet MS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B1FB0338-A362-734C-F576-5567C406EDA8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5486996" y="4748776"/>
            <a:ext cx="2362835" cy="771525"/>
          </a:xfrm>
          <a:custGeom>
            <a:avLst/>
            <a:gdLst/>
            <a:ahLst/>
            <a:cxnLst/>
            <a:rect l="l" t="t" r="r" b="b"/>
            <a:pathLst>
              <a:path w="2362834" h="771525">
                <a:moveTo>
                  <a:pt x="2362795" y="771524"/>
                </a:moveTo>
                <a:lnTo>
                  <a:pt x="0" y="771524"/>
                </a:lnTo>
                <a:lnTo>
                  <a:pt x="0" y="0"/>
                </a:lnTo>
                <a:lnTo>
                  <a:pt x="2362795" y="0"/>
                </a:lnTo>
                <a:lnTo>
                  <a:pt x="2362795" y="771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7956" y="3129233"/>
            <a:ext cx="13458824" cy="687704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312694" y="1875140"/>
            <a:ext cx="1100264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spc="95" dirty="0">
                <a:solidFill>
                  <a:srgbClr val="787E11"/>
                </a:solidFill>
                <a:latin typeface="Trebuchet MS"/>
                <a:cs typeface="Trebuchet MS"/>
              </a:rPr>
              <a:t>Respiradores</a:t>
            </a:r>
            <a:r>
              <a:rPr sz="5500" spc="-40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15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5500" spc="-40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35" dirty="0">
                <a:solidFill>
                  <a:srgbClr val="787E11"/>
                </a:solidFill>
                <a:latin typeface="Trebuchet MS"/>
                <a:cs typeface="Trebuchet MS"/>
              </a:rPr>
              <a:t>Purificadores</a:t>
            </a:r>
            <a:r>
              <a:rPr sz="5500" spc="-40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95" dirty="0">
                <a:solidFill>
                  <a:srgbClr val="787E11"/>
                </a:solidFill>
                <a:latin typeface="Trebuchet MS"/>
                <a:cs typeface="Trebuchet MS"/>
              </a:rPr>
              <a:t>de</a:t>
            </a:r>
            <a:r>
              <a:rPr sz="5500" spc="-40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30" dirty="0">
                <a:solidFill>
                  <a:srgbClr val="787E11"/>
                </a:solidFill>
                <a:latin typeface="Trebuchet MS"/>
                <a:cs typeface="Trebuchet MS"/>
              </a:rPr>
              <a:t>AR</a:t>
            </a:r>
            <a:endParaRPr sz="5500">
              <a:latin typeface="Trebuchet MS"/>
              <a:cs typeface="Trebuchet MS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FE4F3177-4215-EEE8-8FBF-362ABDAD5DAF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872657" y="3024461"/>
            <a:ext cx="13982700" cy="7258050"/>
            <a:chOff x="872657" y="3024461"/>
            <a:chExt cx="13982700" cy="7258050"/>
          </a:xfrm>
        </p:grpSpPr>
        <p:sp>
          <p:nvSpPr>
            <p:cNvPr id="5" name="object 5"/>
            <p:cNvSpPr/>
            <p:nvPr/>
          </p:nvSpPr>
          <p:spPr>
            <a:xfrm>
              <a:off x="5486996" y="4748779"/>
              <a:ext cx="2362835" cy="771525"/>
            </a:xfrm>
            <a:custGeom>
              <a:avLst/>
              <a:gdLst/>
              <a:ahLst/>
              <a:cxnLst/>
              <a:rect l="l" t="t" r="r" b="b"/>
              <a:pathLst>
                <a:path w="2362834" h="771525">
                  <a:moveTo>
                    <a:pt x="2362795" y="771524"/>
                  </a:moveTo>
                  <a:lnTo>
                    <a:pt x="0" y="771524"/>
                  </a:lnTo>
                  <a:lnTo>
                    <a:pt x="0" y="0"/>
                  </a:lnTo>
                  <a:lnTo>
                    <a:pt x="2362795" y="0"/>
                  </a:lnTo>
                  <a:lnTo>
                    <a:pt x="2362795" y="7715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2657" y="3024461"/>
              <a:ext cx="13982699" cy="725804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312694" y="1875142"/>
            <a:ext cx="1100264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spc="95" dirty="0">
                <a:solidFill>
                  <a:srgbClr val="787E11"/>
                </a:solidFill>
                <a:latin typeface="Trebuchet MS"/>
                <a:cs typeface="Trebuchet MS"/>
              </a:rPr>
              <a:t>Respiradores</a:t>
            </a:r>
            <a:r>
              <a:rPr sz="5500" spc="-40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15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5500" spc="-40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35" dirty="0">
                <a:solidFill>
                  <a:srgbClr val="787E11"/>
                </a:solidFill>
                <a:latin typeface="Trebuchet MS"/>
                <a:cs typeface="Trebuchet MS"/>
              </a:rPr>
              <a:t>Purificadores</a:t>
            </a:r>
            <a:r>
              <a:rPr sz="5500" spc="-40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95" dirty="0">
                <a:solidFill>
                  <a:srgbClr val="787E11"/>
                </a:solidFill>
                <a:latin typeface="Trebuchet MS"/>
                <a:cs typeface="Trebuchet MS"/>
              </a:rPr>
              <a:t>de</a:t>
            </a:r>
            <a:r>
              <a:rPr sz="5500" spc="-40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30" dirty="0">
                <a:solidFill>
                  <a:srgbClr val="787E11"/>
                </a:solidFill>
                <a:latin typeface="Trebuchet MS"/>
                <a:cs typeface="Trebuchet MS"/>
              </a:rPr>
              <a:t>AR</a:t>
            </a:r>
            <a:endParaRPr sz="5500">
              <a:latin typeface="Trebuchet MS"/>
              <a:cs typeface="Trebuchet MS"/>
            </a:endParaRPr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F43A22C6-ECE1-1675-FC8F-BB24327C0D7B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2383" y="2712035"/>
            <a:ext cx="11537217" cy="7229475"/>
            <a:chOff x="502383" y="2712035"/>
            <a:chExt cx="17287875" cy="7229475"/>
          </a:xfrm>
        </p:grpSpPr>
        <p:sp>
          <p:nvSpPr>
            <p:cNvPr id="3" name="object 3"/>
            <p:cNvSpPr/>
            <p:nvPr/>
          </p:nvSpPr>
          <p:spPr>
            <a:xfrm>
              <a:off x="502383" y="2712035"/>
              <a:ext cx="17287875" cy="7229475"/>
            </a:xfrm>
            <a:custGeom>
              <a:avLst/>
              <a:gdLst/>
              <a:ahLst/>
              <a:cxnLst/>
              <a:rect l="l" t="t" r="r" b="b"/>
              <a:pathLst>
                <a:path w="17287875" h="7229475">
                  <a:moveTo>
                    <a:pt x="17287873" y="7229474"/>
                  </a:moveTo>
                  <a:lnTo>
                    <a:pt x="0" y="7229474"/>
                  </a:lnTo>
                  <a:lnTo>
                    <a:pt x="0" y="0"/>
                  </a:lnTo>
                  <a:lnTo>
                    <a:pt x="17287873" y="0"/>
                  </a:lnTo>
                  <a:lnTo>
                    <a:pt x="17287873" y="7229474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24523" y="2937802"/>
              <a:ext cx="2252345" cy="2205990"/>
            </a:xfrm>
            <a:custGeom>
              <a:avLst/>
              <a:gdLst/>
              <a:ahLst/>
              <a:cxnLst/>
              <a:rect l="l" t="t" r="r" b="b"/>
              <a:pathLst>
                <a:path w="2252345" h="2205990">
                  <a:moveTo>
                    <a:pt x="2252133" y="2205697"/>
                  </a:moveTo>
                  <a:lnTo>
                    <a:pt x="0" y="2205697"/>
                  </a:lnTo>
                  <a:lnTo>
                    <a:pt x="0" y="0"/>
                  </a:lnTo>
                  <a:lnTo>
                    <a:pt x="2252133" y="0"/>
                  </a:lnTo>
                  <a:lnTo>
                    <a:pt x="2252133" y="22056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3084609"/>
            <a:ext cx="12227751" cy="5936785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676400" y="1729649"/>
            <a:ext cx="49987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150" dirty="0">
                <a:solidFill>
                  <a:srgbClr val="787E11"/>
                </a:solidFill>
              </a:rPr>
              <a:t>C</a:t>
            </a:r>
            <a:r>
              <a:rPr sz="3500" spc="-65" dirty="0">
                <a:solidFill>
                  <a:srgbClr val="787E11"/>
                </a:solidFill>
              </a:rPr>
              <a:t>A</a:t>
            </a:r>
            <a:r>
              <a:rPr sz="3500" spc="-45" dirty="0">
                <a:solidFill>
                  <a:srgbClr val="787E11"/>
                </a:solidFill>
              </a:rPr>
              <a:t>L</a:t>
            </a:r>
            <a:r>
              <a:rPr sz="3500" spc="-150" dirty="0">
                <a:solidFill>
                  <a:srgbClr val="787E11"/>
                </a:solidFill>
              </a:rPr>
              <a:t>C</a:t>
            </a:r>
            <a:r>
              <a:rPr sz="3500" spc="-15" dirty="0">
                <a:solidFill>
                  <a:srgbClr val="787E11"/>
                </a:solidFill>
              </a:rPr>
              <a:t>U</a:t>
            </a:r>
            <a:r>
              <a:rPr sz="3500" spc="-45" dirty="0">
                <a:solidFill>
                  <a:srgbClr val="787E11"/>
                </a:solidFill>
              </a:rPr>
              <a:t>L</a:t>
            </a:r>
            <a:r>
              <a:rPr sz="3500" spc="60" dirty="0">
                <a:solidFill>
                  <a:srgbClr val="787E11"/>
                </a:solidFill>
              </a:rPr>
              <a:t>O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80" dirty="0">
                <a:solidFill>
                  <a:srgbClr val="787E11"/>
                </a:solidFill>
              </a:rPr>
              <a:t>D</a:t>
            </a:r>
            <a:r>
              <a:rPr sz="3500" spc="-20" dirty="0">
                <a:solidFill>
                  <a:srgbClr val="787E11"/>
                </a:solidFill>
              </a:rPr>
              <a:t>E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-65" dirty="0">
                <a:solidFill>
                  <a:srgbClr val="787E11"/>
                </a:solidFill>
              </a:rPr>
              <a:t>A</a:t>
            </a:r>
            <a:r>
              <a:rPr sz="3500" spc="-15" dirty="0">
                <a:solidFill>
                  <a:srgbClr val="787E11"/>
                </a:solidFill>
              </a:rPr>
              <a:t>U</a:t>
            </a:r>
            <a:r>
              <a:rPr sz="3500" spc="75" dirty="0">
                <a:solidFill>
                  <a:srgbClr val="787E11"/>
                </a:solidFill>
              </a:rPr>
              <a:t>N</a:t>
            </a:r>
            <a:r>
              <a:rPr sz="3500" spc="20" dirty="0">
                <a:solidFill>
                  <a:srgbClr val="787E11"/>
                </a:solidFill>
              </a:rPr>
              <a:t>O</a:t>
            </a:r>
            <a:r>
              <a:rPr sz="3500" spc="75" dirty="0">
                <a:solidFill>
                  <a:srgbClr val="787E11"/>
                </a:solidFill>
              </a:rPr>
              <a:t>N</a:t>
            </a:r>
            <a:r>
              <a:rPr sz="3500" spc="20" dirty="0">
                <a:solidFill>
                  <a:srgbClr val="787E11"/>
                </a:solidFill>
              </a:rPr>
              <a:t>O</a:t>
            </a:r>
            <a:r>
              <a:rPr sz="3500" spc="210" dirty="0">
                <a:solidFill>
                  <a:srgbClr val="787E11"/>
                </a:solidFill>
              </a:rPr>
              <a:t>M</a:t>
            </a:r>
            <a:r>
              <a:rPr sz="3500" spc="10" dirty="0">
                <a:solidFill>
                  <a:srgbClr val="787E11"/>
                </a:solidFill>
              </a:rPr>
              <a:t>I</a:t>
            </a:r>
            <a:r>
              <a:rPr sz="3500" spc="-25" dirty="0">
                <a:solidFill>
                  <a:srgbClr val="787E11"/>
                </a:solidFill>
              </a:rPr>
              <a:t>A</a:t>
            </a:r>
            <a:endParaRPr sz="3500" dirty="0">
              <a:solidFill>
                <a:srgbClr val="787E11"/>
              </a:solidFill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D4E74033-3BD3-2A2F-976D-E8F065BD81B9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17564" y="2626544"/>
            <a:ext cx="6025515" cy="1198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700" spc="-135" dirty="0"/>
              <a:t>A</a:t>
            </a:r>
            <a:r>
              <a:rPr sz="7700" spc="-375" dirty="0"/>
              <a:t>G</a:t>
            </a:r>
            <a:r>
              <a:rPr sz="7700" spc="140" dirty="0"/>
              <a:t>R</a:t>
            </a:r>
            <a:r>
              <a:rPr sz="7700" spc="40" dirty="0"/>
              <a:t>I</a:t>
            </a:r>
            <a:r>
              <a:rPr sz="7700" spc="-315" dirty="0"/>
              <a:t>C</a:t>
            </a:r>
            <a:r>
              <a:rPr sz="7700" spc="-25" dirty="0"/>
              <a:t>U</a:t>
            </a:r>
            <a:r>
              <a:rPr sz="7700" spc="-85" dirty="0"/>
              <a:t>L</a:t>
            </a:r>
            <a:r>
              <a:rPr sz="7700" spc="-470" dirty="0"/>
              <a:t>T</a:t>
            </a:r>
            <a:r>
              <a:rPr sz="7700" spc="-25" dirty="0"/>
              <a:t>U</a:t>
            </a:r>
            <a:r>
              <a:rPr sz="7700" spc="140" dirty="0"/>
              <a:t>R</a:t>
            </a:r>
            <a:r>
              <a:rPr sz="7700" spc="-55" dirty="0"/>
              <a:t>A</a:t>
            </a:r>
            <a:endParaRPr sz="7700"/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8731" y="5431685"/>
            <a:ext cx="114300" cy="1142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8731" y="5955561"/>
            <a:ext cx="114300" cy="1142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8731" y="6479435"/>
            <a:ext cx="114300" cy="1142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8731" y="7003311"/>
            <a:ext cx="114300" cy="1142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8731" y="7527186"/>
            <a:ext cx="114300" cy="11429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161158" y="5142741"/>
            <a:ext cx="7009765" cy="2644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53735" indent="85725">
              <a:lnSpc>
                <a:spcPct val="114599"/>
              </a:lnSpc>
              <a:spcBef>
                <a:spcPts val="100"/>
              </a:spcBef>
            </a:pPr>
            <a:r>
              <a:rPr sz="3000" spc="5" dirty="0">
                <a:latin typeface="Trebuchet MS"/>
                <a:cs typeface="Trebuchet MS"/>
              </a:rPr>
              <a:t>Silos </a:t>
            </a:r>
            <a:r>
              <a:rPr sz="3000" spc="10" dirty="0">
                <a:latin typeface="Trebuchet MS"/>
                <a:cs typeface="Trebuchet MS"/>
              </a:rPr>
              <a:t> </a:t>
            </a:r>
            <a:r>
              <a:rPr sz="3000" spc="85" dirty="0">
                <a:latin typeface="Trebuchet MS"/>
                <a:cs typeface="Trebuchet MS"/>
              </a:rPr>
              <a:t>M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70" dirty="0">
                <a:latin typeface="Trebuchet MS"/>
                <a:cs typeface="Trebuchet MS"/>
              </a:rPr>
              <a:t>g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185" dirty="0">
                <a:latin typeface="Trebuchet MS"/>
                <a:cs typeface="Trebuchet MS"/>
              </a:rPr>
              <a:t>s</a:t>
            </a:r>
            <a:endParaRPr sz="3000">
              <a:latin typeface="Trebuchet MS"/>
              <a:cs typeface="Trebuchet MS"/>
            </a:endParaRPr>
          </a:p>
          <a:p>
            <a:pPr marL="98425" marR="2693035">
              <a:lnSpc>
                <a:spcPct val="114599"/>
              </a:lnSpc>
            </a:pPr>
            <a:r>
              <a:rPr sz="3000" spc="-50" dirty="0">
                <a:latin typeface="Trebuchet MS"/>
                <a:cs typeface="Trebuchet MS"/>
              </a:rPr>
              <a:t>P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175" dirty="0">
                <a:latin typeface="Trebuchet MS"/>
                <a:cs typeface="Trebuchet MS"/>
              </a:rPr>
              <a:t>ç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185" dirty="0">
                <a:latin typeface="Trebuchet MS"/>
                <a:cs typeface="Trebuchet MS"/>
              </a:rPr>
              <a:t>s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130" dirty="0">
                <a:latin typeface="Trebuchet MS"/>
                <a:cs typeface="Trebuchet MS"/>
              </a:rPr>
              <a:t>l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114" dirty="0">
                <a:latin typeface="Trebuchet MS"/>
                <a:cs typeface="Trebuchet MS"/>
              </a:rPr>
              <a:t>v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150" dirty="0">
                <a:latin typeface="Trebuchet MS"/>
                <a:cs typeface="Trebuchet MS"/>
              </a:rPr>
              <a:t>s  </a:t>
            </a:r>
            <a:r>
              <a:rPr sz="3000" spc="-315" dirty="0">
                <a:latin typeface="Trebuchet MS"/>
                <a:cs typeface="Trebuchet MS"/>
              </a:rPr>
              <a:t>T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10" dirty="0">
                <a:latin typeface="Trebuchet MS"/>
                <a:cs typeface="Trebuchet MS"/>
              </a:rPr>
              <a:t>p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185" dirty="0">
                <a:latin typeface="Trebuchet MS"/>
                <a:cs typeface="Trebuchet MS"/>
              </a:rPr>
              <a:t>s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225" dirty="0">
                <a:latin typeface="Trebuchet MS"/>
                <a:cs typeface="Trebuchet MS"/>
              </a:rPr>
              <a:t>f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175" dirty="0">
                <a:latin typeface="Trebuchet MS"/>
                <a:cs typeface="Trebuchet MS"/>
              </a:rPr>
              <a:t>c</a:t>
            </a:r>
            <a:r>
              <a:rPr sz="3000" spc="-5" dirty="0">
                <a:latin typeface="Trebuchet MS"/>
                <a:cs typeface="Trebuchet MS"/>
              </a:rPr>
              <a:t>h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185" dirty="0">
                <a:latin typeface="Trebuchet MS"/>
                <a:cs typeface="Trebuchet MS"/>
              </a:rPr>
              <a:t>s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3000" spc="-315" dirty="0">
                <a:latin typeface="Trebuchet MS"/>
                <a:cs typeface="Trebuchet MS"/>
              </a:rPr>
              <a:t>T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dirty="0">
                <a:latin typeface="Trebuchet MS"/>
                <a:cs typeface="Trebuchet MS"/>
              </a:rPr>
              <a:t>q</a:t>
            </a:r>
            <a:r>
              <a:rPr sz="3000" spc="-15" dirty="0">
                <a:latin typeface="Trebuchet MS"/>
                <a:cs typeface="Trebuchet MS"/>
              </a:rPr>
              <a:t>u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185" dirty="0">
                <a:latin typeface="Trebuchet MS"/>
                <a:cs typeface="Trebuchet MS"/>
              </a:rPr>
              <a:t>s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0" dirty="0">
                <a:latin typeface="Trebuchet MS"/>
                <a:cs typeface="Trebuchet MS"/>
              </a:rPr>
              <a:t>p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55" dirty="0">
                <a:latin typeface="Trebuchet MS"/>
                <a:cs typeface="Trebuchet MS"/>
              </a:rPr>
              <a:t>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-40" dirty="0">
                <a:latin typeface="Trebuchet MS"/>
                <a:cs typeface="Trebuchet MS"/>
              </a:rPr>
              <a:t>m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235" dirty="0">
                <a:latin typeface="Trebuchet MS"/>
                <a:cs typeface="Trebuchet MS"/>
              </a:rPr>
              <a:t>z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70" dirty="0">
                <a:latin typeface="Trebuchet MS"/>
                <a:cs typeface="Trebuchet MS"/>
              </a:rPr>
              <a:t>g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80" dirty="0">
                <a:latin typeface="Trebuchet MS"/>
                <a:cs typeface="Trebuchet MS"/>
              </a:rPr>
              <a:t>m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225" dirty="0">
                <a:latin typeface="Trebuchet MS"/>
                <a:cs typeface="Trebuchet MS"/>
              </a:rPr>
              <a:t>f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130" dirty="0">
                <a:latin typeface="Trebuchet MS"/>
                <a:cs typeface="Trebuchet MS"/>
              </a:rPr>
              <a:t>ili</a:t>
            </a:r>
            <a:r>
              <a:rPr sz="3000" spc="-235" dirty="0">
                <a:latin typeface="Trebuchet MS"/>
                <a:cs typeface="Trebuchet MS"/>
              </a:rPr>
              <a:t>z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185" dirty="0">
                <a:latin typeface="Trebuchet MS"/>
                <a:cs typeface="Trebuchet MS"/>
              </a:rPr>
              <a:t>s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34D99C2E-D12D-85EA-31E1-965A10AB9394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9200" y="2545081"/>
            <a:ext cx="14801849" cy="716279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21718" y="1119837"/>
            <a:ext cx="49352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150" dirty="0">
                <a:solidFill>
                  <a:srgbClr val="F4F4F4"/>
                </a:solidFill>
              </a:rPr>
              <a:t>C</a:t>
            </a:r>
            <a:r>
              <a:rPr sz="3500" spc="-65" dirty="0">
                <a:solidFill>
                  <a:srgbClr val="F4F4F4"/>
                </a:solidFill>
              </a:rPr>
              <a:t>A</a:t>
            </a:r>
            <a:r>
              <a:rPr sz="3500" spc="-45" dirty="0">
                <a:solidFill>
                  <a:srgbClr val="F4F4F4"/>
                </a:solidFill>
              </a:rPr>
              <a:t>L</a:t>
            </a:r>
            <a:r>
              <a:rPr sz="3500" spc="-150" dirty="0">
                <a:solidFill>
                  <a:srgbClr val="F4F4F4"/>
                </a:solidFill>
              </a:rPr>
              <a:t>C</a:t>
            </a:r>
            <a:r>
              <a:rPr sz="3500" spc="-15" dirty="0">
                <a:solidFill>
                  <a:srgbClr val="F4F4F4"/>
                </a:solidFill>
              </a:rPr>
              <a:t>U</a:t>
            </a:r>
            <a:r>
              <a:rPr sz="3500" spc="-45" dirty="0">
                <a:solidFill>
                  <a:srgbClr val="F4F4F4"/>
                </a:solidFill>
              </a:rPr>
              <a:t>L</a:t>
            </a:r>
            <a:r>
              <a:rPr sz="3500" spc="60" dirty="0">
                <a:solidFill>
                  <a:srgbClr val="F4F4F4"/>
                </a:solidFill>
              </a:rPr>
              <a:t>O</a:t>
            </a:r>
            <a:r>
              <a:rPr sz="3500" spc="-254" dirty="0">
                <a:solidFill>
                  <a:srgbClr val="F4F4F4"/>
                </a:solidFill>
              </a:rPr>
              <a:t> </a:t>
            </a:r>
            <a:r>
              <a:rPr sz="3500" spc="80" dirty="0">
                <a:solidFill>
                  <a:srgbClr val="F4F4F4"/>
                </a:solidFill>
              </a:rPr>
              <a:t>D</a:t>
            </a:r>
            <a:r>
              <a:rPr sz="3500" spc="-20" dirty="0">
                <a:solidFill>
                  <a:srgbClr val="F4F4F4"/>
                </a:solidFill>
              </a:rPr>
              <a:t>E</a:t>
            </a:r>
            <a:r>
              <a:rPr sz="3500" spc="-254" dirty="0">
                <a:solidFill>
                  <a:srgbClr val="F4F4F4"/>
                </a:solidFill>
              </a:rPr>
              <a:t> </a:t>
            </a:r>
            <a:r>
              <a:rPr sz="3500" spc="-65" dirty="0">
                <a:solidFill>
                  <a:srgbClr val="F4F4F4"/>
                </a:solidFill>
              </a:rPr>
              <a:t>A</a:t>
            </a:r>
            <a:r>
              <a:rPr sz="3500" spc="-15" dirty="0">
                <a:solidFill>
                  <a:srgbClr val="F4F4F4"/>
                </a:solidFill>
              </a:rPr>
              <a:t>U</a:t>
            </a:r>
            <a:r>
              <a:rPr sz="3500" spc="-220" dirty="0">
                <a:solidFill>
                  <a:srgbClr val="F4F4F4"/>
                </a:solidFill>
              </a:rPr>
              <a:t>T</a:t>
            </a:r>
            <a:r>
              <a:rPr sz="3500" spc="20" dirty="0">
                <a:solidFill>
                  <a:srgbClr val="F4F4F4"/>
                </a:solidFill>
              </a:rPr>
              <a:t>O</a:t>
            </a:r>
            <a:r>
              <a:rPr sz="3500" spc="75" dirty="0">
                <a:solidFill>
                  <a:srgbClr val="F4F4F4"/>
                </a:solidFill>
              </a:rPr>
              <a:t>N</a:t>
            </a:r>
            <a:r>
              <a:rPr sz="3500" spc="20" dirty="0">
                <a:solidFill>
                  <a:srgbClr val="F4F4F4"/>
                </a:solidFill>
              </a:rPr>
              <a:t>O</a:t>
            </a:r>
            <a:r>
              <a:rPr sz="3500" spc="210" dirty="0">
                <a:solidFill>
                  <a:srgbClr val="F4F4F4"/>
                </a:solidFill>
              </a:rPr>
              <a:t>M</a:t>
            </a:r>
            <a:r>
              <a:rPr sz="3500" spc="10" dirty="0">
                <a:solidFill>
                  <a:srgbClr val="F4F4F4"/>
                </a:solidFill>
              </a:rPr>
              <a:t>I</a:t>
            </a:r>
            <a:r>
              <a:rPr sz="3500" spc="-25" dirty="0">
                <a:solidFill>
                  <a:srgbClr val="F4F4F4"/>
                </a:solidFill>
              </a:rPr>
              <a:t>A</a:t>
            </a:r>
            <a:endParaRPr sz="3500"/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7D5B2F6E-3F71-766B-25C0-27407B69D77F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2198" y="2552700"/>
            <a:ext cx="11544299" cy="681989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981200" y="1562100"/>
            <a:ext cx="507746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spc="235" dirty="0">
                <a:solidFill>
                  <a:srgbClr val="787E11"/>
                </a:solidFill>
              </a:rPr>
              <a:t>S</a:t>
            </a:r>
            <a:r>
              <a:rPr sz="3500" b="1" spc="10" dirty="0">
                <a:solidFill>
                  <a:srgbClr val="787E11"/>
                </a:solidFill>
              </a:rPr>
              <a:t>I</a:t>
            </a:r>
            <a:r>
              <a:rPr sz="3500" b="1" spc="235" dirty="0">
                <a:solidFill>
                  <a:srgbClr val="787E11"/>
                </a:solidFill>
              </a:rPr>
              <a:t>S</a:t>
            </a:r>
            <a:r>
              <a:rPr sz="3500" b="1" spc="-220" dirty="0">
                <a:solidFill>
                  <a:srgbClr val="787E11"/>
                </a:solidFill>
              </a:rPr>
              <a:t>T</a:t>
            </a:r>
            <a:r>
              <a:rPr sz="3500" b="1" spc="-60" dirty="0">
                <a:solidFill>
                  <a:srgbClr val="787E11"/>
                </a:solidFill>
              </a:rPr>
              <a:t>E</a:t>
            </a:r>
            <a:r>
              <a:rPr sz="3500" b="1" spc="210" dirty="0">
                <a:solidFill>
                  <a:srgbClr val="787E11"/>
                </a:solidFill>
              </a:rPr>
              <a:t>M</a:t>
            </a:r>
            <a:r>
              <a:rPr sz="3500" b="1" spc="-25" dirty="0">
                <a:solidFill>
                  <a:srgbClr val="787E11"/>
                </a:solidFill>
              </a:rPr>
              <a:t>A</a:t>
            </a:r>
            <a:r>
              <a:rPr sz="3500" b="1" spc="-254" dirty="0">
                <a:solidFill>
                  <a:srgbClr val="787E11"/>
                </a:solidFill>
              </a:rPr>
              <a:t> </a:t>
            </a:r>
            <a:r>
              <a:rPr sz="3500" b="1" spc="80" dirty="0">
                <a:solidFill>
                  <a:srgbClr val="787E11"/>
                </a:solidFill>
              </a:rPr>
              <a:t>D</a:t>
            </a:r>
            <a:r>
              <a:rPr sz="3500" b="1" spc="-20" dirty="0">
                <a:solidFill>
                  <a:srgbClr val="787E11"/>
                </a:solidFill>
              </a:rPr>
              <a:t>E</a:t>
            </a:r>
            <a:r>
              <a:rPr sz="3500" b="1" spc="-254" dirty="0">
                <a:solidFill>
                  <a:srgbClr val="787E11"/>
                </a:solidFill>
              </a:rPr>
              <a:t> </a:t>
            </a:r>
            <a:r>
              <a:rPr sz="3500" b="1" spc="-65" dirty="0">
                <a:solidFill>
                  <a:srgbClr val="787E11"/>
                </a:solidFill>
              </a:rPr>
              <a:t>A</a:t>
            </a:r>
            <a:r>
              <a:rPr sz="3500" b="1" spc="100" dirty="0">
                <a:solidFill>
                  <a:srgbClr val="787E11"/>
                </a:solidFill>
              </a:rPr>
              <a:t>R</a:t>
            </a:r>
            <a:r>
              <a:rPr sz="3500" b="1" spc="-254" dirty="0">
                <a:solidFill>
                  <a:srgbClr val="787E11"/>
                </a:solidFill>
              </a:rPr>
              <a:t> </a:t>
            </a:r>
            <a:r>
              <a:rPr sz="3500" b="1" spc="210" dirty="0">
                <a:solidFill>
                  <a:srgbClr val="787E11"/>
                </a:solidFill>
              </a:rPr>
              <a:t>M</a:t>
            </a:r>
            <a:r>
              <a:rPr sz="3500" b="1" spc="-65" dirty="0">
                <a:solidFill>
                  <a:srgbClr val="787E11"/>
                </a:solidFill>
              </a:rPr>
              <a:t>A</a:t>
            </a:r>
            <a:r>
              <a:rPr sz="3500" b="1" spc="75" dirty="0">
                <a:solidFill>
                  <a:srgbClr val="787E11"/>
                </a:solidFill>
              </a:rPr>
              <a:t>N</a:t>
            </a:r>
            <a:r>
              <a:rPr sz="3500" b="1" spc="80" dirty="0">
                <a:solidFill>
                  <a:srgbClr val="787E11"/>
                </a:solidFill>
              </a:rPr>
              <a:t>D</a:t>
            </a:r>
            <a:r>
              <a:rPr sz="3500" b="1" spc="-65" dirty="0">
                <a:solidFill>
                  <a:srgbClr val="787E11"/>
                </a:solidFill>
              </a:rPr>
              <a:t>A</a:t>
            </a:r>
            <a:r>
              <a:rPr sz="3500" b="1" spc="80" dirty="0">
                <a:solidFill>
                  <a:srgbClr val="787E11"/>
                </a:solidFill>
              </a:rPr>
              <a:t>D</a:t>
            </a:r>
            <a:r>
              <a:rPr sz="3500" b="1" spc="60" dirty="0">
                <a:solidFill>
                  <a:srgbClr val="787E11"/>
                </a:solidFill>
              </a:rPr>
              <a:t>O</a:t>
            </a:r>
            <a:endParaRPr sz="3500" b="1" dirty="0">
              <a:solidFill>
                <a:srgbClr val="787E11"/>
              </a:solidFill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D9B5AEEE-EBFE-2048-8509-080F7B4372FA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3086100"/>
            <a:ext cx="14210479" cy="655319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19200" y="2145852"/>
            <a:ext cx="507746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235" dirty="0">
                <a:solidFill>
                  <a:srgbClr val="787E11"/>
                </a:solidFill>
              </a:rPr>
              <a:t>S</a:t>
            </a:r>
            <a:r>
              <a:rPr sz="3500" spc="10" dirty="0">
                <a:solidFill>
                  <a:srgbClr val="787E11"/>
                </a:solidFill>
              </a:rPr>
              <a:t>I</a:t>
            </a:r>
            <a:r>
              <a:rPr sz="3500" spc="235" dirty="0">
                <a:solidFill>
                  <a:srgbClr val="787E11"/>
                </a:solidFill>
              </a:rPr>
              <a:t>S</a:t>
            </a:r>
            <a:r>
              <a:rPr sz="3500" spc="-220" dirty="0">
                <a:solidFill>
                  <a:srgbClr val="787E11"/>
                </a:solidFill>
              </a:rPr>
              <a:t>T</a:t>
            </a:r>
            <a:r>
              <a:rPr sz="3500" spc="-60" dirty="0">
                <a:solidFill>
                  <a:srgbClr val="787E11"/>
                </a:solidFill>
              </a:rPr>
              <a:t>E</a:t>
            </a:r>
            <a:r>
              <a:rPr sz="3500" spc="210" dirty="0">
                <a:solidFill>
                  <a:srgbClr val="787E11"/>
                </a:solidFill>
              </a:rPr>
              <a:t>M</a:t>
            </a:r>
            <a:r>
              <a:rPr sz="3500" spc="-25" dirty="0">
                <a:solidFill>
                  <a:srgbClr val="787E11"/>
                </a:solidFill>
              </a:rPr>
              <a:t>A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80" dirty="0">
                <a:solidFill>
                  <a:srgbClr val="787E11"/>
                </a:solidFill>
              </a:rPr>
              <a:t>D</a:t>
            </a:r>
            <a:r>
              <a:rPr sz="3500" spc="-20" dirty="0">
                <a:solidFill>
                  <a:srgbClr val="787E11"/>
                </a:solidFill>
              </a:rPr>
              <a:t>E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-65" dirty="0">
                <a:solidFill>
                  <a:srgbClr val="787E11"/>
                </a:solidFill>
              </a:rPr>
              <a:t>A</a:t>
            </a:r>
            <a:r>
              <a:rPr sz="3500" spc="100" dirty="0">
                <a:solidFill>
                  <a:srgbClr val="787E11"/>
                </a:solidFill>
              </a:rPr>
              <a:t>R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210" dirty="0">
                <a:solidFill>
                  <a:srgbClr val="787E11"/>
                </a:solidFill>
              </a:rPr>
              <a:t>M</a:t>
            </a:r>
            <a:r>
              <a:rPr sz="3500" spc="-65" dirty="0">
                <a:solidFill>
                  <a:srgbClr val="787E11"/>
                </a:solidFill>
              </a:rPr>
              <a:t>A</a:t>
            </a:r>
            <a:r>
              <a:rPr sz="3500" spc="75" dirty="0">
                <a:solidFill>
                  <a:srgbClr val="787E11"/>
                </a:solidFill>
              </a:rPr>
              <a:t>N</a:t>
            </a:r>
            <a:r>
              <a:rPr sz="3500" spc="80" dirty="0">
                <a:solidFill>
                  <a:srgbClr val="787E11"/>
                </a:solidFill>
              </a:rPr>
              <a:t>D</a:t>
            </a:r>
            <a:r>
              <a:rPr sz="3500" spc="-65" dirty="0">
                <a:solidFill>
                  <a:srgbClr val="787E11"/>
                </a:solidFill>
              </a:rPr>
              <a:t>A</a:t>
            </a:r>
            <a:r>
              <a:rPr sz="3500" spc="80" dirty="0">
                <a:solidFill>
                  <a:srgbClr val="787E11"/>
                </a:solidFill>
              </a:rPr>
              <a:t>D</a:t>
            </a:r>
            <a:r>
              <a:rPr sz="3500" spc="60" dirty="0">
                <a:solidFill>
                  <a:srgbClr val="787E11"/>
                </a:solidFill>
              </a:rPr>
              <a:t>O</a:t>
            </a:r>
            <a:endParaRPr sz="3500">
              <a:solidFill>
                <a:srgbClr val="787E11"/>
              </a:solidFill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EEB88201-4F9F-9631-4ACB-59D984DEF6CF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" y="3543300"/>
            <a:ext cx="13793442" cy="548639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95400" y="2552700"/>
            <a:ext cx="507746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235" dirty="0">
                <a:solidFill>
                  <a:srgbClr val="787E11"/>
                </a:solidFill>
              </a:rPr>
              <a:t>S</a:t>
            </a:r>
            <a:r>
              <a:rPr sz="3500" spc="10" dirty="0">
                <a:solidFill>
                  <a:srgbClr val="787E11"/>
                </a:solidFill>
              </a:rPr>
              <a:t>I</a:t>
            </a:r>
            <a:r>
              <a:rPr sz="3500" spc="235" dirty="0">
                <a:solidFill>
                  <a:srgbClr val="787E11"/>
                </a:solidFill>
              </a:rPr>
              <a:t>S</a:t>
            </a:r>
            <a:r>
              <a:rPr sz="3500" spc="-220" dirty="0">
                <a:solidFill>
                  <a:srgbClr val="787E11"/>
                </a:solidFill>
              </a:rPr>
              <a:t>T</a:t>
            </a:r>
            <a:r>
              <a:rPr sz="3500" spc="-60" dirty="0">
                <a:solidFill>
                  <a:srgbClr val="787E11"/>
                </a:solidFill>
              </a:rPr>
              <a:t>E</a:t>
            </a:r>
            <a:r>
              <a:rPr sz="3500" spc="210" dirty="0">
                <a:solidFill>
                  <a:srgbClr val="787E11"/>
                </a:solidFill>
              </a:rPr>
              <a:t>M</a:t>
            </a:r>
            <a:r>
              <a:rPr sz="3500" spc="-25" dirty="0">
                <a:solidFill>
                  <a:srgbClr val="787E11"/>
                </a:solidFill>
              </a:rPr>
              <a:t>A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80" dirty="0">
                <a:solidFill>
                  <a:srgbClr val="787E11"/>
                </a:solidFill>
              </a:rPr>
              <a:t>D</a:t>
            </a:r>
            <a:r>
              <a:rPr sz="3500" spc="-20" dirty="0">
                <a:solidFill>
                  <a:srgbClr val="787E11"/>
                </a:solidFill>
              </a:rPr>
              <a:t>E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-65" dirty="0">
                <a:solidFill>
                  <a:srgbClr val="787E11"/>
                </a:solidFill>
              </a:rPr>
              <a:t>A</a:t>
            </a:r>
            <a:r>
              <a:rPr sz="3500" spc="100" dirty="0">
                <a:solidFill>
                  <a:srgbClr val="787E11"/>
                </a:solidFill>
              </a:rPr>
              <a:t>R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210" dirty="0">
                <a:solidFill>
                  <a:srgbClr val="787E11"/>
                </a:solidFill>
              </a:rPr>
              <a:t>M</a:t>
            </a:r>
            <a:r>
              <a:rPr sz="3500" spc="-65" dirty="0">
                <a:solidFill>
                  <a:srgbClr val="787E11"/>
                </a:solidFill>
              </a:rPr>
              <a:t>A</a:t>
            </a:r>
            <a:r>
              <a:rPr sz="3500" spc="75" dirty="0">
                <a:solidFill>
                  <a:srgbClr val="787E11"/>
                </a:solidFill>
              </a:rPr>
              <a:t>N</a:t>
            </a:r>
            <a:r>
              <a:rPr sz="3500" spc="80" dirty="0">
                <a:solidFill>
                  <a:srgbClr val="787E11"/>
                </a:solidFill>
              </a:rPr>
              <a:t>D</a:t>
            </a:r>
            <a:r>
              <a:rPr sz="3500" spc="-65" dirty="0">
                <a:solidFill>
                  <a:srgbClr val="787E11"/>
                </a:solidFill>
              </a:rPr>
              <a:t>A</a:t>
            </a:r>
            <a:r>
              <a:rPr sz="3500" spc="80" dirty="0">
                <a:solidFill>
                  <a:srgbClr val="787E11"/>
                </a:solidFill>
              </a:rPr>
              <a:t>D</a:t>
            </a:r>
            <a:r>
              <a:rPr sz="3500" spc="60" dirty="0">
                <a:solidFill>
                  <a:srgbClr val="787E11"/>
                </a:solidFill>
              </a:rPr>
              <a:t>O</a:t>
            </a:r>
            <a:endParaRPr sz="3500" dirty="0">
              <a:solidFill>
                <a:srgbClr val="787E11"/>
              </a:solidFill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9267DBF3-EB4A-F483-E1E2-F3565A0BB700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5486996" y="4748777"/>
            <a:ext cx="2362835" cy="771525"/>
          </a:xfrm>
          <a:custGeom>
            <a:avLst/>
            <a:gdLst/>
            <a:ahLst/>
            <a:cxnLst/>
            <a:rect l="l" t="t" r="r" b="b"/>
            <a:pathLst>
              <a:path w="2362834" h="771525">
                <a:moveTo>
                  <a:pt x="2362795" y="771524"/>
                </a:moveTo>
                <a:lnTo>
                  <a:pt x="0" y="771524"/>
                </a:lnTo>
                <a:lnTo>
                  <a:pt x="0" y="0"/>
                </a:lnTo>
                <a:lnTo>
                  <a:pt x="2362795" y="0"/>
                </a:lnTo>
                <a:lnTo>
                  <a:pt x="2362795" y="771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38200" y="2651002"/>
            <a:ext cx="9340850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spc="40" dirty="0">
                <a:solidFill>
                  <a:srgbClr val="787E11"/>
                </a:solidFill>
                <a:latin typeface="Trebuchet MS"/>
                <a:cs typeface="Trebuchet MS"/>
              </a:rPr>
              <a:t>Preparação</a:t>
            </a:r>
            <a:r>
              <a:rPr sz="5500" spc="-39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70" dirty="0">
                <a:solidFill>
                  <a:srgbClr val="787E11"/>
                </a:solidFill>
                <a:latin typeface="Trebuchet MS"/>
                <a:cs typeface="Trebuchet MS"/>
              </a:rPr>
              <a:t>para</a:t>
            </a:r>
            <a:r>
              <a:rPr sz="5500" spc="-39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500" spc="30" dirty="0">
                <a:solidFill>
                  <a:srgbClr val="787E11"/>
                </a:solidFill>
                <a:latin typeface="Trebuchet MS"/>
                <a:cs typeface="Trebuchet MS"/>
              </a:rPr>
              <a:t>emergências</a:t>
            </a:r>
            <a:endParaRPr sz="55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8200" y="4229100"/>
            <a:ext cx="13832840" cy="1597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3000" spc="-160" dirty="0">
                <a:latin typeface="Trebuchet MS"/>
                <a:cs typeface="Trebuchet MS"/>
              </a:rPr>
              <a:t>33.5.20.1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-25" dirty="0">
                <a:latin typeface="Trebuchet MS"/>
                <a:cs typeface="Trebuchet MS"/>
              </a:rPr>
              <a:t>A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45" dirty="0">
                <a:latin typeface="Trebuchet MS"/>
                <a:cs typeface="Trebuchet MS"/>
              </a:rPr>
              <a:t>organização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-45" dirty="0">
                <a:latin typeface="Trebuchet MS"/>
                <a:cs typeface="Trebuchet MS"/>
              </a:rPr>
              <a:t>deve,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25" dirty="0">
                <a:latin typeface="Trebuchet MS"/>
                <a:cs typeface="Trebuchet MS"/>
              </a:rPr>
              <a:t>além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130" dirty="0">
                <a:latin typeface="Trebuchet MS"/>
                <a:cs typeface="Trebuchet MS"/>
              </a:rPr>
              <a:t>do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50" dirty="0">
                <a:latin typeface="Trebuchet MS"/>
                <a:cs typeface="Trebuchet MS"/>
              </a:rPr>
              <a:t>previsto</a:t>
            </a:r>
            <a:r>
              <a:rPr sz="3000" spc="-145" dirty="0">
                <a:latin typeface="Trebuchet MS"/>
                <a:cs typeface="Trebuchet MS"/>
              </a:rPr>
              <a:t> </a:t>
            </a:r>
            <a:r>
              <a:rPr sz="3000" spc="80" dirty="0">
                <a:latin typeface="Trebuchet MS"/>
                <a:cs typeface="Trebuchet MS"/>
              </a:rPr>
              <a:t>na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50" dirty="0">
                <a:latin typeface="Trebuchet MS"/>
                <a:cs typeface="Trebuchet MS"/>
              </a:rPr>
              <a:t>preparação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60" dirty="0">
                <a:latin typeface="Trebuchet MS"/>
                <a:cs typeface="Trebuchet MS"/>
              </a:rPr>
              <a:t>para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40" dirty="0">
                <a:latin typeface="Trebuchet MS"/>
                <a:cs typeface="Trebuchet MS"/>
              </a:rPr>
              <a:t>emergências </a:t>
            </a:r>
            <a:r>
              <a:rPr sz="3000" spc="-890" dirty="0">
                <a:latin typeface="Trebuchet MS"/>
                <a:cs typeface="Trebuchet MS"/>
              </a:rPr>
              <a:t> </a:t>
            </a:r>
            <a:r>
              <a:rPr sz="3000" spc="35" dirty="0">
                <a:latin typeface="Trebuchet MS"/>
                <a:cs typeface="Trebuchet MS"/>
              </a:rPr>
              <a:t>estabelecida </a:t>
            </a:r>
            <a:r>
              <a:rPr sz="3000" spc="40" dirty="0">
                <a:latin typeface="Trebuchet MS"/>
                <a:cs typeface="Trebuchet MS"/>
              </a:rPr>
              <a:t>pela </a:t>
            </a:r>
            <a:r>
              <a:rPr sz="3000" spc="90" dirty="0">
                <a:latin typeface="Trebuchet MS"/>
                <a:cs typeface="Trebuchet MS"/>
              </a:rPr>
              <a:t>da </a:t>
            </a:r>
            <a:r>
              <a:rPr sz="3000" spc="-35" dirty="0">
                <a:latin typeface="Trebuchet MS"/>
                <a:cs typeface="Trebuchet MS"/>
              </a:rPr>
              <a:t>NR-01, </a:t>
            </a:r>
            <a:r>
              <a:rPr sz="3000" spc="45" dirty="0">
                <a:latin typeface="Trebuchet MS"/>
                <a:cs typeface="Trebuchet MS"/>
              </a:rPr>
              <a:t>elaborar </a:t>
            </a:r>
            <a:r>
              <a:rPr sz="3000" spc="70" dirty="0">
                <a:latin typeface="Trebuchet MS"/>
                <a:cs typeface="Trebuchet MS"/>
              </a:rPr>
              <a:t>um </a:t>
            </a:r>
            <a:r>
              <a:rPr sz="3000" spc="75" dirty="0">
                <a:latin typeface="Trebuchet MS"/>
                <a:cs typeface="Trebuchet MS"/>
              </a:rPr>
              <a:t>Plano </a:t>
            </a:r>
            <a:r>
              <a:rPr sz="3000" spc="65" dirty="0">
                <a:latin typeface="Trebuchet MS"/>
                <a:cs typeface="Trebuchet MS"/>
              </a:rPr>
              <a:t>de </a:t>
            </a:r>
            <a:r>
              <a:rPr sz="3000" spc="55" dirty="0">
                <a:latin typeface="Trebuchet MS"/>
                <a:cs typeface="Trebuchet MS"/>
              </a:rPr>
              <a:t>Resgate </a:t>
            </a:r>
            <a:r>
              <a:rPr sz="3000" spc="60" dirty="0">
                <a:latin typeface="Trebuchet MS"/>
                <a:cs typeface="Trebuchet MS"/>
              </a:rPr>
              <a:t>para </a:t>
            </a:r>
            <a:r>
              <a:rPr sz="3000" spc="95" dirty="0">
                <a:latin typeface="Trebuchet MS"/>
                <a:cs typeface="Trebuchet MS"/>
              </a:rPr>
              <a:t>espaços </a:t>
            </a:r>
            <a:r>
              <a:rPr sz="3000" spc="100" dirty="0">
                <a:latin typeface="Trebuchet MS"/>
                <a:cs typeface="Trebuchet MS"/>
              </a:rPr>
              <a:t> </a:t>
            </a:r>
            <a:r>
              <a:rPr sz="3000" spc="30" dirty="0">
                <a:latin typeface="Trebuchet MS"/>
                <a:cs typeface="Trebuchet MS"/>
              </a:rPr>
              <a:t>confinados,</a:t>
            </a:r>
            <a:r>
              <a:rPr sz="3000" spc="-160" dirty="0">
                <a:latin typeface="Trebuchet MS"/>
                <a:cs typeface="Trebuchet MS"/>
              </a:rPr>
              <a:t> </a:t>
            </a:r>
            <a:r>
              <a:rPr sz="3000" spc="105" dirty="0">
                <a:latin typeface="Trebuchet MS"/>
                <a:cs typeface="Trebuchet MS"/>
              </a:rPr>
              <a:t>podendo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40" dirty="0">
                <a:latin typeface="Trebuchet MS"/>
                <a:cs typeface="Trebuchet MS"/>
              </a:rPr>
              <a:t>estar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50" dirty="0">
                <a:latin typeface="Trebuchet MS"/>
                <a:cs typeface="Trebuchet MS"/>
              </a:rPr>
              <a:t>integrado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95" dirty="0">
                <a:latin typeface="Trebuchet MS"/>
                <a:cs typeface="Trebuchet MS"/>
              </a:rPr>
              <a:t>ao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80" dirty="0">
                <a:latin typeface="Trebuchet MS"/>
                <a:cs typeface="Trebuchet MS"/>
              </a:rPr>
              <a:t>plano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de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-15" dirty="0">
                <a:latin typeface="Trebuchet MS"/>
                <a:cs typeface="Trebuchet MS"/>
              </a:rPr>
              <a:t>emergência.</a:t>
            </a:r>
            <a:endParaRPr sz="3000" dirty="0">
              <a:latin typeface="Trebuchet MS"/>
              <a:cs typeface="Trebuchet MS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57C84856-FB4C-8463-0500-D7AA2BA4AF28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1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8"/>
                </a:moveTo>
                <a:lnTo>
                  <a:pt x="1756814" y="6085858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8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86996" y="4748777"/>
            <a:ext cx="2362835" cy="771525"/>
          </a:xfrm>
          <a:custGeom>
            <a:avLst/>
            <a:gdLst/>
            <a:ahLst/>
            <a:cxnLst/>
            <a:rect l="l" t="t" r="r" b="b"/>
            <a:pathLst>
              <a:path w="2362834" h="771525">
                <a:moveTo>
                  <a:pt x="2362795" y="771524"/>
                </a:moveTo>
                <a:lnTo>
                  <a:pt x="0" y="771524"/>
                </a:lnTo>
                <a:lnTo>
                  <a:pt x="0" y="0"/>
                </a:lnTo>
                <a:lnTo>
                  <a:pt x="2362795" y="0"/>
                </a:lnTo>
                <a:lnTo>
                  <a:pt x="2362795" y="771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000" y="2324100"/>
            <a:ext cx="934085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40" dirty="0">
                <a:solidFill>
                  <a:srgbClr val="787E11"/>
                </a:solidFill>
              </a:rPr>
              <a:t>Preparação</a:t>
            </a:r>
            <a:r>
              <a:rPr sz="4400" spc="-395" dirty="0">
                <a:solidFill>
                  <a:srgbClr val="787E11"/>
                </a:solidFill>
              </a:rPr>
              <a:t> </a:t>
            </a:r>
            <a:r>
              <a:rPr sz="4400" spc="70" dirty="0">
                <a:solidFill>
                  <a:srgbClr val="787E11"/>
                </a:solidFill>
              </a:rPr>
              <a:t>para</a:t>
            </a:r>
            <a:r>
              <a:rPr sz="4400" spc="-395" dirty="0">
                <a:solidFill>
                  <a:srgbClr val="787E11"/>
                </a:solidFill>
              </a:rPr>
              <a:t> </a:t>
            </a:r>
            <a:r>
              <a:rPr sz="4400" spc="30" dirty="0">
                <a:solidFill>
                  <a:srgbClr val="787E11"/>
                </a:solidFill>
              </a:rPr>
              <a:t>emergências</a:t>
            </a:r>
            <a:endParaRPr sz="4400" dirty="0">
              <a:solidFill>
                <a:srgbClr val="787E11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6000" y="3521804"/>
            <a:ext cx="13191490" cy="572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3000" spc="-50" dirty="0">
                <a:latin typeface="Trebuchet MS"/>
                <a:cs typeface="Trebuchet MS"/>
              </a:rPr>
              <a:t>33</a:t>
            </a:r>
            <a:r>
              <a:rPr sz="3000" spc="-390" dirty="0">
                <a:latin typeface="Trebuchet MS"/>
                <a:cs typeface="Trebuchet MS"/>
              </a:rPr>
              <a:t>.</a:t>
            </a:r>
            <a:r>
              <a:rPr sz="3000" spc="-20" dirty="0">
                <a:latin typeface="Trebuchet MS"/>
                <a:cs typeface="Trebuchet MS"/>
              </a:rPr>
              <a:t>5</a:t>
            </a:r>
            <a:r>
              <a:rPr sz="3000" spc="-390" dirty="0">
                <a:latin typeface="Trebuchet MS"/>
                <a:cs typeface="Trebuchet MS"/>
              </a:rPr>
              <a:t>.</a:t>
            </a:r>
            <a:r>
              <a:rPr sz="3000" spc="-60" dirty="0">
                <a:latin typeface="Trebuchet MS"/>
                <a:cs typeface="Trebuchet MS"/>
              </a:rPr>
              <a:t>2</a:t>
            </a:r>
            <a:r>
              <a:rPr sz="3000" spc="140" dirty="0">
                <a:latin typeface="Trebuchet MS"/>
                <a:cs typeface="Trebuchet MS"/>
              </a:rPr>
              <a:t>0</a:t>
            </a:r>
            <a:r>
              <a:rPr sz="3000" spc="-390" dirty="0">
                <a:latin typeface="Trebuchet MS"/>
                <a:cs typeface="Trebuchet MS"/>
              </a:rPr>
              <a:t>.</a:t>
            </a:r>
            <a:r>
              <a:rPr sz="3000" spc="-55" dirty="0">
                <a:latin typeface="Trebuchet MS"/>
                <a:cs typeface="Trebuchet MS"/>
              </a:rPr>
              <a:t>2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50" dirty="0">
                <a:latin typeface="Trebuchet MS"/>
                <a:cs typeface="Trebuchet MS"/>
              </a:rPr>
              <a:t>O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110" dirty="0">
                <a:latin typeface="Trebuchet MS"/>
                <a:cs typeface="Trebuchet MS"/>
              </a:rPr>
              <a:t>p</a:t>
            </a:r>
            <a:r>
              <a:rPr sz="3000" spc="-5" dirty="0">
                <a:latin typeface="Trebuchet MS"/>
                <a:cs typeface="Trebuchet MS"/>
              </a:rPr>
              <a:t>l</a:t>
            </a:r>
            <a:r>
              <a:rPr sz="3000" spc="55" dirty="0">
                <a:latin typeface="Trebuchet MS"/>
                <a:cs typeface="Trebuchet MS"/>
              </a:rPr>
              <a:t>a</a:t>
            </a:r>
            <a:r>
              <a:rPr sz="3000" spc="95" dirty="0">
                <a:latin typeface="Trebuchet MS"/>
                <a:cs typeface="Trebuchet MS"/>
              </a:rPr>
              <a:t>n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120" dirty="0">
                <a:latin typeface="Trebuchet MS"/>
                <a:cs typeface="Trebuchet MS"/>
              </a:rPr>
              <a:t>d</a:t>
            </a:r>
            <a:r>
              <a:rPr sz="3000" spc="10" dirty="0">
                <a:latin typeface="Trebuchet MS"/>
                <a:cs typeface="Trebuchet MS"/>
              </a:rPr>
              <a:t>e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10" dirty="0">
                <a:latin typeface="Trebuchet MS"/>
                <a:cs typeface="Trebuchet MS"/>
              </a:rPr>
              <a:t>r</a:t>
            </a:r>
            <a:r>
              <a:rPr sz="3000" spc="5" dirty="0">
                <a:latin typeface="Trebuchet MS"/>
                <a:cs typeface="Trebuchet MS"/>
              </a:rPr>
              <a:t>e</a:t>
            </a:r>
            <a:r>
              <a:rPr sz="3000" spc="204" dirty="0">
                <a:latin typeface="Trebuchet MS"/>
                <a:cs typeface="Trebuchet MS"/>
              </a:rPr>
              <a:t>s</a:t>
            </a:r>
            <a:r>
              <a:rPr sz="3000" spc="100" dirty="0">
                <a:latin typeface="Trebuchet MS"/>
                <a:cs typeface="Trebuchet MS"/>
              </a:rPr>
              <a:t>g</a:t>
            </a:r>
            <a:r>
              <a:rPr sz="3000" spc="55" dirty="0">
                <a:latin typeface="Trebuchet MS"/>
                <a:cs typeface="Trebuchet MS"/>
              </a:rPr>
              <a:t>a</a:t>
            </a:r>
            <a:r>
              <a:rPr sz="3000" spc="-70" dirty="0">
                <a:latin typeface="Trebuchet MS"/>
                <a:cs typeface="Trebuchet MS"/>
              </a:rPr>
              <a:t>t</a:t>
            </a:r>
            <a:r>
              <a:rPr sz="3000" spc="10" dirty="0">
                <a:latin typeface="Trebuchet MS"/>
                <a:cs typeface="Trebuchet MS"/>
              </a:rPr>
              <a:t>e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120" dirty="0">
                <a:latin typeface="Trebuchet MS"/>
                <a:cs typeface="Trebuchet MS"/>
              </a:rPr>
              <a:t>d</a:t>
            </a:r>
            <a:r>
              <a:rPr sz="3000" spc="5" dirty="0">
                <a:latin typeface="Trebuchet MS"/>
                <a:cs typeface="Trebuchet MS"/>
              </a:rPr>
              <a:t>e</a:t>
            </a:r>
            <a:r>
              <a:rPr sz="3000" spc="35" dirty="0">
                <a:latin typeface="Trebuchet MS"/>
                <a:cs typeface="Trebuchet MS"/>
              </a:rPr>
              <a:t>v</a:t>
            </a:r>
            <a:r>
              <a:rPr sz="3000" spc="10" dirty="0">
                <a:latin typeface="Trebuchet MS"/>
                <a:cs typeface="Trebuchet MS"/>
              </a:rPr>
              <a:t>e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-60" dirty="0">
                <a:latin typeface="Trebuchet MS"/>
                <a:cs typeface="Trebuchet MS"/>
              </a:rPr>
              <a:t>c</a:t>
            </a:r>
            <a:r>
              <a:rPr sz="3000" spc="135" dirty="0">
                <a:latin typeface="Trebuchet MS"/>
                <a:cs typeface="Trebuchet MS"/>
              </a:rPr>
              <a:t>o</a:t>
            </a:r>
            <a:r>
              <a:rPr sz="3000" spc="95" dirty="0">
                <a:latin typeface="Trebuchet MS"/>
                <a:cs typeface="Trebuchet MS"/>
              </a:rPr>
              <a:t>n</a:t>
            </a:r>
            <a:r>
              <a:rPr sz="3000" spc="-70" dirty="0">
                <a:latin typeface="Trebuchet MS"/>
                <a:cs typeface="Trebuchet MS"/>
              </a:rPr>
              <a:t>t</a:t>
            </a:r>
            <a:r>
              <a:rPr sz="3000" spc="5" dirty="0">
                <a:latin typeface="Trebuchet MS"/>
                <a:cs typeface="Trebuchet MS"/>
              </a:rPr>
              <a:t>e</a:t>
            </a:r>
            <a:r>
              <a:rPr sz="3000" spc="10" dirty="0">
                <a:latin typeface="Trebuchet MS"/>
                <a:cs typeface="Trebuchet MS"/>
              </a:rPr>
              <a:t>r</a:t>
            </a:r>
            <a:r>
              <a:rPr sz="3000" spc="-385" dirty="0">
                <a:latin typeface="Trebuchet MS"/>
                <a:cs typeface="Trebuchet MS"/>
              </a:rPr>
              <a:t>: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4000">
              <a:latin typeface="Trebuchet MS"/>
              <a:cs typeface="Trebuchet MS"/>
            </a:endParaRPr>
          </a:p>
          <a:p>
            <a:pPr marL="438784" indent="-426720" algn="just">
              <a:lnSpc>
                <a:spcPct val="100000"/>
              </a:lnSpc>
              <a:spcBef>
                <a:spcPts val="5"/>
              </a:spcBef>
              <a:buAutoNum type="alphaLcParenR"/>
              <a:tabLst>
                <a:tab pos="439420" algn="l"/>
              </a:tabLst>
            </a:pPr>
            <a:r>
              <a:rPr sz="3000" spc="10" dirty="0">
                <a:latin typeface="Trebuchet MS"/>
                <a:cs typeface="Trebuchet MS"/>
              </a:rPr>
              <a:t>identificação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155" dirty="0">
                <a:latin typeface="Trebuchet MS"/>
                <a:cs typeface="Trebuchet MS"/>
              </a:rPr>
              <a:t>dos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80" dirty="0">
                <a:latin typeface="Trebuchet MS"/>
                <a:cs typeface="Trebuchet MS"/>
              </a:rPr>
              <a:t>perigos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105" dirty="0">
                <a:latin typeface="Trebuchet MS"/>
                <a:cs typeface="Trebuchet MS"/>
              </a:rPr>
              <a:t>associados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60" dirty="0">
                <a:latin typeface="Trebuchet MS"/>
                <a:cs typeface="Trebuchet MS"/>
              </a:rPr>
              <a:t>à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55" dirty="0">
                <a:latin typeface="Trebuchet MS"/>
                <a:cs typeface="Trebuchet MS"/>
              </a:rPr>
              <a:t>operação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de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-10" dirty="0">
                <a:latin typeface="Trebuchet MS"/>
                <a:cs typeface="Trebuchet MS"/>
              </a:rPr>
              <a:t>resgate;</a:t>
            </a:r>
            <a:endParaRPr sz="3000">
              <a:latin typeface="Trebuchet MS"/>
              <a:cs typeface="Trebuchet MS"/>
            </a:endParaRPr>
          </a:p>
          <a:p>
            <a:pPr marL="12700" marR="353060" algn="just">
              <a:lnSpc>
                <a:spcPct val="114599"/>
              </a:lnSpc>
              <a:buAutoNum type="alphaLcParenR"/>
              <a:tabLst>
                <a:tab pos="458470" algn="l"/>
              </a:tabLst>
            </a:pPr>
            <a:r>
              <a:rPr sz="3000" spc="70" dirty="0">
                <a:latin typeface="Trebuchet MS"/>
                <a:cs typeface="Trebuchet MS"/>
              </a:rPr>
              <a:t>designação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90" dirty="0">
                <a:latin typeface="Trebuchet MS"/>
                <a:cs typeface="Trebuchet MS"/>
              </a:rPr>
              <a:t>da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50" dirty="0">
                <a:latin typeface="Trebuchet MS"/>
                <a:cs typeface="Trebuchet MS"/>
              </a:rPr>
              <a:t>equipe</a:t>
            </a:r>
            <a:r>
              <a:rPr sz="3000" spc="-145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de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25" dirty="0">
                <a:latin typeface="Trebuchet MS"/>
                <a:cs typeface="Trebuchet MS"/>
              </a:rPr>
              <a:t>emergência</a:t>
            </a:r>
            <a:r>
              <a:rPr sz="3000" spc="-145" dirty="0">
                <a:latin typeface="Trebuchet MS"/>
                <a:cs typeface="Trebuchet MS"/>
              </a:rPr>
              <a:t> </a:t>
            </a:r>
            <a:r>
              <a:rPr sz="3000" spc="10" dirty="0">
                <a:latin typeface="Trebuchet MS"/>
                <a:cs typeface="Trebuchet MS"/>
              </a:rPr>
              <a:t>e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15" dirty="0">
                <a:latin typeface="Trebuchet MS"/>
                <a:cs typeface="Trebuchet MS"/>
              </a:rPr>
              <a:t>salvamento,</a:t>
            </a:r>
            <a:r>
              <a:rPr sz="3000" spc="-145" dirty="0">
                <a:latin typeface="Trebuchet MS"/>
                <a:cs typeface="Trebuchet MS"/>
              </a:rPr>
              <a:t> </a:t>
            </a:r>
            <a:r>
              <a:rPr sz="3000" spc="25" dirty="0">
                <a:latin typeface="Trebuchet MS"/>
                <a:cs typeface="Trebuchet MS"/>
              </a:rPr>
              <a:t>interna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110" dirty="0">
                <a:latin typeface="Trebuchet MS"/>
                <a:cs typeface="Trebuchet MS"/>
              </a:rPr>
              <a:t>ou</a:t>
            </a:r>
            <a:r>
              <a:rPr sz="3000" spc="-145" dirty="0">
                <a:latin typeface="Trebuchet MS"/>
                <a:cs typeface="Trebuchet MS"/>
              </a:rPr>
              <a:t> </a:t>
            </a:r>
            <a:r>
              <a:rPr sz="3000" spc="-40" dirty="0">
                <a:latin typeface="Trebuchet MS"/>
                <a:cs typeface="Trebuchet MS"/>
              </a:rPr>
              <a:t>externa, </a:t>
            </a:r>
            <a:r>
              <a:rPr sz="3000" spc="-890" dirty="0">
                <a:latin typeface="Trebuchet MS"/>
                <a:cs typeface="Trebuchet MS"/>
              </a:rPr>
              <a:t> </a:t>
            </a:r>
            <a:r>
              <a:rPr sz="3000" spc="75" dirty="0">
                <a:latin typeface="Trebuchet MS"/>
                <a:cs typeface="Trebuchet MS"/>
              </a:rPr>
              <a:t>dimensionada</a:t>
            </a:r>
            <a:r>
              <a:rPr sz="3000" spc="-160" dirty="0">
                <a:latin typeface="Trebuchet MS"/>
                <a:cs typeface="Trebuchet MS"/>
              </a:rPr>
              <a:t> </a:t>
            </a:r>
            <a:r>
              <a:rPr sz="3000" spc="40" dirty="0">
                <a:latin typeface="Trebuchet MS"/>
                <a:cs typeface="Trebuchet MS"/>
              </a:rPr>
              <a:t>conforme</a:t>
            </a:r>
            <a:endParaRPr sz="3000">
              <a:latin typeface="Trebuchet MS"/>
              <a:cs typeface="Trebuchet MS"/>
            </a:endParaRPr>
          </a:p>
          <a:p>
            <a:pPr marL="12700" algn="just">
              <a:lnSpc>
                <a:spcPct val="100000"/>
              </a:lnSpc>
              <a:spcBef>
                <a:spcPts val="525"/>
              </a:spcBef>
            </a:pPr>
            <a:r>
              <a:rPr sz="3000" spc="60" dirty="0">
                <a:latin typeface="Trebuchet MS"/>
                <a:cs typeface="Trebuchet MS"/>
              </a:rPr>
              <a:t>a</a:t>
            </a:r>
            <a:r>
              <a:rPr sz="3000" spc="-160" dirty="0">
                <a:latin typeface="Trebuchet MS"/>
                <a:cs typeface="Trebuchet MS"/>
              </a:rPr>
              <a:t> </a:t>
            </a:r>
            <a:r>
              <a:rPr sz="3000" spc="-10" dirty="0">
                <a:latin typeface="Trebuchet MS"/>
                <a:cs typeface="Trebuchet MS"/>
              </a:rPr>
              <a:t>geometria,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110" dirty="0">
                <a:latin typeface="Trebuchet MS"/>
                <a:cs typeface="Trebuchet MS"/>
              </a:rPr>
              <a:t>acessos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10" dirty="0">
                <a:latin typeface="Trebuchet MS"/>
                <a:cs typeface="Trebuchet MS"/>
              </a:rPr>
              <a:t>e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80" dirty="0">
                <a:latin typeface="Trebuchet MS"/>
                <a:cs typeface="Trebuchet MS"/>
              </a:rPr>
              <a:t>riscos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130" dirty="0">
                <a:latin typeface="Trebuchet MS"/>
                <a:cs typeface="Trebuchet MS"/>
              </a:rPr>
              <a:t>das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50" dirty="0">
                <a:latin typeface="Trebuchet MS"/>
                <a:cs typeface="Trebuchet MS"/>
              </a:rPr>
              <a:t>atividades</a:t>
            </a:r>
            <a:r>
              <a:rPr sz="3000" spc="-160" dirty="0">
                <a:latin typeface="Trebuchet MS"/>
                <a:cs typeface="Trebuchet MS"/>
              </a:rPr>
              <a:t> </a:t>
            </a:r>
            <a:r>
              <a:rPr sz="3000" spc="10" dirty="0">
                <a:latin typeface="Trebuchet MS"/>
                <a:cs typeface="Trebuchet MS"/>
              </a:rPr>
              <a:t>e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55" dirty="0">
                <a:latin typeface="Trebuchet MS"/>
                <a:cs typeface="Trebuchet MS"/>
              </a:rPr>
              <a:t>operação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de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-10" dirty="0">
                <a:latin typeface="Trebuchet MS"/>
                <a:cs typeface="Trebuchet MS"/>
              </a:rPr>
              <a:t>resgate;</a:t>
            </a:r>
            <a:endParaRPr sz="3000">
              <a:latin typeface="Trebuchet MS"/>
              <a:cs typeface="Trebuchet MS"/>
            </a:endParaRPr>
          </a:p>
          <a:p>
            <a:pPr marL="412750" indent="-400685" algn="just">
              <a:lnSpc>
                <a:spcPct val="100000"/>
              </a:lnSpc>
              <a:spcBef>
                <a:spcPts val="525"/>
              </a:spcBef>
              <a:buAutoNum type="alphaLcParenR" startAt="3"/>
              <a:tabLst>
                <a:tab pos="413384" algn="l"/>
              </a:tabLst>
            </a:pPr>
            <a:r>
              <a:rPr sz="3000" spc="45" dirty="0">
                <a:latin typeface="Trebuchet MS"/>
                <a:cs typeface="Trebuchet MS"/>
              </a:rPr>
              <a:t>tempo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de</a:t>
            </a:r>
            <a:r>
              <a:rPr sz="3000" spc="-145" dirty="0">
                <a:latin typeface="Trebuchet MS"/>
                <a:cs typeface="Trebuchet MS"/>
              </a:rPr>
              <a:t> </a:t>
            </a:r>
            <a:r>
              <a:rPr sz="3000" spc="80" dirty="0">
                <a:latin typeface="Trebuchet MS"/>
                <a:cs typeface="Trebuchet MS"/>
              </a:rPr>
              <a:t>resposta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60" dirty="0">
                <a:latin typeface="Trebuchet MS"/>
                <a:cs typeface="Trebuchet MS"/>
              </a:rPr>
              <a:t>para</a:t>
            </a:r>
            <a:r>
              <a:rPr sz="3000" spc="-145" dirty="0">
                <a:latin typeface="Trebuchet MS"/>
                <a:cs typeface="Trebuchet MS"/>
              </a:rPr>
              <a:t> </a:t>
            </a:r>
            <a:r>
              <a:rPr sz="3000" spc="35" dirty="0">
                <a:latin typeface="Trebuchet MS"/>
                <a:cs typeface="Trebuchet MS"/>
              </a:rPr>
              <a:t>atendimento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60" dirty="0">
                <a:latin typeface="Trebuchet MS"/>
                <a:cs typeface="Trebuchet MS"/>
              </a:rPr>
              <a:t>à</a:t>
            </a:r>
            <a:r>
              <a:rPr sz="3000" spc="-145" dirty="0">
                <a:latin typeface="Trebuchet MS"/>
                <a:cs typeface="Trebuchet MS"/>
              </a:rPr>
              <a:t> </a:t>
            </a:r>
            <a:r>
              <a:rPr sz="3000" spc="-15" dirty="0">
                <a:latin typeface="Trebuchet MS"/>
                <a:cs typeface="Trebuchet MS"/>
              </a:rPr>
              <a:t>emergência;</a:t>
            </a:r>
            <a:endParaRPr sz="3000">
              <a:latin typeface="Trebuchet MS"/>
              <a:cs typeface="Trebuchet MS"/>
            </a:endParaRPr>
          </a:p>
          <a:p>
            <a:pPr marL="12700" marR="5080" algn="just">
              <a:lnSpc>
                <a:spcPct val="114599"/>
              </a:lnSpc>
              <a:buAutoNum type="alphaLcParenR" startAt="3"/>
              <a:tabLst>
                <a:tab pos="459740" algn="l"/>
              </a:tabLst>
            </a:pPr>
            <a:r>
              <a:rPr sz="3000" spc="50" dirty="0">
                <a:latin typeface="Trebuchet MS"/>
                <a:cs typeface="Trebuchet MS"/>
              </a:rPr>
              <a:t>seleção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130" dirty="0">
                <a:latin typeface="Trebuchet MS"/>
                <a:cs typeface="Trebuchet MS"/>
              </a:rPr>
              <a:t>das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20" dirty="0">
                <a:latin typeface="Trebuchet MS"/>
                <a:cs typeface="Trebuchet MS"/>
              </a:rPr>
              <a:t>técnicas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40" dirty="0">
                <a:latin typeface="Trebuchet MS"/>
                <a:cs typeface="Trebuchet MS"/>
              </a:rPr>
              <a:t>apropriadas,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equipamentos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114" dirty="0">
                <a:latin typeface="Trebuchet MS"/>
                <a:cs typeface="Trebuchet MS"/>
              </a:rPr>
              <a:t>pessoais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50" dirty="0">
                <a:latin typeface="Trebuchet MS"/>
                <a:cs typeface="Trebuchet MS"/>
              </a:rPr>
              <a:t>e/ou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40" dirty="0">
                <a:latin typeface="Trebuchet MS"/>
                <a:cs typeface="Trebuchet MS"/>
              </a:rPr>
              <a:t>coletivos </a:t>
            </a:r>
            <a:r>
              <a:rPr sz="3000" spc="-894" dirty="0">
                <a:latin typeface="Trebuchet MS"/>
                <a:cs typeface="Trebuchet MS"/>
              </a:rPr>
              <a:t> </a:t>
            </a:r>
            <a:r>
              <a:rPr sz="3000" spc="40" dirty="0">
                <a:latin typeface="Trebuchet MS"/>
                <a:cs typeface="Trebuchet MS"/>
              </a:rPr>
              <a:t>específicos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10" dirty="0">
                <a:latin typeface="Trebuchet MS"/>
                <a:cs typeface="Trebuchet MS"/>
              </a:rPr>
              <a:t>e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sistema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de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45" dirty="0">
                <a:latin typeface="Trebuchet MS"/>
                <a:cs typeface="Trebuchet MS"/>
              </a:rPr>
              <a:t>resgate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40" dirty="0">
                <a:latin typeface="Trebuchet MS"/>
                <a:cs typeface="Trebuchet MS"/>
              </a:rPr>
              <a:t>disponíveis,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de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35" dirty="0">
                <a:latin typeface="Trebuchet MS"/>
                <a:cs typeface="Trebuchet MS"/>
              </a:rPr>
              <a:t>forma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60" dirty="0">
                <a:latin typeface="Trebuchet MS"/>
                <a:cs typeface="Trebuchet MS"/>
              </a:rPr>
              <a:t>a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20" dirty="0">
                <a:latin typeface="Trebuchet MS"/>
                <a:cs typeface="Trebuchet MS"/>
              </a:rPr>
              <a:t>reduzir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155" dirty="0">
                <a:latin typeface="Trebuchet MS"/>
                <a:cs typeface="Trebuchet MS"/>
              </a:rPr>
              <a:t> </a:t>
            </a:r>
            <a:r>
              <a:rPr sz="3000" spc="45" dirty="0">
                <a:latin typeface="Trebuchet MS"/>
                <a:cs typeface="Trebuchet MS"/>
              </a:rPr>
              <a:t>tempo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de </a:t>
            </a:r>
            <a:r>
              <a:rPr sz="3000" spc="-894" dirty="0">
                <a:latin typeface="Trebuchet MS"/>
                <a:cs typeface="Trebuchet MS"/>
              </a:rPr>
              <a:t> </a:t>
            </a:r>
            <a:r>
              <a:rPr sz="3000" spc="125" dirty="0">
                <a:latin typeface="Trebuchet MS"/>
                <a:cs typeface="Trebuchet MS"/>
              </a:rPr>
              <a:t>suspensão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5" dirty="0">
                <a:latin typeface="Trebuchet MS"/>
                <a:cs typeface="Trebuchet MS"/>
              </a:rPr>
              <a:t>inerte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130" dirty="0">
                <a:latin typeface="Trebuchet MS"/>
                <a:cs typeface="Trebuchet MS"/>
              </a:rPr>
              <a:t>do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50" dirty="0">
                <a:latin typeface="Trebuchet MS"/>
                <a:cs typeface="Trebuchet MS"/>
              </a:rPr>
              <a:t>trabalhador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10" dirty="0">
                <a:latin typeface="Trebuchet MS"/>
                <a:cs typeface="Trebuchet MS"/>
              </a:rPr>
              <a:t>e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114" dirty="0">
                <a:latin typeface="Trebuchet MS"/>
                <a:cs typeface="Trebuchet MS"/>
              </a:rPr>
              <a:t>sua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60" dirty="0">
                <a:latin typeface="Trebuchet MS"/>
                <a:cs typeface="Trebuchet MS"/>
              </a:rPr>
              <a:t>exposição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135" dirty="0">
                <a:latin typeface="Trebuchet MS"/>
                <a:cs typeface="Trebuchet MS"/>
              </a:rPr>
              <a:t>aos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80" dirty="0">
                <a:latin typeface="Trebuchet MS"/>
                <a:cs typeface="Trebuchet MS"/>
              </a:rPr>
              <a:t>perigos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existentes;</a:t>
            </a:r>
            <a:r>
              <a:rPr sz="3000" spc="-145" dirty="0">
                <a:latin typeface="Trebuchet MS"/>
                <a:cs typeface="Trebuchet MS"/>
              </a:rPr>
              <a:t> </a:t>
            </a:r>
            <a:r>
              <a:rPr sz="3000" spc="10" dirty="0">
                <a:latin typeface="Trebuchet MS"/>
                <a:cs typeface="Trebuchet MS"/>
              </a:rPr>
              <a:t>e</a:t>
            </a:r>
            <a:endParaRPr sz="3000">
              <a:latin typeface="Trebuchet MS"/>
              <a:cs typeface="Trebuchet MS"/>
            </a:endParaRPr>
          </a:p>
          <a:p>
            <a:pPr marL="440055" indent="-427990" algn="just">
              <a:lnSpc>
                <a:spcPct val="100000"/>
              </a:lnSpc>
              <a:spcBef>
                <a:spcPts val="520"/>
              </a:spcBef>
              <a:buAutoNum type="alphaLcParenR" startAt="3"/>
              <a:tabLst>
                <a:tab pos="440690" algn="l"/>
              </a:tabLst>
            </a:pPr>
            <a:r>
              <a:rPr sz="3000" spc="65" dirty="0">
                <a:latin typeface="Trebuchet MS"/>
                <a:cs typeface="Trebuchet MS"/>
              </a:rPr>
              <a:t>previsão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90" dirty="0">
                <a:latin typeface="Trebuchet MS"/>
                <a:cs typeface="Trebuchet MS"/>
              </a:rPr>
              <a:t>da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15" dirty="0">
                <a:latin typeface="Trebuchet MS"/>
                <a:cs typeface="Trebuchet MS"/>
              </a:rPr>
              <a:t>realização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de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95" dirty="0">
                <a:latin typeface="Trebuchet MS"/>
                <a:cs typeface="Trebuchet MS"/>
              </a:rPr>
              <a:t>simulados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155" dirty="0">
                <a:latin typeface="Trebuchet MS"/>
                <a:cs typeface="Trebuchet MS"/>
              </a:rPr>
              <a:t>dos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55" dirty="0">
                <a:latin typeface="Trebuchet MS"/>
                <a:cs typeface="Trebuchet MS"/>
              </a:rPr>
              <a:t>cenários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5" dirty="0">
                <a:latin typeface="Trebuchet MS"/>
                <a:cs typeface="Trebuchet MS"/>
              </a:rPr>
              <a:t>identificados.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07F8AE25-FBE3-FE69-EDC3-0F37B330B8A6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98421" y="5803478"/>
            <a:ext cx="6489700" cy="4483735"/>
          </a:xfrm>
          <a:custGeom>
            <a:avLst/>
            <a:gdLst/>
            <a:ahLst/>
            <a:cxnLst/>
            <a:rect l="l" t="t" r="r" b="b"/>
            <a:pathLst>
              <a:path w="6489700" h="4483734">
                <a:moveTo>
                  <a:pt x="1846855" y="0"/>
                </a:moveTo>
                <a:lnTo>
                  <a:pt x="5541345" y="0"/>
                </a:lnTo>
                <a:lnTo>
                  <a:pt x="6489576" y="1642403"/>
                </a:lnTo>
                <a:lnTo>
                  <a:pt x="6489576" y="4483521"/>
                </a:lnTo>
                <a:lnTo>
                  <a:pt x="741261" y="4483521"/>
                </a:lnTo>
                <a:lnTo>
                  <a:pt x="0" y="3199784"/>
                </a:lnTo>
                <a:lnTo>
                  <a:pt x="0" y="3198883"/>
                </a:lnTo>
                <a:lnTo>
                  <a:pt x="1846855" y="0"/>
                </a:lnTo>
                <a:close/>
              </a:path>
            </a:pathLst>
          </a:custGeom>
          <a:solidFill>
            <a:srgbClr val="787E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39886" y="1698136"/>
            <a:ext cx="7952655" cy="6890728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6647229" y="7356721"/>
            <a:ext cx="3801745" cy="2930525"/>
          </a:xfrm>
          <a:custGeom>
            <a:avLst/>
            <a:gdLst/>
            <a:ahLst/>
            <a:cxnLst/>
            <a:rect l="l" t="t" r="r" b="b"/>
            <a:pathLst>
              <a:path w="3801745" h="2930525">
                <a:moveTo>
                  <a:pt x="950255" y="0"/>
                </a:moveTo>
                <a:lnTo>
                  <a:pt x="2851165" y="0"/>
                </a:lnTo>
                <a:lnTo>
                  <a:pt x="3801553" y="1646139"/>
                </a:lnTo>
                <a:lnTo>
                  <a:pt x="3060164" y="2930278"/>
                </a:lnTo>
                <a:lnTo>
                  <a:pt x="741360" y="2930278"/>
                </a:lnTo>
                <a:lnTo>
                  <a:pt x="0" y="1646370"/>
                </a:lnTo>
                <a:lnTo>
                  <a:pt x="0" y="1645910"/>
                </a:lnTo>
                <a:lnTo>
                  <a:pt x="950255" y="0"/>
                </a:lnTo>
                <a:close/>
              </a:path>
            </a:pathLst>
          </a:custGeom>
          <a:solidFill>
            <a:srgbClr val="D9D9D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195040" y="5743603"/>
            <a:ext cx="5074285" cy="4543425"/>
            <a:chOff x="1195040" y="5743603"/>
            <a:chExt cx="5074285" cy="4543425"/>
          </a:xfrm>
        </p:grpSpPr>
        <p:sp>
          <p:nvSpPr>
            <p:cNvPr id="9" name="object 9"/>
            <p:cNvSpPr/>
            <p:nvPr/>
          </p:nvSpPr>
          <p:spPr>
            <a:xfrm>
              <a:off x="1195040" y="5902300"/>
              <a:ext cx="4578985" cy="4385310"/>
            </a:xfrm>
            <a:custGeom>
              <a:avLst/>
              <a:gdLst/>
              <a:ahLst/>
              <a:cxnLst/>
              <a:rect l="l" t="t" r="r" b="b"/>
              <a:pathLst>
                <a:path w="4578985" h="4385309">
                  <a:moveTo>
                    <a:pt x="3411565" y="464613"/>
                  </a:moveTo>
                  <a:lnTo>
                    <a:pt x="716428" y="464613"/>
                  </a:lnTo>
                  <a:lnTo>
                    <a:pt x="733583" y="418716"/>
                  </a:lnTo>
                  <a:lnTo>
                    <a:pt x="753224" y="369761"/>
                  </a:lnTo>
                  <a:lnTo>
                    <a:pt x="774693" y="319406"/>
                  </a:lnTo>
                  <a:lnTo>
                    <a:pt x="797330" y="269310"/>
                  </a:lnTo>
                  <a:lnTo>
                    <a:pt x="820477" y="221131"/>
                  </a:lnTo>
                  <a:lnTo>
                    <a:pt x="843474" y="176528"/>
                  </a:lnTo>
                  <a:lnTo>
                    <a:pt x="865662" y="137160"/>
                  </a:lnTo>
                  <a:lnTo>
                    <a:pt x="886383" y="104685"/>
                  </a:lnTo>
                  <a:lnTo>
                    <a:pt x="2472097" y="0"/>
                  </a:lnTo>
                  <a:lnTo>
                    <a:pt x="3204033" y="157505"/>
                  </a:lnTo>
                  <a:lnTo>
                    <a:pt x="3429356" y="379109"/>
                  </a:lnTo>
                  <a:lnTo>
                    <a:pt x="3411565" y="464613"/>
                  </a:lnTo>
                  <a:close/>
                </a:path>
                <a:path w="4578985" h="4385309">
                  <a:moveTo>
                    <a:pt x="4578752" y="4384698"/>
                  </a:moveTo>
                  <a:lnTo>
                    <a:pt x="295526" y="4384698"/>
                  </a:lnTo>
                  <a:lnTo>
                    <a:pt x="94087" y="3358484"/>
                  </a:lnTo>
                  <a:lnTo>
                    <a:pt x="6654" y="1908790"/>
                  </a:lnTo>
                  <a:lnTo>
                    <a:pt x="0" y="677483"/>
                  </a:lnTo>
                  <a:lnTo>
                    <a:pt x="11662" y="157505"/>
                  </a:lnTo>
                  <a:lnTo>
                    <a:pt x="716428" y="464613"/>
                  </a:lnTo>
                  <a:lnTo>
                    <a:pt x="3411565" y="464613"/>
                  </a:lnTo>
                  <a:lnTo>
                    <a:pt x="3342812" y="795033"/>
                  </a:lnTo>
                  <a:lnTo>
                    <a:pt x="1624704" y="860362"/>
                  </a:lnTo>
                  <a:lnTo>
                    <a:pt x="4313041" y="2031804"/>
                  </a:lnTo>
                  <a:lnTo>
                    <a:pt x="4314783" y="2087039"/>
                  </a:lnTo>
                  <a:lnTo>
                    <a:pt x="4316654" y="2142504"/>
                  </a:lnTo>
                  <a:lnTo>
                    <a:pt x="4318658" y="2198171"/>
                  </a:lnTo>
                  <a:lnTo>
                    <a:pt x="4320799" y="2254013"/>
                  </a:lnTo>
                  <a:lnTo>
                    <a:pt x="4323081" y="2310003"/>
                  </a:lnTo>
                  <a:lnTo>
                    <a:pt x="4325506" y="2366113"/>
                  </a:lnTo>
                  <a:lnTo>
                    <a:pt x="4328078" y="2422314"/>
                  </a:lnTo>
                  <a:lnTo>
                    <a:pt x="4330801" y="2478580"/>
                  </a:lnTo>
                  <a:lnTo>
                    <a:pt x="4333679" y="2534882"/>
                  </a:lnTo>
                  <a:lnTo>
                    <a:pt x="4336714" y="2591194"/>
                  </a:lnTo>
                  <a:lnTo>
                    <a:pt x="4339910" y="2647487"/>
                  </a:lnTo>
                  <a:lnTo>
                    <a:pt x="4343271" y="2703733"/>
                  </a:lnTo>
                  <a:lnTo>
                    <a:pt x="4346801" y="2759906"/>
                  </a:lnTo>
                  <a:lnTo>
                    <a:pt x="4350502" y="2815977"/>
                  </a:lnTo>
                  <a:lnTo>
                    <a:pt x="4354379" y="2871919"/>
                  </a:lnTo>
                  <a:lnTo>
                    <a:pt x="4358434" y="2927704"/>
                  </a:lnTo>
                  <a:lnTo>
                    <a:pt x="4362672" y="2983305"/>
                  </a:lnTo>
                  <a:lnTo>
                    <a:pt x="4367095" y="3038693"/>
                  </a:lnTo>
                  <a:lnTo>
                    <a:pt x="4371708" y="3093842"/>
                  </a:lnTo>
                  <a:lnTo>
                    <a:pt x="4376514" y="3148723"/>
                  </a:lnTo>
                  <a:lnTo>
                    <a:pt x="4381516" y="3203309"/>
                  </a:lnTo>
                  <a:lnTo>
                    <a:pt x="4386717" y="3257572"/>
                  </a:lnTo>
                  <a:lnTo>
                    <a:pt x="4392122" y="3311485"/>
                  </a:lnTo>
                  <a:lnTo>
                    <a:pt x="4397734" y="3365019"/>
                  </a:lnTo>
                  <a:lnTo>
                    <a:pt x="4403556" y="3418148"/>
                  </a:lnTo>
                  <a:lnTo>
                    <a:pt x="4409593" y="3470844"/>
                  </a:lnTo>
                  <a:lnTo>
                    <a:pt x="4415846" y="3523078"/>
                  </a:lnTo>
                  <a:lnTo>
                    <a:pt x="4422320" y="3574824"/>
                  </a:lnTo>
                  <a:lnTo>
                    <a:pt x="4429019" y="3626053"/>
                  </a:lnTo>
                  <a:lnTo>
                    <a:pt x="4435945" y="3676739"/>
                  </a:lnTo>
                  <a:lnTo>
                    <a:pt x="4443103" y="3726853"/>
                  </a:lnTo>
                  <a:lnTo>
                    <a:pt x="4450496" y="3776367"/>
                  </a:lnTo>
                  <a:lnTo>
                    <a:pt x="4458127" y="3825255"/>
                  </a:lnTo>
                  <a:lnTo>
                    <a:pt x="4466000" y="3873488"/>
                  </a:lnTo>
                  <a:lnTo>
                    <a:pt x="4474119" y="3921038"/>
                  </a:lnTo>
                  <a:lnTo>
                    <a:pt x="4482486" y="3967879"/>
                  </a:lnTo>
                  <a:lnTo>
                    <a:pt x="4491106" y="4013982"/>
                  </a:lnTo>
                  <a:lnTo>
                    <a:pt x="4499981" y="4059320"/>
                  </a:lnTo>
                  <a:lnTo>
                    <a:pt x="4509116" y="4103865"/>
                  </a:lnTo>
                  <a:lnTo>
                    <a:pt x="4518514" y="4147590"/>
                  </a:lnTo>
                  <a:lnTo>
                    <a:pt x="4528179" y="4190466"/>
                  </a:lnTo>
                  <a:lnTo>
                    <a:pt x="4538113" y="4232467"/>
                  </a:lnTo>
                  <a:lnTo>
                    <a:pt x="4548321" y="4273564"/>
                  </a:lnTo>
                  <a:lnTo>
                    <a:pt x="4558805" y="4313730"/>
                  </a:lnTo>
                  <a:lnTo>
                    <a:pt x="4569570" y="4352937"/>
                  </a:lnTo>
                  <a:lnTo>
                    <a:pt x="4578752" y="4384698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06702" y="6059806"/>
              <a:ext cx="5062220" cy="3907790"/>
            </a:xfrm>
            <a:custGeom>
              <a:avLst/>
              <a:gdLst/>
              <a:ahLst/>
              <a:cxnLst/>
              <a:rect l="l" t="t" r="r" b="b"/>
              <a:pathLst>
                <a:path w="5062220" h="3907790">
                  <a:moveTo>
                    <a:pt x="5062110" y="3907215"/>
                  </a:moveTo>
                  <a:lnTo>
                    <a:pt x="759143" y="3907215"/>
                  </a:lnTo>
                  <a:lnTo>
                    <a:pt x="339473" y="2892632"/>
                  </a:lnTo>
                  <a:lnTo>
                    <a:pt x="111967" y="1594425"/>
                  </a:lnTo>
                  <a:lnTo>
                    <a:pt x="18264" y="475808"/>
                  </a:lnTo>
                  <a:lnTo>
                    <a:pt x="0" y="0"/>
                  </a:lnTo>
                  <a:lnTo>
                    <a:pt x="849773" y="0"/>
                  </a:lnTo>
                  <a:lnTo>
                    <a:pt x="893560" y="508814"/>
                  </a:lnTo>
                  <a:lnTo>
                    <a:pt x="3248612" y="305717"/>
                  </a:lnTo>
                  <a:lnTo>
                    <a:pt x="3230724" y="154209"/>
                  </a:lnTo>
                  <a:lnTo>
                    <a:pt x="3192370" y="0"/>
                  </a:lnTo>
                  <a:lnTo>
                    <a:pt x="4302926" y="0"/>
                  </a:lnTo>
                  <a:lnTo>
                    <a:pt x="4321197" y="475808"/>
                  </a:lnTo>
                  <a:lnTo>
                    <a:pt x="4414914" y="1594425"/>
                  </a:lnTo>
                  <a:lnTo>
                    <a:pt x="4642432" y="2892632"/>
                  </a:lnTo>
                  <a:lnTo>
                    <a:pt x="5062110" y="3907215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016217" y="5743603"/>
              <a:ext cx="2463800" cy="826135"/>
            </a:xfrm>
            <a:custGeom>
              <a:avLst/>
              <a:gdLst/>
              <a:ahLst/>
              <a:cxnLst/>
              <a:rect l="l" t="t" r="r" b="b"/>
              <a:pathLst>
                <a:path w="2463800" h="826134">
                  <a:moveTo>
                    <a:pt x="66276" y="825930"/>
                  </a:moveTo>
                  <a:lnTo>
                    <a:pt x="67541" y="808055"/>
                  </a:lnTo>
                  <a:lnTo>
                    <a:pt x="67887" y="792000"/>
                  </a:lnTo>
                  <a:lnTo>
                    <a:pt x="67624" y="775970"/>
                  </a:lnTo>
                  <a:lnTo>
                    <a:pt x="64206" y="770464"/>
                  </a:lnTo>
                  <a:lnTo>
                    <a:pt x="55507" y="754917"/>
                  </a:lnTo>
                  <a:lnTo>
                    <a:pt x="43864" y="730784"/>
                  </a:lnTo>
                  <a:lnTo>
                    <a:pt x="31611" y="699521"/>
                  </a:lnTo>
                  <a:lnTo>
                    <a:pt x="24429" y="671576"/>
                  </a:lnTo>
                  <a:lnTo>
                    <a:pt x="24670" y="652951"/>
                  </a:lnTo>
                  <a:lnTo>
                    <a:pt x="29670" y="638340"/>
                  </a:lnTo>
                  <a:lnTo>
                    <a:pt x="36767" y="622436"/>
                  </a:lnTo>
                  <a:lnTo>
                    <a:pt x="37589" y="603617"/>
                  </a:lnTo>
                  <a:lnTo>
                    <a:pt x="30847" y="583521"/>
                  </a:lnTo>
                  <a:lnTo>
                    <a:pt x="24507" y="561735"/>
                  </a:lnTo>
                  <a:lnTo>
                    <a:pt x="26534" y="537845"/>
                  </a:lnTo>
                  <a:lnTo>
                    <a:pt x="30666" y="513041"/>
                  </a:lnTo>
                  <a:lnTo>
                    <a:pt x="28145" y="487984"/>
                  </a:lnTo>
                  <a:lnTo>
                    <a:pt x="23282" y="461468"/>
                  </a:lnTo>
                  <a:lnTo>
                    <a:pt x="20386" y="432286"/>
                  </a:lnTo>
                  <a:lnTo>
                    <a:pt x="17234" y="407888"/>
                  </a:lnTo>
                  <a:lnTo>
                    <a:pt x="10728" y="392611"/>
                  </a:lnTo>
                  <a:lnTo>
                    <a:pt x="3955" y="380671"/>
                  </a:lnTo>
                  <a:lnTo>
                    <a:pt x="0" y="366281"/>
                  </a:lnTo>
                  <a:lnTo>
                    <a:pt x="1083" y="345728"/>
                  </a:lnTo>
                  <a:lnTo>
                    <a:pt x="5726" y="321563"/>
                  </a:lnTo>
                  <a:lnTo>
                    <a:pt x="11461" y="297309"/>
                  </a:lnTo>
                  <a:lnTo>
                    <a:pt x="15825" y="276488"/>
                  </a:lnTo>
                  <a:lnTo>
                    <a:pt x="16637" y="262879"/>
                  </a:lnTo>
                  <a:lnTo>
                    <a:pt x="15924" y="245178"/>
                  </a:lnTo>
                  <a:lnTo>
                    <a:pt x="12454" y="202580"/>
                  </a:lnTo>
                  <a:lnTo>
                    <a:pt x="82895" y="196504"/>
                  </a:lnTo>
                  <a:lnTo>
                    <a:pt x="82974" y="197100"/>
                  </a:lnTo>
                  <a:lnTo>
                    <a:pt x="2300713" y="5877"/>
                  </a:lnTo>
                  <a:lnTo>
                    <a:pt x="2300713" y="5242"/>
                  </a:lnTo>
                  <a:lnTo>
                    <a:pt x="2361635" y="0"/>
                  </a:lnTo>
                  <a:lnTo>
                    <a:pt x="2360607" y="18789"/>
                  </a:lnTo>
                  <a:lnTo>
                    <a:pt x="2360009" y="36447"/>
                  </a:lnTo>
                  <a:lnTo>
                    <a:pt x="2359692" y="65210"/>
                  </a:lnTo>
                  <a:lnTo>
                    <a:pt x="2357690" y="92641"/>
                  </a:lnTo>
                  <a:lnTo>
                    <a:pt x="2353757" y="120243"/>
                  </a:lnTo>
                  <a:lnTo>
                    <a:pt x="2351275" y="145508"/>
                  </a:lnTo>
                  <a:lnTo>
                    <a:pt x="2353623" y="165924"/>
                  </a:lnTo>
                  <a:lnTo>
                    <a:pt x="2361042" y="191769"/>
                  </a:lnTo>
                  <a:lnTo>
                    <a:pt x="2369657" y="228280"/>
                  </a:lnTo>
                  <a:lnTo>
                    <a:pt x="2376681" y="265484"/>
                  </a:lnTo>
                  <a:lnTo>
                    <a:pt x="2379325" y="293406"/>
                  </a:lnTo>
                  <a:lnTo>
                    <a:pt x="2384178" y="318400"/>
                  </a:lnTo>
                  <a:lnTo>
                    <a:pt x="2397000" y="349343"/>
                  </a:lnTo>
                  <a:lnTo>
                    <a:pt x="2413666" y="379959"/>
                  </a:lnTo>
                  <a:lnTo>
                    <a:pt x="2430054" y="403970"/>
                  </a:lnTo>
                  <a:lnTo>
                    <a:pt x="2442047" y="430329"/>
                  </a:lnTo>
                  <a:lnTo>
                    <a:pt x="2449399" y="466752"/>
                  </a:lnTo>
                  <a:lnTo>
                    <a:pt x="2453613" y="505104"/>
                  </a:lnTo>
                  <a:lnTo>
                    <a:pt x="2456191" y="537250"/>
                  </a:lnTo>
                  <a:lnTo>
                    <a:pt x="2460276" y="575554"/>
                  </a:lnTo>
                  <a:lnTo>
                    <a:pt x="2462271" y="597520"/>
                  </a:lnTo>
                  <a:lnTo>
                    <a:pt x="2463291" y="619219"/>
                  </a:lnTo>
                  <a:lnTo>
                    <a:pt x="2391977" y="625375"/>
                  </a:lnTo>
                  <a:lnTo>
                    <a:pt x="2390900" y="600510"/>
                  </a:lnTo>
                  <a:lnTo>
                    <a:pt x="2388447" y="570882"/>
                  </a:lnTo>
                  <a:lnTo>
                    <a:pt x="2386322" y="539878"/>
                  </a:lnTo>
                  <a:lnTo>
                    <a:pt x="2386226" y="510880"/>
                  </a:lnTo>
                  <a:lnTo>
                    <a:pt x="2385454" y="484143"/>
                  </a:lnTo>
                  <a:lnTo>
                    <a:pt x="2381179" y="464891"/>
                  </a:lnTo>
                  <a:lnTo>
                    <a:pt x="2375729" y="451268"/>
                  </a:lnTo>
                  <a:lnTo>
                    <a:pt x="2371432" y="441420"/>
                  </a:lnTo>
                  <a:lnTo>
                    <a:pt x="2368232" y="427199"/>
                  </a:lnTo>
                  <a:lnTo>
                    <a:pt x="2365765" y="405454"/>
                  </a:lnTo>
                  <a:lnTo>
                    <a:pt x="2365894" y="381825"/>
                  </a:lnTo>
                  <a:lnTo>
                    <a:pt x="2370480" y="361952"/>
                  </a:lnTo>
                  <a:lnTo>
                    <a:pt x="2371845" y="353302"/>
                  </a:lnTo>
                  <a:lnTo>
                    <a:pt x="2369831" y="342339"/>
                  </a:lnTo>
                  <a:lnTo>
                    <a:pt x="2365354" y="329745"/>
                  </a:lnTo>
                  <a:lnTo>
                    <a:pt x="2359335" y="316202"/>
                  </a:lnTo>
                  <a:lnTo>
                    <a:pt x="72860" y="316202"/>
                  </a:lnTo>
                  <a:lnTo>
                    <a:pt x="70088" y="327287"/>
                  </a:lnTo>
                  <a:lnTo>
                    <a:pt x="69756" y="339206"/>
                  </a:lnTo>
                  <a:lnTo>
                    <a:pt x="70540" y="353553"/>
                  </a:lnTo>
                  <a:lnTo>
                    <a:pt x="71115" y="371921"/>
                  </a:lnTo>
                  <a:lnTo>
                    <a:pt x="70322" y="394089"/>
                  </a:lnTo>
                  <a:lnTo>
                    <a:pt x="68135" y="409753"/>
                  </a:lnTo>
                  <a:lnTo>
                    <a:pt x="65108" y="422178"/>
                  </a:lnTo>
                  <a:lnTo>
                    <a:pt x="61794" y="434629"/>
                  </a:lnTo>
                  <a:lnTo>
                    <a:pt x="61390" y="458695"/>
                  </a:lnTo>
                  <a:lnTo>
                    <a:pt x="63796" y="505936"/>
                  </a:lnTo>
                  <a:lnTo>
                    <a:pt x="67957" y="565963"/>
                  </a:lnTo>
                  <a:lnTo>
                    <a:pt x="72814" y="628386"/>
                  </a:lnTo>
                  <a:lnTo>
                    <a:pt x="80396" y="718861"/>
                  </a:lnTo>
                  <a:lnTo>
                    <a:pt x="86008" y="774803"/>
                  </a:lnTo>
                  <a:lnTo>
                    <a:pt x="88461" y="799980"/>
                  </a:lnTo>
                  <a:lnTo>
                    <a:pt x="90073" y="823865"/>
                  </a:lnTo>
                  <a:lnTo>
                    <a:pt x="66276" y="825930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083" y="3478209"/>
            <a:ext cx="114300" cy="11429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263454" y="3186732"/>
            <a:ext cx="7251065" cy="208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7155">
              <a:lnSpc>
                <a:spcPct val="116399"/>
              </a:lnSpc>
              <a:spcBef>
                <a:spcPts val="100"/>
              </a:spcBef>
            </a:pPr>
            <a:r>
              <a:rPr sz="2900" spc="-160" dirty="0">
                <a:latin typeface="Trebuchet MS"/>
                <a:cs typeface="Trebuchet MS"/>
              </a:rPr>
              <a:t>33.5.20.3</a:t>
            </a:r>
            <a:r>
              <a:rPr sz="2900" spc="45" dirty="0">
                <a:latin typeface="Trebuchet MS"/>
                <a:cs typeface="Trebuchet MS"/>
              </a:rPr>
              <a:t> </a:t>
            </a:r>
            <a:r>
              <a:rPr sz="2900" spc="-50" dirty="0">
                <a:latin typeface="Trebuchet MS"/>
                <a:cs typeface="Trebuchet MS"/>
              </a:rPr>
              <a:t>A</a:t>
            </a:r>
            <a:r>
              <a:rPr sz="2900" spc="45" dirty="0">
                <a:latin typeface="Trebuchet MS"/>
                <a:cs typeface="Trebuchet MS"/>
              </a:rPr>
              <a:t> </a:t>
            </a:r>
            <a:r>
              <a:rPr sz="2900" spc="30" dirty="0">
                <a:latin typeface="Trebuchet MS"/>
                <a:cs typeface="Trebuchet MS"/>
              </a:rPr>
              <a:t>organização</a:t>
            </a:r>
            <a:r>
              <a:rPr sz="2900" spc="50" dirty="0">
                <a:latin typeface="Trebuchet MS"/>
                <a:cs typeface="Trebuchet MS"/>
              </a:rPr>
              <a:t> </a:t>
            </a:r>
            <a:r>
              <a:rPr sz="2900" spc="25" dirty="0">
                <a:latin typeface="Trebuchet MS"/>
                <a:cs typeface="Trebuchet MS"/>
              </a:rPr>
              <a:t>deve</a:t>
            </a:r>
            <a:r>
              <a:rPr sz="2900" spc="45" dirty="0">
                <a:latin typeface="Trebuchet MS"/>
                <a:cs typeface="Trebuchet MS"/>
              </a:rPr>
              <a:t> </a:t>
            </a:r>
            <a:r>
              <a:rPr sz="2900" spc="60" dirty="0">
                <a:latin typeface="Trebuchet MS"/>
                <a:cs typeface="Trebuchet MS"/>
              </a:rPr>
              <a:t>assegurar </a:t>
            </a:r>
            <a:r>
              <a:rPr sz="2900" spc="65" dirty="0">
                <a:latin typeface="Trebuchet MS"/>
                <a:cs typeface="Trebuchet MS"/>
              </a:rPr>
              <a:t> </a:t>
            </a:r>
            <a:r>
              <a:rPr sz="2900" spc="70" dirty="0">
                <a:latin typeface="Trebuchet MS"/>
                <a:cs typeface="Trebuchet MS"/>
              </a:rPr>
              <a:t>que </a:t>
            </a:r>
            <a:r>
              <a:rPr sz="2900" spc="50" dirty="0">
                <a:latin typeface="Trebuchet MS"/>
                <a:cs typeface="Trebuchet MS"/>
              </a:rPr>
              <a:t>a </a:t>
            </a:r>
            <a:r>
              <a:rPr sz="2900" spc="45" dirty="0">
                <a:latin typeface="Trebuchet MS"/>
                <a:cs typeface="Trebuchet MS"/>
              </a:rPr>
              <a:t>equipe </a:t>
            </a:r>
            <a:r>
              <a:rPr sz="2900" spc="55" dirty="0">
                <a:latin typeface="Trebuchet MS"/>
                <a:cs typeface="Trebuchet MS"/>
              </a:rPr>
              <a:t>de </a:t>
            </a:r>
            <a:r>
              <a:rPr sz="2900" spc="15" dirty="0">
                <a:latin typeface="Trebuchet MS"/>
                <a:cs typeface="Trebuchet MS"/>
              </a:rPr>
              <a:t>emergência </a:t>
            </a:r>
            <a:r>
              <a:rPr sz="2900" spc="-5" dirty="0">
                <a:latin typeface="Trebuchet MS"/>
                <a:cs typeface="Trebuchet MS"/>
              </a:rPr>
              <a:t>e </a:t>
            </a:r>
            <a:r>
              <a:rPr sz="2900" spc="45" dirty="0">
                <a:latin typeface="Trebuchet MS"/>
                <a:cs typeface="Trebuchet MS"/>
              </a:rPr>
              <a:t>salvamento </a:t>
            </a:r>
            <a:r>
              <a:rPr sz="2900" spc="-860" dirty="0">
                <a:latin typeface="Trebuchet MS"/>
                <a:cs typeface="Trebuchet MS"/>
              </a:rPr>
              <a:t> </a:t>
            </a:r>
            <a:r>
              <a:rPr sz="2900" spc="35" dirty="0">
                <a:latin typeface="Trebuchet MS"/>
                <a:cs typeface="Trebuchet MS"/>
              </a:rPr>
              <a:t>atenda</a:t>
            </a:r>
            <a:r>
              <a:rPr sz="2900" spc="-114" dirty="0">
                <a:latin typeface="Trebuchet MS"/>
                <a:cs typeface="Trebuchet MS"/>
              </a:rPr>
              <a:t> </a:t>
            </a:r>
            <a:r>
              <a:rPr sz="2900" spc="135" dirty="0">
                <a:latin typeface="Trebuchet MS"/>
                <a:cs typeface="Trebuchet MS"/>
              </a:rPr>
              <a:t>o</a:t>
            </a:r>
            <a:r>
              <a:rPr sz="2900" spc="-114" dirty="0">
                <a:latin typeface="Trebuchet MS"/>
                <a:cs typeface="Trebuchet MS"/>
              </a:rPr>
              <a:t> </a:t>
            </a:r>
            <a:r>
              <a:rPr sz="2900" spc="85" dirty="0">
                <a:latin typeface="Trebuchet MS"/>
                <a:cs typeface="Trebuchet MS"/>
              </a:rPr>
              <a:t>disposto</a:t>
            </a:r>
            <a:r>
              <a:rPr sz="2900" spc="-114" dirty="0">
                <a:latin typeface="Trebuchet MS"/>
                <a:cs typeface="Trebuchet MS"/>
              </a:rPr>
              <a:t> </a:t>
            </a:r>
            <a:r>
              <a:rPr sz="2900" spc="80" dirty="0">
                <a:latin typeface="Trebuchet MS"/>
                <a:cs typeface="Trebuchet MS"/>
              </a:rPr>
              <a:t>na</a:t>
            </a:r>
            <a:r>
              <a:rPr sz="2900" spc="-114" dirty="0">
                <a:latin typeface="Trebuchet MS"/>
                <a:cs typeface="Trebuchet MS"/>
              </a:rPr>
              <a:t> </a:t>
            </a:r>
            <a:r>
              <a:rPr sz="2900" spc="30" dirty="0">
                <a:latin typeface="Trebuchet MS"/>
                <a:cs typeface="Trebuchet MS"/>
              </a:rPr>
              <a:t>alínea</a:t>
            </a:r>
            <a:r>
              <a:rPr sz="2900" spc="-114" dirty="0">
                <a:latin typeface="Trebuchet MS"/>
                <a:cs typeface="Trebuchet MS"/>
              </a:rPr>
              <a:t> </a:t>
            </a:r>
            <a:r>
              <a:rPr sz="2900" spc="120" dirty="0">
                <a:latin typeface="Trebuchet MS"/>
                <a:cs typeface="Trebuchet MS"/>
              </a:rPr>
              <a:t>"c"</a:t>
            </a:r>
            <a:r>
              <a:rPr sz="2900" spc="-114" dirty="0">
                <a:latin typeface="Trebuchet MS"/>
                <a:cs typeface="Trebuchet MS"/>
              </a:rPr>
              <a:t> </a:t>
            </a:r>
            <a:r>
              <a:rPr sz="2900" spc="125" dirty="0">
                <a:latin typeface="Trebuchet MS"/>
                <a:cs typeface="Trebuchet MS"/>
              </a:rPr>
              <a:t>do</a:t>
            </a:r>
            <a:r>
              <a:rPr sz="2900" spc="-114" dirty="0">
                <a:latin typeface="Trebuchet MS"/>
                <a:cs typeface="Trebuchet MS"/>
              </a:rPr>
              <a:t> </a:t>
            </a:r>
            <a:r>
              <a:rPr sz="2900" spc="45" dirty="0">
                <a:latin typeface="Trebuchet MS"/>
                <a:cs typeface="Trebuchet MS"/>
              </a:rPr>
              <a:t>subitem </a:t>
            </a:r>
            <a:r>
              <a:rPr sz="2900" spc="-860" dirty="0">
                <a:latin typeface="Trebuchet MS"/>
                <a:cs typeface="Trebuchet MS"/>
              </a:rPr>
              <a:t> </a:t>
            </a:r>
            <a:r>
              <a:rPr sz="2900" spc="-185" dirty="0">
                <a:latin typeface="Trebuchet MS"/>
                <a:cs typeface="Trebuchet MS"/>
              </a:rPr>
              <a:t>33.5.20.2.</a:t>
            </a:r>
            <a:endParaRPr sz="29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102591" y="1987037"/>
            <a:ext cx="670750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125" dirty="0">
                <a:solidFill>
                  <a:srgbClr val="787E11"/>
                </a:solidFill>
              </a:rPr>
              <a:t>Plano</a:t>
            </a:r>
            <a:r>
              <a:rPr sz="4400" b="1" spc="-515" dirty="0">
                <a:solidFill>
                  <a:srgbClr val="787E11"/>
                </a:solidFill>
              </a:rPr>
              <a:t> </a:t>
            </a:r>
            <a:r>
              <a:rPr sz="4400" b="1" spc="114" dirty="0">
                <a:solidFill>
                  <a:srgbClr val="787E11"/>
                </a:solidFill>
              </a:rPr>
              <a:t>de</a:t>
            </a:r>
            <a:r>
              <a:rPr sz="4400" b="1" spc="-509" dirty="0">
                <a:solidFill>
                  <a:srgbClr val="787E11"/>
                </a:solidFill>
              </a:rPr>
              <a:t> </a:t>
            </a:r>
            <a:r>
              <a:rPr sz="4400" b="1" spc="75" dirty="0">
                <a:solidFill>
                  <a:srgbClr val="787E11"/>
                </a:solidFill>
              </a:rPr>
              <a:t>Resgate</a:t>
            </a:r>
            <a:endParaRPr sz="4400" b="1" dirty="0">
              <a:solidFill>
                <a:srgbClr val="787E11"/>
              </a:solidFill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37326" y="6845245"/>
            <a:ext cx="2818765" cy="2349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4160">
              <a:lnSpc>
                <a:spcPct val="115500"/>
              </a:lnSpc>
              <a:spcBef>
                <a:spcPts val="100"/>
              </a:spcBef>
            </a:pPr>
            <a:r>
              <a:rPr sz="3300" spc="-65" dirty="0">
                <a:latin typeface="Trebuchet MS"/>
                <a:cs typeface="Trebuchet MS"/>
              </a:rPr>
              <a:t>c</a:t>
            </a:r>
            <a:r>
              <a:rPr sz="3300" spc="-145" dirty="0">
                <a:latin typeface="Trebuchet MS"/>
                <a:cs typeface="Trebuchet MS"/>
              </a:rPr>
              <a:t>)</a:t>
            </a:r>
            <a:r>
              <a:rPr sz="3300" spc="-170" dirty="0">
                <a:latin typeface="Trebuchet MS"/>
                <a:cs typeface="Trebuchet MS"/>
              </a:rPr>
              <a:t> </a:t>
            </a:r>
            <a:r>
              <a:rPr sz="3300" spc="-80" dirty="0">
                <a:latin typeface="Trebuchet MS"/>
                <a:cs typeface="Trebuchet MS"/>
              </a:rPr>
              <a:t>t</a:t>
            </a:r>
            <a:r>
              <a:rPr sz="3300" spc="5" dirty="0">
                <a:latin typeface="Trebuchet MS"/>
                <a:cs typeface="Trebuchet MS"/>
              </a:rPr>
              <a:t>e</a:t>
            </a:r>
            <a:r>
              <a:rPr sz="3300" spc="60" dirty="0">
                <a:latin typeface="Trebuchet MS"/>
                <a:cs typeface="Trebuchet MS"/>
              </a:rPr>
              <a:t>m</a:t>
            </a:r>
            <a:r>
              <a:rPr sz="3300" spc="120" dirty="0">
                <a:latin typeface="Trebuchet MS"/>
                <a:cs typeface="Trebuchet MS"/>
              </a:rPr>
              <a:t>p</a:t>
            </a:r>
            <a:r>
              <a:rPr sz="3300" spc="155" dirty="0">
                <a:latin typeface="Trebuchet MS"/>
                <a:cs typeface="Trebuchet MS"/>
              </a:rPr>
              <a:t>o</a:t>
            </a:r>
            <a:r>
              <a:rPr sz="3300" spc="-170" dirty="0">
                <a:latin typeface="Trebuchet MS"/>
                <a:cs typeface="Trebuchet MS"/>
              </a:rPr>
              <a:t> </a:t>
            </a:r>
            <a:r>
              <a:rPr sz="3300" spc="130" dirty="0">
                <a:latin typeface="Trebuchet MS"/>
                <a:cs typeface="Trebuchet MS"/>
              </a:rPr>
              <a:t>d</a:t>
            </a:r>
            <a:r>
              <a:rPr sz="3300" spc="5" dirty="0">
                <a:latin typeface="Trebuchet MS"/>
                <a:cs typeface="Trebuchet MS"/>
              </a:rPr>
              <a:t>e  </a:t>
            </a:r>
            <a:r>
              <a:rPr sz="3300" spc="90" dirty="0">
                <a:latin typeface="Trebuchet MS"/>
                <a:cs typeface="Trebuchet MS"/>
              </a:rPr>
              <a:t>resposta </a:t>
            </a:r>
            <a:r>
              <a:rPr sz="3300" spc="65" dirty="0">
                <a:latin typeface="Trebuchet MS"/>
                <a:cs typeface="Trebuchet MS"/>
              </a:rPr>
              <a:t>para </a:t>
            </a:r>
            <a:r>
              <a:rPr sz="3300" spc="-980" dirty="0">
                <a:latin typeface="Trebuchet MS"/>
                <a:cs typeface="Trebuchet MS"/>
              </a:rPr>
              <a:t> </a:t>
            </a:r>
            <a:r>
              <a:rPr sz="3300" spc="40" dirty="0">
                <a:latin typeface="Trebuchet MS"/>
                <a:cs typeface="Trebuchet MS"/>
              </a:rPr>
              <a:t>atendimento</a:t>
            </a:r>
            <a:r>
              <a:rPr sz="3300" spc="-229" dirty="0">
                <a:latin typeface="Trebuchet MS"/>
                <a:cs typeface="Trebuchet MS"/>
              </a:rPr>
              <a:t> </a:t>
            </a:r>
            <a:r>
              <a:rPr sz="3300" spc="65" dirty="0">
                <a:latin typeface="Trebuchet MS"/>
                <a:cs typeface="Trebuchet MS"/>
              </a:rPr>
              <a:t>à</a:t>
            </a:r>
            <a:endParaRPr sz="3300">
              <a:latin typeface="Trebuchet MS"/>
              <a:cs typeface="Trebuchet MS"/>
            </a:endParaRPr>
          </a:p>
          <a:p>
            <a:pPr marL="245110">
              <a:lnSpc>
                <a:spcPct val="100000"/>
              </a:lnSpc>
              <a:spcBef>
                <a:spcPts val="615"/>
              </a:spcBef>
            </a:pPr>
            <a:r>
              <a:rPr sz="3300" spc="-15" dirty="0">
                <a:latin typeface="Trebuchet MS"/>
                <a:cs typeface="Trebuchet MS"/>
              </a:rPr>
              <a:t>emergência;</a:t>
            </a:r>
            <a:endParaRPr sz="3300">
              <a:latin typeface="Trebuchet MS"/>
              <a:cs typeface="Trebuchet MS"/>
            </a:endParaRPr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7000789C-C025-60A3-362A-26BBD5045D4E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98421" y="5803480"/>
            <a:ext cx="6489700" cy="4483735"/>
          </a:xfrm>
          <a:custGeom>
            <a:avLst/>
            <a:gdLst/>
            <a:ahLst/>
            <a:cxnLst/>
            <a:rect l="l" t="t" r="r" b="b"/>
            <a:pathLst>
              <a:path w="6489700" h="4483734">
                <a:moveTo>
                  <a:pt x="1846855" y="0"/>
                </a:moveTo>
                <a:lnTo>
                  <a:pt x="5541345" y="0"/>
                </a:lnTo>
                <a:lnTo>
                  <a:pt x="6489576" y="1642402"/>
                </a:lnTo>
                <a:lnTo>
                  <a:pt x="6489576" y="4483518"/>
                </a:lnTo>
                <a:lnTo>
                  <a:pt x="741260" y="4483518"/>
                </a:lnTo>
                <a:lnTo>
                  <a:pt x="0" y="3199783"/>
                </a:lnTo>
                <a:lnTo>
                  <a:pt x="0" y="3198882"/>
                </a:lnTo>
                <a:lnTo>
                  <a:pt x="1846855" y="0"/>
                </a:lnTo>
                <a:close/>
              </a:path>
            </a:pathLst>
          </a:custGeom>
          <a:solidFill>
            <a:srgbClr val="787E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39886" y="1698137"/>
            <a:ext cx="7952655" cy="6890728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6647229" y="7356722"/>
            <a:ext cx="3801745" cy="2930525"/>
          </a:xfrm>
          <a:custGeom>
            <a:avLst/>
            <a:gdLst/>
            <a:ahLst/>
            <a:cxnLst/>
            <a:rect l="l" t="t" r="r" b="b"/>
            <a:pathLst>
              <a:path w="3801745" h="2930525">
                <a:moveTo>
                  <a:pt x="950255" y="0"/>
                </a:moveTo>
                <a:lnTo>
                  <a:pt x="2851165" y="0"/>
                </a:lnTo>
                <a:lnTo>
                  <a:pt x="3801553" y="1646138"/>
                </a:lnTo>
                <a:lnTo>
                  <a:pt x="3060165" y="2930277"/>
                </a:lnTo>
                <a:lnTo>
                  <a:pt x="741359" y="2930277"/>
                </a:lnTo>
                <a:lnTo>
                  <a:pt x="0" y="1646369"/>
                </a:lnTo>
                <a:lnTo>
                  <a:pt x="0" y="1645909"/>
                </a:lnTo>
                <a:lnTo>
                  <a:pt x="950255" y="0"/>
                </a:lnTo>
                <a:close/>
              </a:path>
            </a:pathLst>
          </a:custGeom>
          <a:solidFill>
            <a:srgbClr val="D9D9D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1340" y="3921820"/>
            <a:ext cx="114300" cy="1142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1340" y="4950520"/>
            <a:ext cx="114300" cy="1142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1340" y="5979220"/>
            <a:ext cx="114300" cy="1142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1340" y="7007920"/>
            <a:ext cx="114300" cy="1142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1340" y="8036620"/>
            <a:ext cx="114300" cy="11429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131711" y="3630342"/>
            <a:ext cx="8807450" cy="5168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28955">
              <a:lnSpc>
                <a:spcPct val="116399"/>
              </a:lnSpc>
              <a:spcBef>
                <a:spcPts val="100"/>
              </a:spcBef>
            </a:pPr>
            <a:r>
              <a:rPr sz="2900" spc="-85" dirty="0">
                <a:latin typeface="Trebuchet MS"/>
                <a:cs typeface="Trebuchet MS"/>
              </a:rPr>
              <a:t>1-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50" dirty="0">
                <a:latin typeface="Trebuchet MS"/>
                <a:cs typeface="Trebuchet MS"/>
              </a:rPr>
              <a:t>O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10" dirty="0">
                <a:latin typeface="Trebuchet MS"/>
                <a:cs typeface="Trebuchet MS"/>
              </a:rPr>
              <a:t>vigia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25" dirty="0">
                <a:latin typeface="Trebuchet MS"/>
                <a:cs typeface="Trebuchet MS"/>
              </a:rPr>
              <a:t>deve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-40" dirty="0">
                <a:latin typeface="Trebuchet MS"/>
                <a:cs typeface="Trebuchet MS"/>
              </a:rPr>
              <a:t>fazer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135" dirty="0">
                <a:latin typeface="Trebuchet MS"/>
                <a:cs typeface="Trebuchet MS"/>
              </a:rPr>
              <a:t>o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40" dirty="0">
                <a:latin typeface="Trebuchet MS"/>
                <a:cs typeface="Trebuchet MS"/>
              </a:rPr>
              <a:t>acionamento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80" dirty="0">
                <a:latin typeface="Trebuchet MS"/>
                <a:cs typeface="Trebuchet MS"/>
              </a:rPr>
              <a:t>da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45" dirty="0">
                <a:latin typeface="Trebuchet MS"/>
                <a:cs typeface="Trebuchet MS"/>
              </a:rPr>
              <a:t>equipe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55" dirty="0">
                <a:latin typeface="Trebuchet MS"/>
                <a:cs typeface="Trebuchet MS"/>
              </a:rPr>
              <a:t>de </a:t>
            </a:r>
            <a:r>
              <a:rPr sz="2900" spc="-860" dirty="0">
                <a:latin typeface="Trebuchet MS"/>
                <a:cs typeface="Trebuchet MS"/>
              </a:rPr>
              <a:t> </a:t>
            </a:r>
            <a:r>
              <a:rPr sz="2900" spc="45" dirty="0">
                <a:latin typeface="Trebuchet MS"/>
                <a:cs typeface="Trebuchet MS"/>
              </a:rPr>
              <a:t>salvamento</a:t>
            </a:r>
            <a:r>
              <a:rPr sz="2900" spc="-114" dirty="0">
                <a:latin typeface="Trebuchet MS"/>
                <a:cs typeface="Trebuchet MS"/>
              </a:rPr>
              <a:t> </a:t>
            </a:r>
            <a:r>
              <a:rPr sz="2900" spc="20" dirty="0">
                <a:latin typeface="Trebuchet MS"/>
                <a:cs typeface="Trebuchet MS"/>
              </a:rPr>
              <a:t>através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125" dirty="0">
                <a:latin typeface="Trebuchet MS"/>
                <a:cs typeface="Trebuchet MS"/>
              </a:rPr>
              <a:t>do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-20" dirty="0">
                <a:latin typeface="Trebuchet MS"/>
                <a:cs typeface="Trebuchet MS"/>
              </a:rPr>
              <a:t>rádio;</a:t>
            </a:r>
            <a:endParaRPr sz="2900">
              <a:latin typeface="Trebuchet MS"/>
              <a:cs typeface="Trebuchet MS"/>
            </a:endParaRPr>
          </a:p>
          <a:p>
            <a:pPr marL="12700" marR="5080">
              <a:lnSpc>
                <a:spcPct val="116399"/>
              </a:lnSpc>
              <a:buAutoNum type="arabicPlain" startAt="2"/>
              <a:tabLst>
                <a:tab pos="292735" algn="l"/>
              </a:tabLst>
            </a:pPr>
            <a:r>
              <a:rPr sz="2900" spc="440" dirty="0">
                <a:latin typeface="Trebuchet MS"/>
                <a:cs typeface="Trebuchet MS"/>
              </a:rPr>
              <a:t>–</a:t>
            </a:r>
            <a:r>
              <a:rPr sz="2900" spc="-114" dirty="0">
                <a:latin typeface="Trebuchet MS"/>
                <a:cs typeface="Trebuchet MS"/>
              </a:rPr>
              <a:t> </a:t>
            </a:r>
            <a:r>
              <a:rPr sz="2900" spc="-50" dirty="0">
                <a:latin typeface="Trebuchet MS"/>
                <a:cs typeface="Trebuchet MS"/>
              </a:rPr>
              <a:t>A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45" dirty="0">
                <a:latin typeface="Trebuchet MS"/>
                <a:cs typeface="Trebuchet MS"/>
              </a:rPr>
              <a:t>equipe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55" dirty="0">
                <a:latin typeface="Trebuchet MS"/>
                <a:cs typeface="Trebuchet MS"/>
              </a:rPr>
              <a:t>de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20" dirty="0">
                <a:latin typeface="Trebuchet MS"/>
                <a:cs typeface="Trebuchet MS"/>
              </a:rPr>
              <a:t>resgate</a:t>
            </a:r>
            <a:r>
              <a:rPr sz="2900" spc="-114" dirty="0">
                <a:latin typeface="Trebuchet MS"/>
                <a:cs typeface="Trebuchet MS"/>
              </a:rPr>
              <a:t> </a:t>
            </a:r>
            <a:r>
              <a:rPr sz="2900" spc="5" dirty="0">
                <a:latin typeface="Trebuchet MS"/>
                <a:cs typeface="Trebuchet MS"/>
              </a:rPr>
              <a:t>irá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45" dirty="0">
                <a:latin typeface="Trebuchet MS"/>
                <a:cs typeface="Trebuchet MS"/>
              </a:rPr>
              <a:t>seguir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135" dirty="0">
                <a:latin typeface="Trebuchet MS"/>
                <a:cs typeface="Trebuchet MS"/>
              </a:rPr>
              <a:t>o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75" dirty="0">
                <a:latin typeface="Trebuchet MS"/>
                <a:cs typeface="Trebuchet MS"/>
              </a:rPr>
              <a:t>plano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55" dirty="0">
                <a:latin typeface="Trebuchet MS"/>
                <a:cs typeface="Trebuchet MS"/>
              </a:rPr>
              <a:t>de</a:t>
            </a:r>
            <a:r>
              <a:rPr sz="2900" spc="-114" dirty="0">
                <a:latin typeface="Trebuchet MS"/>
                <a:cs typeface="Trebuchet MS"/>
              </a:rPr>
              <a:t> </a:t>
            </a:r>
            <a:r>
              <a:rPr sz="2900" spc="20" dirty="0">
                <a:latin typeface="Trebuchet MS"/>
                <a:cs typeface="Trebuchet MS"/>
              </a:rPr>
              <a:t>resgate </a:t>
            </a:r>
            <a:r>
              <a:rPr sz="2900" spc="-855" dirty="0">
                <a:latin typeface="Trebuchet MS"/>
                <a:cs typeface="Trebuchet MS"/>
              </a:rPr>
              <a:t> </a:t>
            </a:r>
            <a:r>
              <a:rPr sz="2900" spc="70" dirty="0">
                <a:latin typeface="Trebuchet MS"/>
                <a:cs typeface="Trebuchet MS"/>
              </a:rPr>
              <a:t>que</a:t>
            </a:r>
            <a:r>
              <a:rPr sz="2900" spc="-114" dirty="0">
                <a:latin typeface="Trebuchet MS"/>
                <a:cs typeface="Trebuchet MS"/>
              </a:rPr>
              <a:t> </a:t>
            </a:r>
            <a:r>
              <a:rPr sz="2900" spc="5" dirty="0">
                <a:latin typeface="Trebuchet MS"/>
                <a:cs typeface="Trebuchet MS"/>
              </a:rPr>
              <a:t>foi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40" dirty="0">
                <a:latin typeface="Trebuchet MS"/>
                <a:cs typeface="Trebuchet MS"/>
              </a:rPr>
              <a:t>definido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80" dirty="0">
                <a:latin typeface="Trebuchet MS"/>
                <a:cs typeface="Trebuchet MS"/>
              </a:rPr>
              <a:t>na</a:t>
            </a:r>
            <a:r>
              <a:rPr sz="2900" spc="-114" dirty="0">
                <a:latin typeface="Trebuchet MS"/>
                <a:cs typeface="Trebuchet MS"/>
              </a:rPr>
              <a:t> </a:t>
            </a:r>
            <a:r>
              <a:rPr sz="2900" spc="25" dirty="0">
                <a:latin typeface="Trebuchet MS"/>
                <a:cs typeface="Trebuchet MS"/>
              </a:rPr>
              <a:t>liberação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125" dirty="0">
                <a:latin typeface="Trebuchet MS"/>
                <a:cs typeface="Trebuchet MS"/>
              </a:rPr>
              <a:t>do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-10" dirty="0">
                <a:latin typeface="Trebuchet MS"/>
                <a:cs typeface="Trebuchet MS"/>
              </a:rPr>
              <a:t>trabalho;</a:t>
            </a:r>
            <a:endParaRPr sz="2900">
              <a:latin typeface="Trebuchet MS"/>
              <a:cs typeface="Trebuchet MS"/>
            </a:endParaRPr>
          </a:p>
          <a:p>
            <a:pPr marL="12700" marR="212090">
              <a:lnSpc>
                <a:spcPct val="116399"/>
              </a:lnSpc>
              <a:buAutoNum type="arabicPlain" startAt="2"/>
              <a:tabLst>
                <a:tab pos="294005" algn="l"/>
              </a:tabLst>
            </a:pPr>
            <a:r>
              <a:rPr sz="2900" spc="440" dirty="0">
                <a:latin typeface="Trebuchet MS"/>
                <a:cs typeface="Trebuchet MS"/>
              </a:rPr>
              <a:t>– </a:t>
            </a:r>
            <a:r>
              <a:rPr sz="2900" spc="45" dirty="0">
                <a:latin typeface="Trebuchet MS"/>
                <a:cs typeface="Trebuchet MS"/>
              </a:rPr>
              <a:t>Equipe </a:t>
            </a:r>
            <a:r>
              <a:rPr sz="2900" spc="55" dirty="0">
                <a:latin typeface="Trebuchet MS"/>
                <a:cs typeface="Trebuchet MS"/>
              </a:rPr>
              <a:t>de </a:t>
            </a:r>
            <a:r>
              <a:rPr sz="2900" spc="20" dirty="0">
                <a:latin typeface="Trebuchet MS"/>
                <a:cs typeface="Trebuchet MS"/>
              </a:rPr>
              <a:t>resgate </a:t>
            </a:r>
            <a:r>
              <a:rPr sz="2900" spc="5" dirty="0">
                <a:latin typeface="Trebuchet MS"/>
                <a:cs typeface="Trebuchet MS"/>
              </a:rPr>
              <a:t>irá </a:t>
            </a:r>
            <a:r>
              <a:rPr sz="2900" spc="-40" dirty="0">
                <a:latin typeface="Trebuchet MS"/>
                <a:cs typeface="Trebuchet MS"/>
              </a:rPr>
              <a:t>fazer </a:t>
            </a:r>
            <a:r>
              <a:rPr sz="2900" spc="75" dirty="0">
                <a:latin typeface="Trebuchet MS"/>
                <a:cs typeface="Trebuchet MS"/>
              </a:rPr>
              <a:t>uma </a:t>
            </a:r>
            <a:r>
              <a:rPr sz="2900" spc="25" dirty="0">
                <a:latin typeface="Trebuchet MS"/>
                <a:cs typeface="Trebuchet MS"/>
              </a:rPr>
              <a:t>avaliação </a:t>
            </a:r>
            <a:r>
              <a:rPr sz="2900" spc="30" dirty="0">
                <a:latin typeface="Trebuchet MS"/>
                <a:cs typeface="Trebuchet MS"/>
              </a:rPr>
              <a:t> </a:t>
            </a:r>
            <a:r>
              <a:rPr sz="2900" spc="15" dirty="0">
                <a:latin typeface="Trebuchet MS"/>
                <a:cs typeface="Trebuchet MS"/>
              </a:rPr>
              <a:t>atmosférica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45" dirty="0">
                <a:latin typeface="Trebuchet MS"/>
                <a:cs typeface="Trebuchet MS"/>
              </a:rPr>
              <a:t>para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-5" dirty="0">
                <a:latin typeface="Trebuchet MS"/>
                <a:cs typeface="Trebuchet MS"/>
              </a:rPr>
              <a:t>ver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85" dirty="0">
                <a:latin typeface="Trebuchet MS"/>
                <a:cs typeface="Trebuchet MS"/>
              </a:rPr>
              <a:t>se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135" dirty="0">
                <a:latin typeface="Trebuchet MS"/>
                <a:cs typeface="Trebuchet MS"/>
              </a:rPr>
              <a:t>o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25" dirty="0">
                <a:latin typeface="Trebuchet MS"/>
                <a:cs typeface="Trebuchet MS"/>
              </a:rPr>
              <a:t>ambiente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25" dirty="0">
                <a:latin typeface="Trebuchet MS"/>
                <a:cs typeface="Trebuchet MS"/>
              </a:rPr>
              <a:t>esta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5" dirty="0">
                <a:latin typeface="Trebuchet MS"/>
                <a:cs typeface="Trebuchet MS"/>
              </a:rPr>
              <a:t>explosivo; </a:t>
            </a:r>
            <a:r>
              <a:rPr sz="2900" spc="-860" dirty="0">
                <a:latin typeface="Trebuchet MS"/>
                <a:cs typeface="Trebuchet MS"/>
              </a:rPr>
              <a:t> </a:t>
            </a:r>
            <a:r>
              <a:rPr sz="2900" spc="20" dirty="0">
                <a:latin typeface="Trebuchet MS"/>
                <a:cs typeface="Trebuchet MS"/>
              </a:rPr>
              <a:t>4</a:t>
            </a:r>
            <a:r>
              <a:rPr sz="2900" spc="-114" dirty="0">
                <a:latin typeface="Trebuchet MS"/>
                <a:cs typeface="Trebuchet MS"/>
              </a:rPr>
              <a:t> </a:t>
            </a:r>
            <a:r>
              <a:rPr sz="2900" spc="440" dirty="0">
                <a:latin typeface="Trebuchet MS"/>
                <a:cs typeface="Trebuchet MS"/>
              </a:rPr>
              <a:t>–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45" dirty="0">
                <a:latin typeface="Trebuchet MS"/>
                <a:cs typeface="Trebuchet MS"/>
              </a:rPr>
              <a:t>Equipe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55" dirty="0">
                <a:latin typeface="Trebuchet MS"/>
                <a:cs typeface="Trebuchet MS"/>
              </a:rPr>
              <a:t>de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20" dirty="0">
                <a:latin typeface="Trebuchet MS"/>
                <a:cs typeface="Trebuchet MS"/>
              </a:rPr>
              <a:t>resgate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20" dirty="0">
                <a:latin typeface="Trebuchet MS"/>
                <a:cs typeface="Trebuchet MS"/>
              </a:rPr>
              <a:t>deverá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20" dirty="0">
                <a:latin typeface="Trebuchet MS"/>
                <a:cs typeface="Trebuchet MS"/>
              </a:rPr>
              <a:t>estar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60" dirty="0">
                <a:latin typeface="Trebuchet MS"/>
                <a:cs typeface="Trebuchet MS"/>
              </a:rPr>
              <a:t>equipada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50" dirty="0">
                <a:latin typeface="Trebuchet MS"/>
                <a:cs typeface="Trebuchet MS"/>
              </a:rPr>
              <a:t>com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135" dirty="0">
                <a:latin typeface="Trebuchet MS"/>
                <a:cs typeface="Trebuchet MS"/>
              </a:rPr>
              <a:t>o </a:t>
            </a:r>
            <a:r>
              <a:rPr sz="2900" spc="-860" dirty="0">
                <a:latin typeface="Trebuchet MS"/>
                <a:cs typeface="Trebuchet MS"/>
              </a:rPr>
              <a:t> </a:t>
            </a:r>
            <a:r>
              <a:rPr sz="2900" spc="45" dirty="0">
                <a:latin typeface="Trebuchet MS"/>
                <a:cs typeface="Trebuchet MS"/>
              </a:rPr>
              <a:t>equipamento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55" dirty="0">
                <a:latin typeface="Trebuchet MS"/>
                <a:cs typeface="Trebuchet MS"/>
              </a:rPr>
              <a:t>de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25" dirty="0">
                <a:latin typeface="Trebuchet MS"/>
                <a:cs typeface="Trebuchet MS"/>
              </a:rPr>
              <a:t>proteção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-5" dirty="0">
                <a:latin typeface="Trebuchet MS"/>
                <a:cs typeface="Trebuchet MS"/>
              </a:rPr>
              <a:t>respiratória;</a:t>
            </a:r>
            <a:endParaRPr sz="2900">
              <a:latin typeface="Trebuchet MS"/>
              <a:cs typeface="Trebuchet MS"/>
            </a:endParaRPr>
          </a:p>
          <a:p>
            <a:pPr marL="12700" marR="340360">
              <a:lnSpc>
                <a:spcPct val="116399"/>
              </a:lnSpc>
            </a:pPr>
            <a:r>
              <a:rPr sz="2900" spc="-70" dirty="0">
                <a:latin typeface="Trebuchet MS"/>
                <a:cs typeface="Trebuchet MS"/>
              </a:rPr>
              <a:t>5</a:t>
            </a:r>
            <a:r>
              <a:rPr sz="2900" spc="-114" dirty="0">
                <a:latin typeface="Trebuchet MS"/>
                <a:cs typeface="Trebuchet MS"/>
              </a:rPr>
              <a:t> </a:t>
            </a:r>
            <a:r>
              <a:rPr sz="2900" spc="440" dirty="0">
                <a:latin typeface="Trebuchet MS"/>
                <a:cs typeface="Trebuchet MS"/>
              </a:rPr>
              <a:t>–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45" dirty="0">
                <a:latin typeface="Trebuchet MS"/>
                <a:cs typeface="Trebuchet MS"/>
              </a:rPr>
              <a:t>equipe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-60" dirty="0">
                <a:latin typeface="Trebuchet MS"/>
                <a:cs typeface="Trebuchet MS"/>
              </a:rPr>
              <a:t>faz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135" dirty="0">
                <a:latin typeface="Trebuchet MS"/>
                <a:cs typeface="Trebuchet MS"/>
              </a:rPr>
              <a:t>o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75" dirty="0">
                <a:latin typeface="Trebuchet MS"/>
                <a:cs typeface="Trebuchet MS"/>
              </a:rPr>
              <a:t>acesso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50" dirty="0">
                <a:latin typeface="Trebuchet MS"/>
                <a:cs typeface="Trebuchet MS"/>
              </a:rPr>
              <a:t>com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155" dirty="0">
                <a:latin typeface="Trebuchet MS"/>
                <a:cs typeface="Trebuchet MS"/>
              </a:rPr>
              <a:t>os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60" dirty="0">
                <a:latin typeface="Trebuchet MS"/>
                <a:cs typeface="Trebuchet MS"/>
              </a:rPr>
              <a:t>equipamentos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25" dirty="0">
                <a:latin typeface="Trebuchet MS"/>
                <a:cs typeface="Trebuchet MS"/>
              </a:rPr>
              <a:t>pré </a:t>
            </a:r>
            <a:r>
              <a:rPr sz="2900" spc="30" dirty="0">
                <a:latin typeface="Trebuchet MS"/>
                <a:cs typeface="Trebuchet MS"/>
              </a:rPr>
              <a:t> </a:t>
            </a:r>
            <a:r>
              <a:rPr sz="2900" spc="40" dirty="0">
                <a:latin typeface="Trebuchet MS"/>
                <a:cs typeface="Trebuchet MS"/>
              </a:rPr>
              <a:t>determinado</a:t>
            </a:r>
            <a:r>
              <a:rPr sz="2900" spc="-114" dirty="0">
                <a:latin typeface="Trebuchet MS"/>
                <a:cs typeface="Trebuchet MS"/>
              </a:rPr>
              <a:t> </a:t>
            </a:r>
            <a:r>
              <a:rPr sz="2900" spc="120" dirty="0">
                <a:latin typeface="Trebuchet MS"/>
                <a:cs typeface="Trebuchet MS"/>
              </a:rPr>
              <a:t>no</a:t>
            </a:r>
            <a:r>
              <a:rPr sz="2900" spc="-114" dirty="0">
                <a:latin typeface="Trebuchet MS"/>
                <a:cs typeface="Trebuchet MS"/>
              </a:rPr>
              <a:t> </a:t>
            </a:r>
            <a:r>
              <a:rPr sz="2900" spc="75" dirty="0">
                <a:latin typeface="Trebuchet MS"/>
                <a:cs typeface="Trebuchet MS"/>
              </a:rPr>
              <a:t>plano</a:t>
            </a:r>
            <a:r>
              <a:rPr sz="2900" spc="-114" dirty="0">
                <a:latin typeface="Trebuchet MS"/>
                <a:cs typeface="Trebuchet MS"/>
              </a:rPr>
              <a:t> </a:t>
            </a:r>
            <a:r>
              <a:rPr sz="2900" spc="55" dirty="0">
                <a:latin typeface="Trebuchet MS"/>
                <a:cs typeface="Trebuchet MS"/>
              </a:rPr>
              <a:t>de</a:t>
            </a:r>
            <a:r>
              <a:rPr sz="2900" spc="-114" dirty="0">
                <a:latin typeface="Trebuchet MS"/>
                <a:cs typeface="Trebuchet MS"/>
              </a:rPr>
              <a:t> </a:t>
            </a:r>
            <a:r>
              <a:rPr sz="2900" spc="20" dirty="0">
                <a:latin typeface="Trebuchet MS"/>
                <a:cs typeface="Trebuchet MS"/>
              </a:rPr>
              <a:t>resgate</a:t>
            </a:r>
            <a:r>
              <a:rPr sz="2900" spc="-114" dirty="0">
                <a:latin typeface="Trebuchet MS"/>
                <a:cs typeface="Trebuchet MS"/>
              </a:rPr>
              <a:t> </a:t>
            </a:r>
            <a:r>
              <a:rPr sz="2900" spc="-5" dirty="0">
                <a:latin typeface="Trebuchet MS"/>
                <a:cs typeface="Trebuchet MS"/>
              </a:rPr>
              <a:t>e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-20" dirty="0">
                <a:latin typeface="Trebuchet MS"/>
                <a:cs typeface="Trebuchet MS"/>
              </a:rPr>
              <a:t>retira</a:t>
            </a:r>
            <a:r>
              <a:rPr sz="2900" spc="-114" dirty="0">
                <a:latin typeface="Trebuchet MS"/>
                <a:cs typeface="Trebuchet MS"/>
              </a:rPr>
              <a:t> </a:t>
            </a:r>
            <a:r>
              <a:rPr sz="2900" spc="50" dirty="0">
                <a:latin typeface="Trebuchet MS"/>
                <a:cs typeface="Trebuchet MS"/>
              </a:rPr>
              <a:t>a</a:t>
            </a:r>
            <a:r>
              <a:rPr sz="2900" spc="-114" dirty="0">
                <a:latin typeface="Trebuchet MS"/>
                <a:cs typeface="Trebuchet MS"/>
              </a:rPr>
              <a:t> </a:t>
            </a:r>
            <a:r>
              <a:rPr sz="2900" spc="-55" dirty="0">
                <a:latin typeface="Trebuchet MS"/>
                <a:cs typeface="Trebuchet MS"/>
              </a:rPr>
              <a:t>vítima.</a:t>
            </a:r>
            <a:endParaRPr sz="29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102591" y="1987039"/>
            <a:ext cx="670750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125" dirty="0">
                <a:solidFill>
                  <a:srgbClr val="787E11"/>
                </a:solidFill>
              </a:rPr>
              <a:t>Plano</a:t>
            </a:r>
            <a:r>
              <a:rPr sz="4400" b="1" spc="-515" dirty="0">
                <a:solidFill>
                  <a:srgbClr val="787E11"/>
                </a:solidFill>
              </a:rPr>
              <a:t> </a:t>
            </a:r>
            <a:r>
              <a:rPr sz="4400" b="1" spc="114" dirty="0">
                <a:solidFill>
                  <a:srgbClr val="787E11"/>
                </a:solidFill>
              </a:rPr>
              <a:t>de</a:t>
            </a:r>
            <a:r>
              <a:rPr sz="4400" b="1" spc="-509" dirty="0">
                <a:solidFill>
                  <a:srgbClr val="787E11"/>
                </a:solidFill>
              </a:rPr>
              <a:t> </a:t>
            </a:r>
            <a:r>
              <a:rPr sz="4400" b="1" spc="75" dirty="0">
                <a:solidFill>
                  <a:srgbClr val="787E11"/>
                </a:solidFill>
              </a:rPr>
              <a:t>Resgate</a:t>
            </a:r>
            <a:endParaRPr sz="4400" b="1" dirty="0">
              <a:solidFill>
                <a:srgbClr val="787E11"/>
              </a:solidFill>
            </a:endParaRPr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39241966-8C92-1304-3A4A-49C742B207EA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ADAD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"/>
            <a:ext cx="18164175" cy="10287000"/>
            <a:chOff x="0" y="2"/>
            <a:chExt cx="18164175" cy="10287000"/>
          </a:xfrm>
          <a:solidFill>
            <a:srgbClr val="1C9E99"/>
          </a:solidFill>
        </p:grpSpPr>
        <p:sp>
          <p:nvSpPr>
            <p:cNvPr id="4" name="object 4"/>
            <p:cNvSpPr/>
            <p:nvPr/>
          </p:nvSpPr>
          <p:spPr>
            <a:xfrm>
              <a:off x="0" y="2"/>
              <a:ext cx="7610475" cy="8689975"/>
            </a:xfrm>
            <a:custGeom>
              <a:avLst/>
              <a:gdLst/>
              <a:ahLst/>
              <a:cxnLst/>
              <a:rect l="l" t="t" r="r" b="b"/>
              <a:pathLst>
                <a:path w="7610475" h="8689975">
                  <a:moveTo>
                    <a:pt x="5075931" y="8689670"/>
                  </a:moveTo>
                  <a:lnTo>
                    <a:pt x="6696" y="8689670"/>
                  </a:lnTo>
                  <a:lnTo>
                    <a:pt x="0" y="8678072"/>
                  </a:lnTo>
                  <a:lnTo>
                    <a:pt x="0" y="0"/>
                  </a:lnTo>
                  <a:lnTo>
                    <a:pt x="5127535" y="0"/>
                  </a:lnTo>
                  <a:lnTo>
                    <a:pt x="7610015" y="4299226"/>
                  </a:lnTo>
                  <a:lnTo>
                    <a:pt x="7610015" y="4300459"/>
                  </a:lnTo>
                  <a:lnTo>
                    <a:pt x="5075931" y="868967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05679" y="5832749"/>
              <a:ext cx="5967095" cy="4454525"/>
            </a:xfrm>
            <a:custGeom>
              <a:avLst/>
              <a:gdLst/>
              <a:ahLst/>
              <a:cxnLst/>
              <a:rect l="l" t="t" r="r" b="b"/>
              <a:pathLst>
                <a:path w="5967095" h="4454525">
                  <a:moveTo>
                    <a:pt x="4887038" y="4454250"/>
                  </a:moveTo>
                  <a:lnTo>
                    <a:pt x="1079940" y="4454250"/>
                  </a:lnTo>
                  <a:lnTo>
                    <a:pt x="0" y="2583716"/>
                  </a:lnTo>
                  <a:lnTo>
                    <a:pt x="1491692" y="0"/>
                  </a:lnTo>
                  <a:lnTo>
                    <a:pt x="4475077" y="0"/>
                  </a:lnTo>
                  <a:lnTo>
                    <a:pt x="5966770" y="2583353"/>
                  </a:lnTo>
                  <a:lnTo>
                    <a:pt x="5966770" y="2584079"/>
                  </a:lnTo>
                  <a:lnTo>
                    <a:pt x="4887038" y="445425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rgbClr val="1C9E99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81742" y="1228222"/>
              <a:ext cx="9982199" cy="6362699"/>
            </a:xfrm>
            <a:prstGeom prst="rect">
              <a:avLst/>
            </a:prstGeom>
            <a:grpFill/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89683" y="2236212"/>
            <a:ext cx="4691380" cy="260667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10120"/>
              </a:lnSpc>
              <a:spcBef>
                <a:spcPts val="300"/>
              </a:spcBef>
            </a:pPr>
            <a:r>
              <a:rPr sz="8500" spc="190" dirty="0">
                <a:solidFill>
                  <a:srgbClr val="F4F4F4"/>
                </a:solidFill>
              </a:rPr>
              <a:t>P</a:t>
            </a:r>
            <a:r>
              <a:rPr sz="8500" spc="-45" dirty="0">
                <a:solidFill>
                  <a:srgbClr val="F4F4F4"/>
                </a:solidFill>
              </a:rPr>
              <a:t>r</a:t>
            </a:r>
            <a:r>
              <a:rPr sz="8500" spc="-114" dirty="0">
                <a:solidFill>
                  <a:srgbClr val="F4F4F4"/>
                </a:solidFill>
              </a:rPr>
              <a:t>i</a:t>
            </a:r>
            <a:r>
              <a:rPr sz="8500" spc="75" dirty="0">
                <a:solidFill>
                  <a:srgbClr val="F4F4F4"/>
                </a:solidFill>
              </a:rPr>
              <a:t>m</a:t>
            </a:r>
            <a:r>
              <a:rPr sz="8500" spc="-60" dirty="0">
                <a:solidFill>
                  <a:srgbClr val="F4F4F4"/>
                </a:solidFill>
              </a:rPr>
              <a:t>e</a:t>
            </a:r>
            <a:r>
              <a:rPr sz="8500" spc="-114" dirty="0">
                <a:solidFill>
                  <a:srgbClr val="F4F4F4"/>
                </a:solidFill>
              </a:rPr>
              <a:t>i</a:t>
            </a:r>
            <a:r>
              <a:rPr sz="8500" spc="-45" dirty="0">
                <a:solidFill>
                  <a:srgbClr val="F4F4F4"/>
                </a:solidFill>
              </a:rPr>
              <a:t>r</a:t>
            </a:r>
            <a:r>
              <a:rPr sz="8500" spc="310" dirty="0">
                <a:solidFill>
                  <a:srgbClr val="F4F4F4"/>
                </a:solidFill>
              </a:rPr>
              <a:t>o</a:t>
            </a:r>
            <a:r>
              <a:rPr sz="8500" spc="500" dirty="0">
                <a:solidFill>
                  <a:srgbClr val="F4F4F4"/>
                </a:solidFill>
              </a:rPr>
              <a:t>s  </a:t>
            </a:r>
            <a:r>
              <a:rPr sz="8500" spc="225" dirty="0">
                <a:solidFill>
                  <a:srgbClr val="F4F4F4"/>
                </a:solidFill>
              </a:rPr>
              <a:t>Socorros</a:t>
            </a:r>
            <a:endParaRPr sz="850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340" y="3921817"/>
            <a:ext cx="114300" cy="1142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340" y="5464867"/>
            <a:ext cx="114300" cy="11429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131711" y="3630340"/>
            <a:ext cx="14730730" cy="4654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59410" indent="97155">
              <a:lnSpc>
                <a:spcPct val="116399"/>
              </a:lnSpc>
              <a:spcBef>
                <a:spcPts val="100"/>
              </a:spcBef>
            </a:pPr>
            <a:r>
              <a:rPr sz="2900" spc="-50" dirty="0">
                <a:latin typeface="Trebuchet MS"/>
                <a:cs typeface="Trebuchet MS"/>
              </a:rPr>
              <a:t>A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50" dirty="0">
                <a:latin typeface="Trebuchet MS"/>
                <a:cs typeface="Trebuchet MS"/>
              </a:rPr>
              <a:t>grande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35" dirty="0">
                <a:latin typeface="Trebuchet MS"/>
                <a:cs typeface="Trebuchet MS"/>
              </a:rPr>
              <a:t>maioria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140" dirty="0">
                <a:latin typeface="Trebuchet MS"/>
                <a:cs typeface="Trebuchet MS"/>
              </a:rPr>
              <a:t>dos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25" dirty="0">
                <a:latin typeface="Trebuchet MS"/>
                <a:cs typeface="Trebuchet MS"/>
              </a:rPr>
              <a:t>acidentes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55" dirty="0">
                <a:latin typeface="Trebuchet MS"/>
                <a:cs typeface="Trebuchet MS"/>
              </a:rPr>
              <a:t>poderiam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50" dirty="0">
                <a:latin typeface="Trebuchet MS"/>
                <a:cs typeface="Trebuchet MS"/>
              </a:rPr>
              <a:t>ser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-5" dirty="0">
                <a:latin typeface="Trebuchet MS"/>
                <a:cs typeface="Trebuchet MS"/>
              </a:rPr>
              <a:t>evitados,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-15" dirty="0">
                <a:latin typeface="Trebuchet MS"/>
                <a:cs typeface="Trebuchet MS"/>
              </a:rPr>
              <a:t>porém,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100" dirty="0">
                <a:latin typeface="Trebuchet MS"/>
                <a:cs typeface="Trebuchet MS"/>
              </a:rPr>
              <a:t>quando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35" dirty="0">
                <a:latin typeface="Trebuchet MS"/>
                <a:cs typeface="Trebuchet MS"/>
              </a:rPr>
              <a:t>eles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-15" dirty="0">
                <a:latin typeface="Trebuchet MS"/>
                <a:cs typeface="Trebuchet MS"/>
              </a:rPr>
              <a:t>ocorrem, </a:t>
            </a:r>
            <a:r>
              <a:rPr sz="2900" spc="-860" dirty="0">
                <a:latin typeface="Trebuchet MS"/>
                <a:cs typeface="Trebuchet MS"/>
              </a:rPr>
              <a:t> </a:t>
            </a:r>
            <a:r>
              <a:rPr sz="2900" spc="75" dirty="0">
                <a:latin typeface="Trebuchet MS"/>
                <a:cs typeface="Trebuchet MS"/>
              </a:rPr>
              <a:t>alguns </a:t>
            </a:r>
            <a:r>
              <a:rPr sz="2900" spc="45" dirty="0">
                <a:latin typeface="Trebuchet MS"/>
                <a:cs typeface="Trebuchet MS"/>
              </a:rPr>
              <a:t>conhecimentos </a:t>
            </a:r>
            <a:r>
              <a:rPr sz="2900" spc="70" dirty="0">
                <a:latin typeface="Trebuchet MS"/>
                <a:cs typeface="Trebuchet MS"/>
              </a:rPr>
              <a:t>simples </a:t>
            </a:r>
            <a:r>
              <a:rPr sz="2900" spc="80" dirty="0">
                <a:latin typeface="Trebuchet MS"/>
                <a:cs typeface="Trebuchet MS"/>
              </a:rPr>
              <a:t>podem </a:t>
            </a:r>
            <a:r>
              <a:rPr sz="2900" spc="40" dirty="0">
                <a:latin typeface="Trebuchet MS"/>
                <a:cs typeface="Trebuchet MS"/>
              </a:rPr>
              <a:t>diminuir </a:t>
            </a:r>
            <a:r>
              <a:rPr sz="2900" spc="135" dirty="0">
                <a:latin typeface="Trebuchet MS"/>
                <a:cs typeface="Trebuchet MS"/>
              </a:rPr>
              <a:t>o </a:t>
            </a:r>
            <a:r>
              <a:rPr sz="2900" dirty="0">
                <a:latin typeface="Trebuchet MS"/>
                <a:cs typeface="Trebuchet MS"/>
              </a:rPr>
              <a:t>sofrimento, </a:t>
            </a:r>
            <a:r>
              <a:rPr sz="2900" spc="-15" dirty="0">
                <a:latin typeface="Trebuchet MS"/>
                <a:cs typeface="Trebuchet MS"/>
              </a:rPr>
              <a:t>evitar </a:t>
            </a:r>
            <a:r>
              <a:rPr sz="2900" spc="35" dirty="0">
                <a:latin typeface="Trebuchet MS"/>
                <a:cs typeface="Trebuchet MS"/>
              </a:rPr>
              <a:t>complicações </a:t>
            </a:r>
            <a:r>
              <a:rPr sz="2900" spc="40" dirty="0">
                <a:latin typeface="Trebuchet MS"/>
                <a:cs typeface="Trebuchet MS"/>
              </a:rPr>
              <a:t> </a:t>
            </a:r>
            <a:r>
              <a:rPr sz="2900" spc="25" dirty="0">
                <a:latin typeface="Trebuchet MS"/>
                <a:cs typeface="Trebuchet MS"/>
              </a:rPr>
              <a:t>futuras</a:t>
            </a:r>
            <a:r>
              <a:rPr sz="2900" spc="-114" dirty="0">
                <a:latin typeface="Trebuchet MS"/>
                <a:cs typeface="Trebuchet MS"/>
              </a:rPr>
              <a:t> </a:t>
            </a:r>
            <a:r>
              <a:rPr sz="2900" spc="-5" dirty="0">
                <a:latin typeface="Trebuchet MS"/>
                <a:cs typeface="Trebuchet MS"/>
              </a:rPr>
              <a:t>e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-20" dirty="0">
                <a:latin typeface="Trebuchet MS"/>
                <a:cs typeface="Trebuchet MS"/>
              </a:rPr>
              <a:t>até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90" dirty="0">
                <a:latin typeface="Trebuchet MS"/>
                <a:cs typeface="Trebuchet MS"/>
              </a:rPr>
              <a:t>mesmo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40" dirty="0">
                <a:latin typeface="Trebuchet MS"/>
                <a:cs typeface="Trebuchet MS"/>
              </a:rPr>
              <a:t>salvar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-10" dirty="0">
                <a:latin typeface="Trebuchet MS"/>
                <a:cs typeface="Trebuchet MS"/>
              </a:rPr>
              <a:t>vidas.</a:t>
            </a:r>
            <a:endParaRPr sz="2900">
              <a:latin typeface="Trebuchet MS"/>
              <a:cs typeface="Trebuchet MS"/>
            </a:endParaRPr>
          </a:p>
          <a:p>
            <a:pPr marL="12700" marR="5080" indent="97155">
              <a:lnSpc>
                <a:spcPct val="116399"/>
              </a:lnSpc>
            </a:pPr>
            <a:r>
              <a:rPr sz="2900" spc="50" dirty="0">
                <a:latin typeface="Trebuchet MS"/>
                <a:cs typeface="Trebuchet MS"/>
              </a:rPr>
              <a:t>O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30" dirty="0">
                <a:latin typeface="Trebuchet MS"/>
                <a:cs typeface="Trebuchet MS"/>
              </a:rPr>
              <a:t>fundamental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-5" dirty="0">
                <a:latin typeface="Trebuchet MS"/>
                <a:cs typeface="Trebuchet MS"/>
              </a:rPr>
              <a:t>é</a:t>
            </a:r>
            <a:r>
              <a:rPr sz="2900" spc="-100" dirty="0">
                <a:latin typeface="Trebuchet MS"/>
                <a:cs typeface="Trebuchet MS"/>
              </a:rPr>
              <a:t> </a:t>
            </a:r>
            <a:r>
              <a:rPr sz="2900" spc="60" dirty="0">
                <a:latin typeface="Trebuchet MS"/>
                <a:cs typeface="Trebuchet MS"/>
              </a:rPr>
              <a:t>saber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-45" dirty="0">
                <a:latin typeface="Trebuchet MS"/>
                <a:cs typeface="Trebuchet MS"/>
              </a:rPr>
              <a:t>que,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35" dirty="0">
                <a:latin typeface="Trebuchet MS"/>
                <a:cs typeface="Trebuchet MS"/>
              </a:rPr>
              <a:t>em</a:t>
            </a:r>
            <a:r>
              <a:rPr sz="2900" spc="-100" dirty="0">
                <a:latin typeface="Trebuchet MS"/>
                <a:cs typeface="Trebuchet MS"/>
              </a:rPr>
              <a:t> </a:t>
            </a:r>
            <a:r>
              <a:rPr sz="2900" spc="50" dirty="0">
                <a:latin typeface="Trebuchet MS"/>
                <a:cs typeface="Trebuchet MS"/>
              </a:rPr>
              <a:t>situações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55" dirty="0">
                <a:latin typeface="Trebuchet MS"/>
                <a:cs typeface="Trebuchet MS"/>
              </a:rPr>
              <a:t>de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-20" dirty="0">
                <a:latin typeface="Trebuchet MS"/>
                <a:cs typeface="Trebuchet MS"/>
              </a:rPr>
              <a:t>emergência,</a:t>
            </a:r>
            <a:r>
              <a:rPr sz="2900" spc="-100" dirty="0">
                <a:latin typeface="Trebuchet MS"/>
                <a:cs typeface="Trebuchet MS"/>
              </a:rPr>
              <a:t> </a:t>
            </a:r>
            <a:r>
              <a:rPr sz="2900" spc="50" dirty="0">
                <a:latin typeface="Trebuchet MS"/>
                <a:cs typeface="Trebuchet MS"/>
              </a:rPr>
              <a:t>deve-se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15" dirty="0">
                <a:latin typeface="Trebuchet MS"/>
                <a:cs typeface="Trebuchet MS"/>
              </a:rPr>
              <a:t>manter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50" dirty="0">
                <a:latin typeface="Trebuchet MS"/>
                <a:cs typeface="Trebuchet MS"/>
              </a:rPr>
              <a:t>a</a:t>
            </a:r>
            <a:r>
              <a:rPr sz="2900" spc="-100" dirty="0">
                <a:latin typeface="Trebuchet MS"/>
                <a:cs typeface="Trebuchet MS"/>
              </a:rPr>
              <a:t> </a:t>
            </a:r>
            <a:r>
              <a:rPr sz="2900" spc="20" dirty="0">
                <a:latin typeface="Trebuchet MS"/>
                <a:cs typeface="Trebuchet MS"/>
              </a:rPr>
              <a:t>calma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-5" dirty="0">
                <a:latin typeface="Trebuchet MS"/>
                <a:cs typeface="Trebuchet MS"/>
              </a:rPr>
              <a:t>e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-45" dirty="0">
                <a:latin typeface="Trebuchet MS"/>
                <a:cs typeface="Trebuchet MS"/>
              </a:rPr>
              <a:t>ter </a:t>
            </a:r>
            <a:r>
              <a:rPr sz="2900" spc="-855" dirty="0">
                <a:latin typeface="Trebuchet MS"/>
                <a:cs typeface="Trebuchet MS"/>
              </a:rPr>
              <a:t> </a:t>
            </a:r>
            <a:r>
              <a:rPr sz="2900" spc="35" dirty="0">
                <a:latin typeface="Trebuchet MS"/>
                <a:cs typeface="Trebuchet MS"/>
              </a:rPr>
              <a:t>em </a:t>
            </a:r>
            <a:r>
              <a:rPr sz="2900" spc="10" dirty="0">
                <a:latin typeface="Trebuchet MS"/>
                <a:cs typeface="Trebuchet MS"/>
              </a:rPr>
              <a:t>mente </a:t>
            </a:r>
            <a:r>
              <a:rPr sz="2900" spc="70" dirty="0">
                <a:latin typeface="Trebuchet MS"/>
                <a:cs typeface="Trebuchet MS"/>
              </a:rPr>
              <a:t>que </a:t>
            </a:r>
            <a:r>
              <a:rPr sz="2900" spc="50" dirty="0">
                <a:latin typeface="Trebuchet MS"/>
                <a:cs typeface="Trebuchet MS"/>
              </a:rPr>
              <a:t>a </a:t>
            </a:r>
            <a:r>
              <a:rPr sz="2900" spc="35" dirty="0">
                <a:latin typeface="Trebuchet MS"/>
                <a:cs typeface="Trebuchet MS"/>
              </a:rPr>
              <a:t>prestação </a:t>
            </a:r>
            <a:r>
              <a:rPr sz="2900" spc="55" dirty="0">
                <a:latin typeface="Trebuchet MS"/>
                <a:cs typeface="Trebuchet MS"/>
              </a:rPr>
              <a:t>de </a:t>
            </a:r>
            <a:r>
              <a:rPr sz="2900" spc="45" dirty="0">
                <a:latin typeface="Trebuchet MS"/>
                <a:cs typeface="Trebuchet MS"/>
              </a:rPr>
              <a:t>primeiros </a:t>
            </a:r>
            <a:r>
              <a:rPr sz="2900" spc="80" dirty="0">
                <a:latin typeface="Trebuchet MS"/>
                <a:cs typeface="Trebuchet MS"/>
              </a:rPr>
              <a:t>socorros </a:t>
            </a:r>
            <a:r>
              <a:rPr sz="2900" spc="95" dirty="0">
                <a:latin typeface="Trebuchet MS"/>
                <a:cs typeface="Trebuchet MS"/>
              </a:rPr>
              <a:t>não </a:t>
            </a:r>
            <a:r>
              <a:rPr sz="2900" spc="-10" dirty="0">
                <a:latin typeface="Trebuchet MS"/>
                <a:cs typeface="Trebuchet MS"/>
              </a:rPr>
              <a:t>exclui </a:t>
            </a:r>
            <a:r>
              <a:rPr sz="2900" spc="50" dirty="0">
                <a:latin typeface="Trebuchet MS"/>
                <a:cs typeface="Trebuchet MS"/>
              </a:rPr>
              <a:t>a </a:t>
            </a:r>
            <a:r>
              <a:rPr sz="2900" spc="25" dirty="0">
                <a:latin typeface="Trebuchet MS"/>
                <a:cs typeface="Trebuchet MS"/>
              </a:rPr>
              <a:t>importância </a:t>
            </a:r>
            <a:r>
              <a:rPr sz="2900" spc="55" dirty="0">
                <a:latin typeface="Trebuchet MS"/>
                <a:cs typeface="Trebuchet MS"/>
              </a:rPr>
              <a:t>de </a:t>
            </a:r>
            <a:r>
              <a:rPr sz="2900" spc="85" dirty="0">
                <a:latin typeface="Trebuchet MS"/>
                <a:cs typeface="Trebuchet MS"/>
              </a:rPr>
              <a:t>um </a:t>
            </a:r>
            <a:r>
              <a:rPr sz="2900" spc="90" dirty="0">
                <a:latin typeface="Trebuchet MS"/>
                <a:cs typeface="Trebuchet MS"/>
              </a:rPr>
              <a:t> </a:t>
            </a:r>
            <a:r>
              <a:rPr sz="2900" spc="40" dirty="0">
                <a:latin typeface="Trebuchet MS"/>
                <a:cs typeface="Trebuchet MS"/>
              </a:rPr>
              <a:t>posterior </a:t>
            </a:r>
            <a:r>
              <a:rPr sz="2900" spc="30" dirty="0">
                <a:latin typeface="Trebuchet MS"/>
                <a:cs typeface="Trebuchet MS"/>
              </a:rPr>
              <a:t>atendimento </a:t>
            </a:r>
            <a:r>
              <a:rPr sz="2900" spc="40" dirty="0">
                <a:latin typeface="Trebuchet MS"/>
                <a:cs typeface="Trebuchet MS"/>
              </a:rPr>
              <a:t>médico </a:t>
            </a:r>
            <a:r>
              <a:rPr sz="2900" dirty="0">
                <a:latin typeface="Trebuchet MS"/>
                <a:cs typeface="Trebuchet MS"/>
              </a:rPr>
              <a:t>especializado. Além </a:t>
            </a:r>
            <a:r>
              <a:rPr sz="2900" spc="35" dirty="0">
                <a:latin typeface="Trebuchet MS"/>
                <a:cs typeface="Trebuchet MS"/>
              </a:rPr>
              <a:t>disso, </a:t>
            </a:r>
            <a:r>
              <a:rPr sz="2900" spc="10" dirty="0">
                <a:latin typeface="Trebuchet MS"/>
                <a:cs typeface="Trebuchet MS"/>
              </a:rPr>
              <a:t>certifique-se </a:t>
            </a:r>
            <a:r>
              <a:rPr sz="2900" spc="55" dirty="0">
                <a:latin typeface="Trebuchet MS"/>
                <a:cs typeface="Trebuchet MS"/>
              </a:rPr>
              <a:t>de </a:t>
            </a:r>
            <a:r>
              <a:rPr sz="2900" spc="70" dirty="0">
                <a:latin typeface="Trebuchet MS"/>
                <a:cs typeface="Trebuchet MS"/>
              </a:rPr>
              <a:t>que </a:t>
            </a:r>
            <a:r>
              <a:rPr sz="2900" spc="80" dirty="0">
                <a:latin typeface="Trebuchet MS"/>
                <a:cs typeface="Trebuchet MS"/>
              </a:rPr>
              <a:t>há </a:t>
            </a:r>
            <a:r>
              <a:rPr sz="2900" spc="85" dirty="0">
                <a:latin typeface="Trebuchet MS"/>
                <a:cs typeface="Trebuchet MS"/>
              </a:rPr>
              <a:t> </a:t>
            </a:r>
            <a:r>
              <a:rPr sz="2900" spc="55" dirty="0">
                <a:latin typeface="Trebuchet MS"/>
                <a:cs typeface="Trebuchet MS"/>
              </a:rPr>
              <a:t>condições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75" dirty="0">
                <a:latin typeface="Trebuchet MS"/>
                <a:cs typeface="Trebuchet MS"/>
              </a:rPr>
              <a:t>seguras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135" dirty="0">
                <a:latin typeface="Trebuchet MS"/>
                <a:cs typeface="Trebuchet MS"/>
              </a:rPr>
              <a:t>o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30" dirty="0">
                <a:latin typeface="Trebuchet MS"/>
                <a:cs typeface="Trebuchet MS"/>
              </a:rPr>
              <a:t>bastante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45" dirty="0">
                <a:latin typeface="Trebuchet MS"/>
                <a:cs typeface="Trebuchet MS"/>
              </a:rPr>
              <a:t>para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50" dirty="0">
                <a:latin typeface="Trebuchet MS"/>
                <a:cs typeface="Trebuchet MS"/>
              </a:rPr>
              <a:t>a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35" dirty="0">
                <a:latin typeface="Trebuchet MS"/>
                <a:cs typeface="Trebuchet MS"/>
              </a:rPr>
              <a:t>prestação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125" dirty="0">
                <a:latin typeface="Trebuchet MS"/>
                <a:cs typeface="Trebuchet MS"/>
              </a:rPr>
              <a:t>do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70" dirty="0">
                <a:latin typeface="Trebuchet MS"/>
                <a:cs typeface="Trebuchet MS"/>
              </a:rPr>
              <a:t>socorro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80" dirty="0">
                <a:latin typeface="Trebuchet MS"/>
                <a:cs typeface="Trebuchet MS"/>
              </a:rPr>
              <a:t>sem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65" dirty="0">
                <a:latin typeface="Trebuchet MS"/>
                <a:cs typeface="Trebuchet MS"/>
              </a:rPr>
              <a:t>riscos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45" dirty="0">
                <a:latin typeface="Trebuchet MS"/>
                <a:cs typeface="Trebuchet MS"/>
              </a:rPr>
              <a:t>para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-60" dirty="0">
                <a:latin typeface="Trebuchet MS"/>
                <a:cs typeface="Trebuchet MS"/>
              </a:rPr>
              <a:t>você.</a:t>
            </a:r>
            <a:r>
              <a:rPr sz="2900" spc="-100" dirty="0">
                <a:latin typeface="Trebuchet MS"/>
                <a:cs typeface="Trebuchet MS"/>
              </a:rPr>
              <a:t> </a:t>
            </a:r>
            <a:r>
              <a:rPr sz="2900" spc="100" dirty="0">
                <a:latin typeface="Trebuchet MS"/>
                <a:cs typeface="Trebuchet MS"/>
              </a:rPr>
              <a:t>Não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85" dirty="0">
                <a:latin typeface="Trebuchet MS"/>
                <a:cs typeface="Trebuchet MS"/>
              </a:rPr>
              <a:t>se </a:t>
            </a:r>
            <a:r>
              <a:rPr sz="2900" spc="-860" dirty="0">
                <a:latin typeface="Trebuchet MS"/>
                <a:cs typeface="Trebuchet MS"/>
              </a:rPr>
              <a:t> </a:t>
            </a:r>
            <a:r>
              <a:rPr sz="2900" spc="50" dirty="0">
                <a:latin typeface="Trebuchet MS"/>
                <a:cs typeface="Trebuchet MS"/>
              </a:rPr>
              <a:t>esqueça </a:t>
            </a:r>
            <a:r>
              <a:rPr sz="2900" spc="55" dirty="0">
                <a:latin typeface="Trebuchet MS"/>
                <a:cs typeface="Trebuchet MS"/>
              </a:rPr>
              <a:t>de </a:t>
            </a:r>
            <a:r>
              <a:rPr sz="2900" spc="70" dirty="0">
                <a:latin typeface="Trebuchet MS"/>
                <a:cs typeface="Trebuchet MS"/>
              </a:rPr>
              <a:t>que </a:t>
            </a:r>
            <a:r>
              <a:rPr sz="2900" spc="85" dirty="0">
                <a:latin typeface="Trebuchet MS"/>
                <a:cs typeface="Trebuchet MS"/>
              </a:rPr>
              <a:t>um </a:t>
            </a:r>
            <a:r>
              <a:rPr sz="2900" spc="30" dirty="0">
                <a:latin typeface="Trebuchet MS"/>
                <a:cs typeface="Trebuchet MS"/>
              </a:rPr>
              <a:t>atendimento </a:t>
            </a:r>
            <a:r>
              <a:rPr sz="2900" spc="55" dirty="0">
                <a:latin typeface="Trebuchet MS"/>
                <a:cs typeface="Trebuchet MS"/>
              </a:rPr>
              <a:t>de </a:t>
            </a:r>
            <a:r>
              <a:rPr sz="2900" spc="15" dirty="0">
                <a:latin typeface="Trebuchet MS"/>
                <a:cs typeface="Trebuchet MS"/>
              </a:rPr>
              <a:t>emergência </a:t>
            </a:r>
            <a:r>
              <a:rPr sz="2900" spc="35" dirty="0">
                <a:latin typeface="Trebuchet MS"/>
                <a:cs typeface="Trebuchet MS"/>
              </a:rPr>
              <a:t>mal </a:t>
            </a:r>
            <a:r>
              <a:rPr sz="2900" spc="-80" dirty="0">
                <a:latin typeface="Trebuchet MS"/>
                <a:cs typeface="Trebuchet MS"/>
              </a:rPr>
              <a:t>feito, </a:t>
            </a:r>
            <a:r>
              <a:rPr sz="2900" spc="85" dirty="0">
                <a:latin typeface="Trebuchet MS"/>
                <a:cs typeface="Trebuchet MS"/>
              </a:rPr>
              <a:t>pode </a:t>
            </a:r>
            <a:r>
              <a:rPr sz="2900" spc="25" dirty="0">
                <a:latin typeface="Trebuchet MS"/>
                <a:cs typeface="Trebuchet MS"/>
              </a:rPr>
              <a:t>comprometer </a:t>
            </a:r>
            <a:r>
              <a:rPr sz="2900" spc="60" dirty="0">
                <a:latin typeface="Trebuchet MS"/>
                <a:cs typeface="Trebuchet MS"/>
              </a:rPr>
              <a:t>ainda </a:t>
            </a:r>
            <a:r>
              <a:rPr sz="2900" spc="65" dirty="0">
                <a:latin typeface="Trebuchet MS"/>
                <a:cs typeface="Trebuchet MS"/>
              </a:rPr>
              <a:t> </a:t>
            </a:r>
            <a:r>
              <a:rPr sz="2900" spc="70" dirty="0">
                <a:latin typeface="Trebuchet MS"/>
                <a:cs typeface="Trebuchet MS"/>
              </a:rPr>
              <a:t>mais</a:t>
            </a:r>
            <a:r>
              <a:rPr sz="2900" spc="-114" dirty="0">
                <a:latin typeface="Trebuchet MS"/>
                <a:cs typeface="Trebuchet MS"/>
              </a:rPr>
              <a:t> </a:t>
            </a:r>
            <a:r>
              <a:rPr sz="2900" spc="50" dirty="0">
                <a:latin typeface="Trebuchet MS"/>
                <a:cs typeface="Trebuchet MS"/>
              </a:rPr>
              <a:t>a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85" dirty="0">
                <a:latin typeface="Trebuchet MS"/>
                <a:cs typeface="Trebuchet MS"/>
              </a:rPr>
              <a:t>saúde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80" dirty="0">
                <a:latin typeface="Trebuchet MS"/>
                <a:cs typeface="Trebuchet MS"/>
              </a:rPr>
              <a:t>da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-55" dirty="0">
                <a:latin typeface="Trebuchet MS"/>
                <a:cs typeface="Trebuchet MS"/>
              </a:rPr>
              <a:t>vítima.</a:t>
            </a:r>
            <a:endParaRPr sz="2900">
              <a:latin typeface="Trebuchet MS"/>
              <a:cs typeface="Trebuchet MS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340" y="8550967"/>
            <a:ext cx="114300" cy="114299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31711" y="2476500"/>
            <a:ext cx="739648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155" dirty="0">
                <a:solidFill>
                  <a:srgbClr val="787E11"/>
                </a:solidFill>
              </a:rPr>
              <a:t>P</a:t>
            </a:r>
            <a:r>
              <a:rPr sz="4400" b="1" spc="-35" dirty="0">
                <a:solidFill>
                  <a:srgbClr val="787E11"/>
                </a:solidFill>
              </a:rPr>
              <a:t>r</a:t>
            </a:r>
            <a:r>
              <a:rPr sz="4400" b="1" spc="-95" dirty="0">
                <a:solidFill>
                  <a:srgbClr val="787E11"/>
                </a:solidFill>
              </a:rPr>
              <a:t>i</a:t>
            </a:r>
            <a:r>
              <a:rPr sz="4400" b="1" spc="65" dirty="0">
                <a:solidFill>
                  <a:srgbClr val="787E11"/>
                </a:solidFill>
              </a:rPr>
              <a:t>m</a:t>
            </a:r>
            <a:r>
              <a:rPr sz="4400" b="1" spc="-50" dirty="0">
                <a:solidFill>
                  <a:srgbClr val="787E11"/>
                </a:solidFill>
              </a:rPr>
              <a:t>e</a:t>
            </a:r>
            <a:r>
              <a:rPr sz="4400" b="1" spc="-95" dirty="0">
                <a:solidFill>
                  <a:srgbClr val="787E11"/>
                </a:solidFill>
              </a:rPr>
              <a:t>i</a:t>
            </a:r>
            <a:r>
              <a:rPr sz="4400" b="1" spc="-35" dirty="0">
                <a:solidFill>
                  <a:srgbClr val="787E11"/>
                </a:solidFill>
              </a:rPr>
              <a:t>r</a:t>
            </a:r>
            <a:r>
              <a:rPr sz="4400" b="1" spc="250" dirty="0">
                <a:solidFill>
                  <a:srgbClr val="787E11"/>
                </a:solidFill>
              </a:rPr>
              <a:t>o</a:t>
            </a:r>
            <a:r>
              <a:rPr sz="4400" b="1" spc="480" dirty="0">
                <a:solidFill>
                  <a:srgbClr val="787E11"/>
                </a:solidFill>
              </a:rPr>
              <a:t>s</a:t>
            </a:r>
            <a:r>
              <a:rPr sz="4400" b="1" spc="-484" dirty="0">
                <a:solidFill>
                  <a:srgbClr val="787E11"/>
                </a:solidFill>
              </a:rPr>
              <a:t> </a:t>
            </a:r>
            <a:r>
              <a:rPr sz="4400" b="1" spc="465" dirty="0">
                <a:solidFill>
                  <a:srgbClr val="787E11"/>
                </a:solidFill>
              </a:rPr>
              <a:t>S</a:t>
            </a:r>
            <a:r>
              <a:rPr sz="4400" b="1" spc="250" dirty="0">
                <a:solidFill>
                  <a:srgbClr val="787E11"/>
                </a:solidFill>
              </a:rPr>
              <a:t>o</a:t>
            </a:r>
            <a:r>
              <a:rPr sz="4400" b="1" spc="-190" dirty="0">
                <a:solidFill>
                  <a:srgbClr val="787E11"/>
                </a:solidFill>
              </a:rPr>
              <a:t>c</a:t>
            </a:r>
            <a:r>
              <a:rPr sz="4400" b="1" spc="250" dirty="0">
                <a:solidFill>
                  <a:srgbClr val="787E11"/>
                </a:solidFill>
              </a:rPr>
              <a:t>o</a:t>
            </a:r>
            <a:r>
              <a:rPr sz="4400" b="1" spc="-35" dirty="0">
                <a:solidFill>
                  <a:srgbClr val="787E11"/>
                </a:solidFill>
              </a:rPr>
              <a:t>rr</a:t>
            </a:r>
            <a:r>
              <a:rPr sz="4400" b="1" spc="250" dirty="0">
                <a:solidFill>
                  <a:srgbClr val="787E11"/>
                </a:solidFill>
              </a:rPr>
              <a:t>o</a:t>
            </a:r>
            <a:r>
              <a:rPr sz="4400" b="1" spc="480" dirty="0">
                <a:solidFill>
                  <a:srgbClr val="787E11"/>
                </a:solidFill>
              </a:rPr>
              <a:t>s</a:t>
            </a:r>
            <a:endParaRPr sz="4400" b="1" dirty="0">
              <a:solidFill>
                <a:srgbClr val="787E11"/>
              </a:solidFill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DA774786-882A-92FB-B9A4-8E26DC1368F8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0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9"/>
                </a:moveTo>
                <a:lnTo>
                  <a:pt x="1756815" y="6085859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9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859850" y="1"/>
            <a:ext cx="8428309" cy="8538854"/>
            <a:chOff x="9859850" y="1"/>
            <a:chExt cx="8428309" cy="8538854"/>
          </a:xfrm>
        </p:grpSpPr>
        <p:sp>
          <p:nvSpPr>
            <p:cNvPr id="4" name="object 4"/>
            <p:cNvSpPr/>
            <p:nvPr/>
          </p:nvSpPr>
          <p:spPr>
            <a:xfrm>
              <a:off x="9859850" y="563976"/>
              <a:ext cx="4961255" cy="4297045"/>
            </a:xfrm>
            <a:custGeom>
              <a:avLst/>
              <a:gdLst/>
              <a:ahLst/>
              <a:cxnLst/>
              <a:rect l="l" t="t" r="r" b="b"/>
              <a:pathLst>
                <a:path w="4961255" h="4297045">
                  <a:moveTo>
                    <a:pt x="3720976" y="4296462"/>
                  </a:moveTo>
                  <a:lnTo>
                    <a:pt x="1240267" y="4296462"/>
                  </a:lnTo>
                  <a:lnTo>
                    <a:pt x="0" y="2148232"/>
                  </a:lnTo>
                  <a:lnTo>
                    <a:pt x="1240267" y="0"/>
                  </a:lnTo>
                  <a:lnTo>
                    <a:pt x="3720802" y="0"/>
                  </a:lnTo>
                  <a:lnTo>
                    <a:pt x="4961071" y="2147931"/>
                  </a:lnTo>
                  <a:lnTo>
                    <a:pt x="4961071" y="2148531"/>
                  </a:lnTo>
                  <a:lnTo>
                    <a:pt x="3720976" y="4296462"/>
                  </a:lnTo>
                  <a:close/>
                </a:path>
              </a:pathLst>
            </a:custGeom>
            <a:solidFill>
              <a:srgbClr val="91A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31887" y="2193648"/>
              <a:ext cx="7323066" cy="634520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151769" y="1"/>
              <a:ext cx="4136390" cy="3177540"/>
            </a:xfrm>
            <a:custGeom>
              <a:avLst/>
              <a:gdLst/>
              <a:ahLst/>
              <a:cxnLst/>
              <a:rect l="l" t="t" r="r" b="b"/>
              <a:pathLst>
                <a:path w="4136390" h="3177540">
                  <a:moveTo>
                    <a:pt x="3720976" y="3176931"/>
                  </a:moveTo>
                  <a:lnTo>
                    <a:pt x="1240266" y="3176931"/>
                  </a:lnTo>
                  <a:lnTo>
                    <a:pt x="0" y="1028702"/>
                  </a:lnTo>
                  <a:lnTo>
                    <a:pt x="593912" y="0"/>
                  </a:lnTo>
                  <a:lnTo>
                    <a:pt x="4136228" y="0"/>
                  </a:lnTo>
                  <a:lnTo>
                    <a:pt x="4136228" y="2457686"/>
                  </a:lnTo>
                  <a:lnTo>
                    <a:pt x="3720976" y="3176931"/>
                  </a:lnTo>
                  <a:close/>
                </a:path>
              </a:pathLst>
            </a:custGeom>
            <a:solidFill>
              <a:srgbClr val="DADAD6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13607" y="2102669"/>
            <a:ext cx="6166485" cy="237045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247015" marR="5080" indent="-234950">
              <a:lnSpc>
                <a:spcPts val="9230"/>
              </a:lnSpc>
              <a:spcBef>
                <a:spcPts val="215"/>
              </a:spcBef>
            </a:pPr>
            <a:r>
              <a:rPr sz="7700" spc="40" dirty="0"/>
              <a:t>I</a:t>
            </a:r>
            <a:r>
              <a:rPr sz="7700" spc="180" dirty="0"/>
              <a:t>N</a:t>
            </a:r>
            <a:r>
              <a:rPr sz="7700" spc="185" dirty="0"/>
              <a:t>D</a:t>
            </a:r>
            <a:r>
              <a:rPr sz="7700" spc="-25" dirty="0"/>
              <a:t>Ú</a:t>
            </a:r>
            <a:r>
              <a:rPr sz="7700" spc="525" dirty="0"/>
              <a:t>S</a:t>
            </a:r>
            <a:r>
              <a:rPr sz="7700" spc="-470" dirty="0"/>
              <a:t>T</a:t>
            </a:r>
            <a:r>
              <a:rPr sz="7700" spc="140" dirty="0"/>
              <a:t>R</a:t>
            </a:r>
            <a:r>
              <a:rPr sz="7700" spc="40" dirty="0"/>
              <a:t>I</a:t>
            </a:r>
            <a:r>
              <a:rPr sz="7700" spc="-55" dirty="0"/>
              <a:t>A</a:t>
            </a:r>
            <a:r>
              <a:rPr sz="7700" spc="-550" dirty="0"/>
              <a:t> </a:t>
            </a:r>
            <a:r>
              <a:rPr sz="7700" spc="185" dirty="0"/>
              <a:t>D</a:t>
            </a:r>
            <a:r>
              <a:rPr sz="7700" spc="-40" dirty="0"/>
              <a:t>A  </a:t>
            </a:r>
            <a:r>
              <a:rPr sz="7700" spc="-315" dirty="0"/>
              <a:t>C</a:t>
            </a:r>
            <a:r>
              <a:rPr sz="7700" spc="50" dirty="0"/>
              <a:t>O</a:t>
            </a:r>
            <a:r>
              <a:rPr sz="7700" spc="180" dirty="0"/>
              <a:t>N</a:t>
            </a:r>
            <a:r>
              <a:rPr sz="7700" spc="525" dirty="0"/>
              <a:t>S</a:t>
            </a:r>
            <a:r>
              <a:rPr sz="7700" spc="-470" dirty="0"/>
              <a:t>T</a:t>
            </a:r>
            <a:r>
              <a:rPr sz="7700" spc="140" dirty="0"/>
              <a:t>R</a:t>
            </a:r>
            <a:r>
              <a:rPr sz="7700" spc="-25" dirty="0"/>
              <a:t>U</a:t>
            </a:r>
            <a:r>
              <a:rPr sz="7700" spc="-315" dirty="0"/>
              <a:t>Ç</a:t>
            </a:r>
            <a:r>
              <a:rPr sz="7700" spc="-135" dirty="0"/>
              <a:t>Ã</a:t>
            </a:r>
            <a:r>
              <a:rPr sz="7700" spc="130" dirty="0"/>
              <a:t>O</a:t>
            </a:r>
            <a:endParaRPr sz="7700"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8731" y="4907812"/>
            <a:ext cx="114300" cy="1142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8731" y="5431687"/>
            <a:ext cx="114300" cy="1142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8731" y="5955561"/>
            <a:ext cx="114300" cy="1142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8731" y="6479436"/>
            <a:ext cx="114300" cy="1142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8731" y="7003312"/>
            <a:ext cx="114300" cy="11429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8731" y="7527187"/>
            <a:ext cx="114300" cy="114299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161158" y="4618868"/>
            <a:ext cx="1866900" cy="3168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5725">
              <a:lnSpc>
                <a:spcPct val="114599"/>
              </a:lnSpc>
              <a:spcBef>
                <a:spcPts val="100"/>
              </a:spcBef>
            </a:pPr>
            <a:r>
              <a:rPr sz="3000" spc="-20" dirty="0">
                <a:latin typeface="Trebuchet MS"/>
                <a:cs typeface="Trebuchet MS"/>
              </a:rPr>
              <a:t>Fornos </a:t>
            </a:r>
            <a:r>
              <a:rPr sz="3000" spc="-15" dirty="0">
                <a:latin typeface="Trebuchet MS"/>
                <a:cs typeface="Trebuchet MS"/>
              </a:rPr>
              <a:t> </a:t>
            </a:r>
            <a:r>
              <a:rPr sz="3000" spc="-65" dirty="0">
                <a:latin typeface="Trebuchet MS"/>
                <a:cs typeface="Trebuchet MS"/>
              </a:rPr>
              <a:t>Tanque </a:t>
            </a:r>
            <a:r>
              <a:rPr sz="3000" spc="-60" dirty="0">
                <a:latin typeface="Trebuchet MS"/>
                <a:cs typeface="Trebuchet MS"/>
              </a:rPr>
              <a:t> </a:t>
            </a:r>
            <a:r>
              <a:rPr sz="3000" spc="-315" dirty="0">
                <a:latin typeface="Trebuchet MS"/>
                <a:cs typeface="Trebuchet MS"/>
              </a:rPr>
              <a:t>T</a:t>
            </a:r>
            <a:r>
              <a:rPr sz="3000" spc="-15" dirty="0">
                <a:latin typeface="Trebuchet MS"/>
                <a:cs typeface="Trebuchet MS"/>
              </a:rPr>
              <a:t>u</a:t>
            </a:r>
            <a:r>
              <a:rPr sz="3000" spc="-10" dirty="0">
                <a:latin typeface="Trebuchet MS"/>
                <a:cs typeface="Trebuchet MS"/>
              </a:rPr>
              <a:t>b</a:t>
            </a:r>
            <a:r>
              <a:rPr sz="3000" spc="-15" dirty="0">
                <a:latin typeface="Trebuchet MS"/>
                <a:cs typeface="Trebuchet MS"/>
              </a:rPr>
              <a:t>u</a:t>
            </a:r>
            <a:r>
              <a:rPr sz="3000" spc="-130" dirty="0">
                <a:latin typeface="Trebuchet MS"/>
                <a:cs typeface="Trebuchet MS"/>
              </a:rPr>
              <a:t>l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75" dirty="0">
                <a:latin typeface="Trebuchet MS"/>
                <a:cs typeface="Trebuchet MS"/>
              </a:rPr>
              <a:t>ç</a:t>
            </a:r>
            <a:r>
              <a:rPr sz="3000" spc="20" dirty="0">
                <a:latin typeface="Trebuchet MS"/>
                <a:cs typeface="Trebuchet MS"/>
              </a:rPr>
              <a:t>õ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150" dirty="0">
                <a:latin typeface="Trebuchet MS"/>
                <a:cs typeface="Trebuchet MS"/>
              </a:rPr>
              <a:t>s  </a:t>
            </a:r>
            <a:r>
              <a:rPr sz="3000" spc="-60" dirty="0">
                <a:latin typeface="Trebuchet MS"/>
                <a:cs typeface="Trebuchet MS"/>
              </a:rPr>
              <a:t>Escavações </a:t>
            </a:r>
            <a:r>
              <a:rPr sz="3000" spc="-890" dirty="0">
                <a:latin typeface="Trebuchet MS"/>
                <a:cs typeface="Trebuchet MS"/>
              </a:rPr>
              <a:t> </a:t>
            </a:r>
            <a:r>
              <a:rPr sz="3000" spc="-90" dirty="0">
                <a:latin typeface="Trebuchet MS"/>
                <a:cs typeface="Trebuchet MS"/>
              </a:rPr>
              <a:t>Galerias </a:t>
            </a:r>
            <a:r>
              <a:rPr sz="3000" spc="-85" dirty="0">
                <a:latin typeface="Trebuchet MS"/>
                <a:cs typeface="Trebuchet MS"/>
              </a:rPr>
              <a:t> </a:t>
            </a:r>
            <a:r>
              <a:rPr sz="3000" spc="-80" dirty="0">
                <a:latin typeface="Trebuchet MS"/>
                <a:cs typeface="Trebuchet MS"/>
              </a:rPr>
              <a:t>Torres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EEDA8B62-01EB-115B-FED6-50667E8870D3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1544" y="3807517"/>
            <a:ext cx="114300" cy="1142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1544" y="4321867"/>
            <a:ext cx="114300" cy="11429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181915" y="3516040"/>
            <a:ext cx="14585315" cy="311150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2900" spc="15" dirty="0">
                <a:latin typeface="Trebuchet MS"/>
                <a:cs typeface="Trebuchet MS"/>
              </a:rPr>
              <a:t>Avaliação</a:t>
            </a:r>
            <a:r>
              <a:rPr sz="2900" spc="-120" dirty="0">
                <a:latin typeface="Trebuchet MS"/>
                <a:cs typeface="Trebuchet MS"/>
              </a:rPr>
              <a:t> </a:t>
            </a:r>
            <a:r>
              <a:rPr sz="2900" spc="125" dirty="0">
                <a:latin typeface="Trebuchet MS"/>
                <a:cs typeface="Trebuchet MS"/>
              </a:rPr>
              <a:t>do</a:t>
            </a:r>
            <a:r>
              <a:rPr sz="2900" spc="-114" dirty="0">
                <a:latin typeface="Trebuchet MS"/>
                <a:cs typeface="Trebuchet MS"/>
              </a:rPr>
              <a:t> </a:t>
            </a:r>
            <a:r>
              <a:rPr sz="2900" spc="15" dirty="0">
                <a:latin typeface="Trebuchet MS"/>
                <a:cs typeface="Trebuchet MS"/>
              </a:rPr>
              <a:t>Local</a:t>
            </a:r>
            <a:r>
              <a:rPr sz="2900" spc="-120" dirty="0">
                <a:latin typeface="Trebuchet MS"/>
                <a:cs typeface="Trebuchet MS"/>
              </a:rPr>
              <a:t> </a:t>
            </a:r>
            <a:r>
              <a:rPr sz="2900" spc="125" dirty="0">
                <a:latin typeface="Trebuchet MS"/>
                <a:cs typeface="Trebuchet MS"/>
              </a:rPr>
              <a:t>do</a:t>
            </a:r>
            <a:r>
              <a:rPr sz="2900" spc="-114" dirty="0">
                <a:latin typeface="Trebuchet MS"/>
                <a:cs typeface="Trebuchet MS"/>
              </a:rPr>
              <a:t> </a:t>
            </a:r>
            <a:r>
              <a:rPr sz="2900" spc="-5" dirty="0">
                <a:latin typeface="Trebuchet MS"/>
                <a:cs typeface="Trebuchet MS"/>
              </a:rPr>
              <a:t>Acidente</a:t>
            </a:r>
            <a:endParaRPr sz="2900" dirty="0">
              <a:latin typeface="Trebuchet MS"/>
              <a:cs typeface="Trebuchet MS"/>
            </a:endParaRPr>
          </a:p>
          <a:p>
            <a:pPr marL="12700" marR="5080">
              <a:lnSpc>
                <a:spcPct val="116399"/>
              </a:lnSpc>
            </a:pPr>
            <a:r>
              <a:rPr sz="2900" spc="30" dirty="0">
                <a:latin typeface="Trebuchet MS"/>
                <a:cs typeface="Trebuchet MS"/>
              </a:rPr>
              <a:t>Com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20" dirty="0">
                <a:latin typeface="Trebuchet MS"/>
                <a:cs typeface="Trebuchet MS"/>
              </a:rPr>
              <a:t>relação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50" dirty="0">
                <a:latin typeface="Trebuchet MS"/>
                <a:cs typeface="Trebuchet MS"/>
              </a:rPr>
              <a:t>a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25" dirty="0">
                <a:latin typeface="Trebuchet MS"/>
                <a:cs typeface="Trebuchet MS"/>
              </a:rPr>
              <a:t>avaliação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55" dirty="0">
                <a:latin typeface="Trebuchet MS"/>
                <a:cs typeface="Trebuchet MS"/>
              </a:rPr>
              <a:t>de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25" dirty="0">
                <a:latin typeface="Trebuchet MS"/>
                <a:cs typeface="Trebuchet MS"/>
              </a:rPr>
              <a:t>cena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-5" dirty="0">
                <a:latin typeface="Trebuchet MS"/>
                <a:cs typeface="Trebuchet MS"/>
              </a:rPr>
              <a:t>é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20" dirty="0">
                <a:latin typeface="Trebuchet MS"/>
                <a:cs typeface="Trebuchet MS"/>
              </a:rPr>
              <a:t>importante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70" dirty="0">
                <a:latin typeface="Trebuchet MS"/>
                <a:cs typeface="Trebuchet MS"/>
              </a:rPr>
              <a:t>que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135" dirty="0">
                <a:latin typeface="Trebuchet MS"/>
                <a:cs typeface="Trebuchet MS"/>
              </a:rPr>
              <a:t>o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45" dirty="0">
                <a:latin typeface="Trebuchet MS"/>
                <a:cs typeface="Trebuchet MS"/>
              </a:rPr>
              <a:t>socorrista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30" dirty="0">
                <a:latin typeface="Trebuchet MS"/>
                <a:cs typeface="Trebuchet MS"/>
              </a:rPr>
              <a:t>tenha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-10" dirty="0">
                <a:latin typeface="Trebuchet MS"/>
                <a:cs typeface="Trebuchet MS"/>
              </a:rPr>
              <a:t>total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-40" dirty="0">
                <a:latin typeface="Trebuchet MS"/>
                <a:cs typeface="Trebuchet MS"/>
              </a:rPr>
              <a:t>certeza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70" dirty="0">
                <a:latin typeface="Trebuchet MS"/>
                <a:cs typeface="Trebuchet MS"/>
              </a:rPr>
              <a:t>que </a:t>
            </a:r>
            <a:r>
              <a:rPr sz="2900" spc="-860" dirty="0">
                <a:latin typeface="Trebuchet MS"/>
                <a:cs typeface="Trebuchet MS"/>
              </a:rPr>
              <a:t> </a:t>
            </a:r>
            <a:r>
              <a:rPr sz="2900" spc="135" dirty="0">
                <a:latin typeface="Trebuchet MS"/>
                <a:cs typeface="Trebuchet MS"/>
              </a:rPr>
              <a:t>o </a:t>
            </a:r>
            <a:r>
              <a:rPr sz="2900" spc="20" dirty="0">
                <a:latin typeface="Trebuchet MS"/>
                <a:cs typeface="Trebuchet MS"/>
              </a:rPr>
              <a:t>local </a:t>
            </a:r>
            <a:r>
              <a:rPr sz="2900" spc="-25" dirty="0">
                <a:latin typeface="Trebuchet MS"/>
                <a:cs typeface="Trebuchet MS"/>
              </a:rPr>
              <a:t>esteja </a:t>
            </a:r>
            <a:r>
              <a:rPr sz="2900" spc="5" dirty="0">
                <a:latin typeface="Trebuchet MS"/>
                <a:cs typeface="Trebuchet MS"/>
              </a:rPr>
              <a:t>seguro, </a:t>
            </a:r>
            <a:r>
              <a:rPr sz="2900" spc="45" dirty="0">
                <a:latin typeface="Trebuchet MS"/>
                <a:cs typeface="Trebuchet MS"/>
              </a:rPr>
              <a:t>para </a:t>
            </a:r>
            <a:r>
              <a:rPr sz="2900" spc="70" dirty="0">
                <a:latin typeface="Trebuchet MS"/>
                <a:cs typeface="Trebuchet MS"/>
              </a:rPr>
              <a:t>que </a:t>
            </a:r>
            <a:r>
              <a:rPr sz="2900" spc="-10" dirty="0">
                <a:latin typeface="Trebuchet MS"/>
                <a:cs typeface="Trebuchet MS"/>
              </a:rPr>
              <a:t>ele </a:t>
            </a:r>
            <a:r>
              <a:rPr sz="2900" spc="125" dirty="0">
                <a:latin typeface="Trebuchet MS"/>
                <a:cs typeface="Trebuchet MS"/>
              </a:rPr>
              <a:t>possa </a:t>
            </a:r>
            <a:r>
              <a:rPr sz="2900" spc="-10" dirty="0">
                <a:latin typeface="Trebuchet MS"/>
                <a:cs typeface="Trebuchet MS"/>
              </a:rPr>
              <a:t>realizar </a:t>
            </a:r>
            <a:r>
              <a:rPr sz="2900" spc="90" dirty="0">
                <a:latin typeface="Trebuchet MS"/>
                <a:cs typeface="Trebuchet MS"/>
              </a:rPr>
              <a:t>todos </a:t>
            </a:r>
            <a:r>
              <a:rPr sz="2900" spc="155" dirty="0">
                <a:latin typeface="Trebuchet MS"/>
                <a:cs typeface="Trebuchet MS"/>
              </a:rPr>
              <a:t>os </a:t>
            </a:r>
            <a:r>
              <a:rPr sz="2900" spc="15" dirty="0">
                <a:latin typeface="Trebuchet MS"/>
                <a:cs typeface="Trebuchet MS"/>
              </a:rPr>
              <a:t>procedimentos, </a:t>
            </a:r>
            <a:r>
              <a:rPr sz="2900" spc="20" dirty="0">
                <a:latin typeface="Trebuchet MS"/>
                <a:cs typeface="Trebuchet MS"/>
              </a:rPr>
              <a:t> </a:t>
            </a:r>
            <a:r>
              <a:rPr sz="2900" spc="40" dirty="0">
                <a:latin typeface="Trebuchet MS"/>
                <a:cs typeface="Trebuchet MS"/>
              </a:rPr>
              <a:t>independente </a:t>
            </a:r>
            <a:r>
              <a:rPr sz="2900" spc="125" dirty="0">
                <a:latin typeface="Trebuchet MS"/>
                <a:cs typeface="Trebuchet MS"/>
              </a:rPr>
              <a:t>do </a:t>
            </a:r>
            <a:r>
              <a:rPr sz="2900" spc="25" dirty="0">
                <a:latin typeface="Trebuchet MS"/>
                <a:cs typeface="Trebuchet MS"/>
              </a:rPr>
              <a:t>tipo </a:t>
            </a:r>
            <a:r>
              <a:rPr sz="2900" spc="55" dirty="0">
                <a:latin typeface="Trebuchet MS"/>
                <a:cs typeface="Trebuchet MS"/>
              </a:rPr>
              <a:t>de </a:t>
            </a:r>
            <a:r>
              <a:rPr sz="2900" spc="-35" dirty="0">
                <a:latin typeface="Trebuchet MS"/>
                <a:cs typeface="Trebuchet MS"/>
              </a:rPr>
              <a:t>acidente, </a:t>
            </a:r>
            <a:r>
              <a:rPr sz="2900" spc="85" dirty="0">
                <a:latin typeface="Trebuchet MS"/>
                <a:cs typeface="Trebuchet MS"/>
              </a:rPr>
              <a:t>se </a:t>
            </a:r>
            <a:r>
              <a:rPr sz="2900" spc="80" dirty="0">
                <a:latin typeface="Trebuchet MS"/>
                <a:cs typeface="Trebuchet MS"/>
              </a:rPr>
              <a:t>apenas </a:t>
            </a:r>
            <a:r>
              <a:rPr sz="2900" spc="85" dirty="0">
                <a:latin typeface="Trebuchet MS"/>
                <a:cs typeface="Trebuchet MS"/>
              </a:rPr>
              <a:t>um </a:t>
            </a:r>
            <a:r>
              <a:rPr sz="2900" spc="35" dirty="0">
                <a:latin typeface="Trebuchet MS"/>
                <a:cs typeface="Trebuchet MS"/>
              </a:rPr>
              <a:t>mal </a:t>
            </a:r>
            <a:r>
              <a:rPr sz="2900" spc="65" dirty="0">
                <a:latin typeface="Trebuchet MS"/>
                <a:cs typeface="Trebuchet MS"/>
              </a:rPr>
              <a:t>súbito </a:t>
            </a:r>
            <a:r>
              <a:rPr sz="2900" spc="114" dirty="0">
                <a:latin typeface="Trebuchet MS"/>
                <a:cs typeface="Trebuchet MS"/>
              </a:rPr>
              <a:t>ou </a:t>
            </a:r>
            <a:r>
              <a:rPr sz="2900" spc="10" dirty="0">
                <a:latin typeface="Trebuchet MS"/>
                <a:cs typeface="Trebuchet MS"/>
              </a:rPr>
              <a:t>acidente </a:t>
            </a:r>
            <a:r>
              <a:rPr sz="2900" spc="-25" dirty="0">
                <a:latin typeface="Trebuchet MS"/>
                <a:cs typeface="Trebuchet MS"/>
              </a:rPr>
              <a:t>traumático, </a:t>
            </a:r>
            <a:r>
              <a:rPr sz="2900" spc="-20" dirty="0">
                <a:latin typeface="Trebuchet MS"/>
                <a:cs typeface="Trebuchet MS"/>
              </a:rPr>
              <a:t> </a:t>
            </a:r>
            <a:r>
              <a:rPr sz="2900" spc="15" dirty="0">
                <a:latin typeface="Trebuchet MS"/>
                <a:cs typeface="Trebuchet MS"/>
              </a:rPr>
              <a:t>verificando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135" dirty="0">
                <a:latin typeface="Trebuchet MS"/>
                <a:cs typeface="Trebuchet MS"/>
              </a:rPr>
              <a:t>o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20" dirty="0">
                <a:latin typeface="Trebuchet MS"/>
                <a:cs typeface="Trebuchet MS"/>
              </a:rPr>
              <a:t>local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45" dirty="0">
                <a:latin typeface="Trebuchet MS"/>
                <a:cs typeface="Trebuchet MS"/>
              </a:rPr>
              <a:t>para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20" dirty="0">
                <a:latin typeface="Trebuchet MS"/>
                <a:cs typeface="Trebuchet MS"/>
              </a:rPr>
              <a:t>descartar</a:t>
            </a:r>
            <a:r>
              <a:rPr sz="2900" spc="-100" dirty="0">
                <a:latin typeface="Trebuchet MS"/>
                <a:cs typeface="Trebuchet MS"/>
              </a:rPr>
              <a:t> </a:t>
            </a:r>
            <a:r>
              <a:rPr sz="2900" spc="90" dirty="0">
                <a:latin typeface="Trebuchet MS"/>
                <a:cs typeface="Trebuchet MS"/>
              </a:rPr>
              <a:t>todos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155" dirty="0">
                <a:latin typeface="Trebuchet MS"/>
                <a:cs typeface="Trebuchet MS"/>
              </a:rPr>
              <a:t>os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65" dirty="0">
                <a:latin typeface="Trebuchet MS"/>
                <a:cs typeface="Trebuchet MS"/>
              </a:rPr>
              <a:t>riscos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45" dirty="0">
                <a:latin typeface="Trebuchet MS"/>
                <a:cs typeface="Trebuchet MS"/>
              </a:rPr>
              <a:t>para</a:t>
            </a:r>
            <a:r>
              <a:rPr sz="2900" spc="-100" dirty="0">
                <a:latin typeface="Trebuchet MS"/>
                <a:cs typeface="Trebuchet MS"/>
              </a:rPr>
              <a:t> </a:t>
            </a:r>
            <a:r>
              <a:rPr sz="2900" spc="50" dirty="0">
                <a:latin typeface="Trebuchet MS"/>
                <a:cs typeface="Trebuchet MS"/>
              </a:rPr>
              <a:t>a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-5" dirty="0">
                <a:latin typeface="Trebuchet MS"/>
                <a:cs typeface="Trebuchet MS"/>
              </a:rPr>
              <a:t>vítima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50" dirty="0">
                <a:latin typeface="Trebuchet MS"/>
                <a:cs typeface="Trebuchet MS"/>
              </a:rPr>
              <a:t>e/ou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50" dirty="0">
                <a:latin typeface="Trebuchet MS"/>
                <a:cs typeface="Trebuchet MS"/>
              </a:rPr>
              <a:t>a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45" dirty="0">
                <a:latin typeface="Trebuchet MS"/>
                <a:cs typeface="Trebuchet MS"/>
              </a:rPr>
              <a:t>equipe</a:t>
            </a:r>
            <a:r>
              <a:rPr sz="2900" spc="-100" dirty="0">
                <a:latin typeface="Trebuchet MS"/>
                <a:cs typeface="Trebuchet MS"/>
              </a:rPr>
              <a:t> </a:t>
            </a:r>
            <a:r>
              <a:rPr sz="2900" spc="70" dirty="0">
                <a:latin typeface="Trebuchet MS"/>
                <a:cs typeface="Trebuchet MS"/>
              </a:rPr>
              <a:t>que</a:t>
            </a:r>
            <a:r>
              <a:rPr sz="2900" spc="-105" dirty="0">
                <a:latin typeface="Trebuchet MS"/>
                <a:cs typeface="Trebuchet MS"/>
              </a:rPr>
              <a:t> </a:t>
            </a:r>
            <a:r>
              <a:rPr sz="2900" spc="25" dirty="0">
                <a:latin typeface="Trebuchet MS"/>
                <a:cs typeface="Trebuchet MS"/>
              </a:rPr>
              <a:t>está </a:t>
            </a:r>
            <a:r>
              <a:rPr sz="2900" spc="-860" dirty="0">
                <a:latin typeface="Trebuchet MS"/>
                <a:cs typeface="Trebuchet MS"/>
              </a:rPr>
              <a:t> </a:t>
            </a:r>
            <a:r>
              <a:rPr sz="2900" spc="60" dirty="0">
                <a:latin typeface="Trebuchet MS"/>
                <a:cs typeface="Trebuchet MS"/>
              </a:rPr>
              <a:t>prestando</a:t>
            </a:r>
            <a:r>
              <a:rPr sz="2900" spc="-114" dirty="0">
                <a:latin typeface="Trebuchet MS"/>
                <a:cs typeface="Trebuchet MS"/>
              </a:rPr>
              <a:t> </a:t>
            </a:r>
            <a:r>
              <a:rPr sz="2900" spc="135" dirty="0">
                <a:latin typeface="Trebuchet MS"/>
                <a:cs typeface="Trebuchet MS"/>
              </a:rPr>
              <a:t>o</a:t>
            </a:r>
            <a:r>
              <a:rPr sz="2900" spc="-110" dirty="0">
                <a:latin typeface="Trebuchet MS"/>
                <a:cs typeface="Trebuchet MS"/>
              </a:rPr>
              <a:t> </a:t>
            </a:r>
            <a:r>
              <a:rPr sz="2900" spc="-5" dirty="0">
                <a:latin typeface="Trebuchet MS"/>
                <a:cs typeface="Trebuchet MS"/>
              </a:rPr>
              <a:t>atendimento.</a:t>
            </a:r>
            <a:endParaRPr sz="29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11544" y="2564974"/>
            <a:ext cx="739648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155" dirty="0">
                <a:solidFill>
                  <a:srgbClr val="787E11"/>
                </a:solidFill>
              </a:rPr>
              <a:t>P</a:t>
            </a:r>
            <a:r>
              <a:rPr sz="4400" b="1" spc="-35" dirty="0">
                <a:solidFill>
                  <a:srgbClr val="787E11"/>
                </a:solidFill>
              </a:rPr>
              <a:t>r</a:t>
            </a:r>
            <a:r>
              <a:rPr sz="4400" b="1" spc="-95" dirty="0">
                <a:solidFill>
                  <a:srgbClr val="787E11"/>
                </a:solidFill>
              </a:rPr>
              <a:t>i</a:t>
            </a:r>
            <a:r>
              <a:rPr sz="4400" b="1" spc="65" dirty="0">
                <a:solidFill>
                  <a:srgbClr val="787E11"/>
                </a:solidFill>
              </a:rPr>
              <a:t>m</a:t>
            </a:r>
            <a:r>
              <a:rPr sz="4400" b="1" spc="-50" dirty="0">
                <a:solidFill>
                  <a:srgbClr val="787E11"/>
                </a:solidFill>
              </a:rPr>
              <a:t>e</a:t>
            </a:r>
            <a:r>
              <a:rPr sz="4400" b="1" spc="-95" dirty="0">
                <a:solidFill>
                  <a:srgbClr val="787E11"/>
                </a:solidFill>
              </a:rPr>
              <a:t>i</a:t>
            </a:r>
            <a:r>
              <a:rPr sz="4400" b="1" spc="-35" dirty="0">
                <a:solidFill>
                  <a:srgbClr val="787E11"/>
                </a:solidFill>
              </a:rPr>
              <a:t>r</a:t>
            </a:r>
            <a:r>
              <a:rPr sz="4400" b="1" spc="250" dirty="0">
                <a:solidFill>
                  <a:srgbClr val="787E11"/>
                </a:solidFill>
              </a:rPr>
              <a:t>o</a:t>
            </a:r>
            <a:r>
              <a:rPr sz="4400" b="1" spc="480" dirty="0">
                <a:solidFill>
                  <a:srgbClr val="787E11"/>
                </a:solidFill>
              </a:rPr>
              <a:t>s</a:t>
            </a:r>
            <a:r>
              <a:rPr sz="4400" b="1" spc="-484" dirty="0">
                <a:solidFill>
                  <a:srgbClr val="787E11"/>
                </a:solidFill>
              </a:rPr>
              <a:t> </a:t>
            </a:r>
            <a:r>
              <a:rPr sz="4400" b="1" spc="465" dirty="0">
                <a:solidFill>
                  <a:srgbClr val="787E11"/>
                </a:solidFill>
              </a:rPr>
              <a:t>S</a:t>
            </a:r>
            <a:r>
              <a:rPr sz="4400" b="1" spc="250" dirty="0">
                <a:solidFill>
                  <a:srgbClr val="787E11"/>
                </a:solidFill>
              </a:rPr>
              <a:t>o</a:t>
            </a:r>
            <a:r>
              <a:rPr sz="4400" b="1" spc="-190" dirty="0">
                <a:solidFill>
                  <a:srgbClr val="787E11"/>
                </a:solidFill>
              </a:rPr>
              <a:t>c</a:t>
            </a:r>
            <a:r>
              <a:rPr sz="4400" b="1" spc="250" dirty="0">
                <a:solidFill>
                  <a:srgbClr val="787E11"/>
                </a:solidFill>
              </a:rPr>
              <a:t>o</a:t>
            </a:r>
            <a:r>
              <a:rPr sz="4400" b="1" spc="-35" dirty="0">
                <a:solidFill>
                  <a:srgbClr val="787E11"/>
                </a:solidFill>
              </a:rPr>
              <a:t>rr</a:t>
            </a:r>
            <a:r>
              <a:rPr sz="4400" b="1" spc="250" dirty="0">
                <a:solidFill>
                  <a:srgbClr val="787E11"/>
                </a:solidFill>
              </a:rPr>
              <a:t>o</a:t>
            </a:r>
            <a:r>
              <a:rPr sz="4400" b="1" spc="480" dirty="0">
                <a:solidFill>
                  <a:srgbClr val="787E11"/>
                </a:solidFill>
              </a:rPr>
              <a:t>s</a:t>
            </a:r>
            <a:endParaRPr sz="4400" b="1" dirty="0">
              <a:solidFill>
                <a:srgbClr val="787E11"/>
              </a:solidFill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F54A1C3A-AEB3-0199-225B-DC708B0D8980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3467100"/>
            <a:ext cx="15295701" cy="531106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102591" y="1987039"/>
            <a:ext cx="7396480" cy="1061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800" spc="155" dirty="0">
                <a:solidFill>
                  <a:srgbClr val="787E11"/>
                </a:solidFill>
                <a:latin typeface="Trebuchet MS"/>
                <a:cs typeface="Trebuchet MS"/>
              </a:rPr>
              <a:t>P</a:t>
            </a:r>
            <a:r>
              <a:rPr sz="6800" spc="-35" dirty="0">
                <a:solidFill>
                  <a:srgbClr val="787E11"/>
                </a:solidFill>
                <a:latin typeface="Trebuchet MS"/>
                <a:cs typeface="Trebuchet MS"/>
              </a:rPr>
              <a:t>r</a:t>
            </a:r>
            <a:r>
              <a:rPr sz="6800" spc="-95" dirty="0">
                <a:solidFill>
                  <a:srgbClr val="787E11"/>
                </a:solidFill>
                <a:latin typeface="Trebuchet MS"/>
                <a:cs typeface="Trebuchet MS"/>
              </a:rPr>
              <a:t>i</a:t>
            </a:r>
            <a:r>
              <a:rPr sz="6800" spc="65" dirty="0">
                <a:solidFill>
                  <a:srgbClr val="787E11"/>
                </a:solidFill>
                <a:latin typeface="Trebuchet MS"/>
                <a:cs typeface="Trebuchet MS"/>
              </a:rPr>
              <a:t>m</a:t>
            </a:r>
            <a:r>
              <a:rPr sz="6800" spc="-50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6800" spc="-95" dirty="0">
                <a:solidFill>
                  <a:srgbClr val="787E11"/>
                </a:solidFill>
                <a:latin typeface="Trebuchet MS"/>
                <a:cs typeface="Trebuchet MS"/>
              </a:rPr>
              <a:t>i</a:t>
            </a:r>
            <a:r>
              <a:rPr sz="6800" spc="-35" dirty="0">
                <a:solidFill>
                  <a:srgbClr val="787E11"/>
                </a:solidFill>
                <a:latin typeface="Trebuchet MS"/>
                <a:cs typeface="Trebuchet MS"/>
              </a:rPr>
              <a:t>r</a:t>
            </a:r>
            <a:r>
              <a:rPr sz="6800" spc="250" dirty="0">
                <a:solidFill>
                  <a:srgbClr val="787E11"/>
                </a:solidFill>
                <a:latin typeface="Trebuchet MS"/>
                <a:cs typeface="Trebuchet MS"/>
              </a:rPr>
              <a:t>o</a:t>
            </a:r>
            <a:r>
              <a:rPr sz="6800" spc="480" dirty="0">
                <a:solidFill>
                  <a:srgbClr val="787E11"/>
                </a:solidFill>
                <a:latin typeface="Trebuchet MS"/>
                <a:cs typeface="Trebuchet MS"/>
              </a:rPr>
              <a:t>s</a:t>
            </a:r>
            <a:r>
              <a:rPr sz="6800" spc="-484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6800" spc="465" dirty="0">
                <a:solidFill>
                  <a:srgbClr val="787E11"/>
                </a:solidFill>
                <a:latin typeface="Trebuchet MS"/>
                <a:cs typeface="Trebuchet MS"/>
              </a:rPr>
              <a:t>S</a:t>
            </a:r>
            <a:r>
              <a:rPr sz="6800" spc="250" dirty="0">
                <a:solidFill>
                  <a:srgbClr val="787E11"/>
                </a:solidFill>
                <a:latin typeface="Trebuchet MS"/>
                <a:cs typeface="Trebuchet MS"/>
              </a:rPr>
              <a:t>o</a:t>
            </a:r>
            <a:r>
              <a:rPr sz="6800" spc="-190" dirty="0">
                <a:solidFill>
                  <a:srgbClr val="787E11"/>
                </a:solidFill>
                <a:latin typeface="Trebuchet MS"/>
                <a:cs typeface="Trebuchet MS"/>
              </a:rPr>
              <a:t>c</a:t>
            </a:r>
            <a:r>
              <a:rPr sz="6800" spc="250" dirty="0">
                <a:solidFill>
                  <a:srgbClr val="787E11"/>
                </a:solidFill>
                <a:latin typeface="Trebuchet MS"/>
                <a:cs typeface="Trebuchet MS"/>
              </a:rPr>
              <a:t>o</a:t>
            </a:r>
            <a:r>
              <a:rPr sz="6800" spc="-35" dirty="0">
                <a:solidFill>
                  <a:srgbClr val="787E11"/>
                </a:solidFill>
                <a:latin typeface="Trebuchet MS"/>
                <a:cs typeface="Trebuchet MS"/>
              </a:rPr>
              <a:t>rr</a:t>
            </a:r>
            <a:r>
              <a:rPr sz="6800" spc="250" dirty="0">
                <a:solidFill>
                  <a:srgbClr val="787E11"/>
                </a:solidFill>
                <a:latin typeface="Trebuchet MS"/>
                <a:cs typeface="Trebuchet MS"/>
              </a:rPr>
              <a:t>o</a:t>
            </a:r>
            <a:r>
              <a:rPr sz="6800" spc="480" dirty="0">
                <a:solidFill>
                  <a:srgbClr val="787E11"/>
                </a:solidFill>
                <a:latin typeface="Trebuchet MS"/>
                <a:cs typeface="Trebuchet MS"/>
              </a:rPr>
              <a:t>s</a:t>
            </a:r>
            <a:endParaRPr sz="6800">
              <a:latin typeface="Trebuchet MS"/>
              <a:cs typeface="Trebuchet MS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87BC8B49-4C96-3531-0D5A-E427DE44ABDA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17831" y="2628900"/>
            <a:ext cx="632650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120" dirty="0">
                <a:solidFill>
                  <a:srgbClr val="787E11"/>
                </a:solidFill>
              </a:rPr>
              <a:t>A</a:t>
            </a:r>
            <a:r>
              <a:rPr sz="4400" b="1" spc="165" dirty="0">
                <a:solidFill>
                  <a:srgbClr val="787E11"/>
                </a:solidFill>
              </a:rPr>
              <a:t>n</a:t>
            </a:r>
            <a:r>
              <a:rPr sz="4400" b="1" spc="70" dirty="0">
                <a:solidFill>
                  <a:srgbClr val="787E11"/>
                </a:solidFill>
              </a:rPr>
              <a:t>á</a:t>
            </a:r>
            <a:r>
              <a:rPr sz="4400" b="1" spc="-70" dirty="0">
                <a:solidFill>
                  <a:srgbClr val="787E11"/>
                </a:solidFill>
              </a:rPr>
              <a:t>l</a:t>
            </a:r>
            <a:r>
              <a:rPr sz="4400" b="1" spc="-95" dirty="0">
                <a:solidFill>
                  <a:srgbClr val="787E11"/>
                </a:solidFill>
              </a:rPr>
              <a:t>i</a:t>
            </a:r>
            <a:r>
              <a:rPr sz="4400" b="1" spc="409" dirty="0">
                <a:solidFill>
                  <a:srgbClr val="787E11"/>
                </a:solidFill>
              </a:rPr>
              <a:t>s</a:t>
            </a:r>
            <a:r>
              <a:rPr sz="4400" b="1" spc="20" dirty="0">
                <a:solidFill>
                  <a:srgbClr val="787E11"/>
                </a:solidFill>
              </a:rPr>
              <a:t>e</a:t>
            </a:r>
            <a:r>
              <a:rPr sz="4400" b="1" spc="-484" dirty="0">
                <a:solidFill>
                  <a:srgbClr val="787E11"/>
                </a:solidFill>
              </a:rPr>
              <a:t> </a:t>
            </a:r>
            <a:r>
              <a:rPr sz="4400" b="1" spc="155" dirty="0">
                <a:solidFill>
                  <a:srgbClr val="787E11"/>
                </a:solidFill>
              </a:rPr>
              <a:t>P</a:t>
            </a:r>
            <a:r>
              <a:rPr sz="4400" b="1" spc="-35" dirty="0">
                <a:solidFill>
                  <a:srgbClr val="787E11"/>
                </a:solidFill>
              </a:rPr>
              <a:t>r</a:t>
            </a:r>
            <a:r>
              <a:rPr sz="4400" b="1" spc="-95" dirty="0">
                <a:solidFill>
                  <a:srgbClr val="787E11"/>
                </a:solidFill>
              </a:rPr>
              <a:t>i</a:t>
            </a:r>
            <a:r>
              <a:rPr sz="4400" b="1" spc="65" dirty="0">
                <a:solidFill>
                  <a:srgbClr val="787E11"/>
                </a:solidFill>
              </a:rPr>
              <a:t>m</a:t>
            </a:r>
            <a:r>
              <a:rPr sz="4400" b="1" spc="70" dirty="0">
                <a:solidFill>
                  <a:srgbClr val="787E11"/>
                </a:solidFill>
              </a:rPr>
              <a:t>á</a:t>
            </a:r>
            <a:r>
              <a:rPr sz="4400" b="1" spc="-35" dirty="0">
                <a:solidFill>
                  <a:srgbClr val="787E11"/>
                </a:solidFill>
              </a:rPr>
              <a:t>r</a:t>
            </a:r>
            <a:r>
              <a:rPr sz="4400" b="1" spc="-95" dirty="0">
                <a:solidFill>
                  <a:srgbClr val="787E11"/>
                </a:solidFill>
              </a:rPr>
              <a:t>i</a:t>
            </a:r>
            <a:r>
              <a:rPr sz="4400" b="1" spc="140" dirty="0">
                <a:solidFill>
                  <a:srgbClr val="787E11"/>
                </a:solidFill>
              </a:rPr>
              <a:t>a</a:t>
            </a:r>
            <a:endParaRPr sz="4400" b="1" dirty="0">
              <a:solidFill>
                <a:srgbClr val="787E11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02591" y="4451244"/>
            <a:ext cx="14074775" cy="5190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50" spc="-150" dirty="0">
                <a:latin typeface="Trebuchet MS"/>
                <a:cs typeface="Trebuchet MS"/>
              </a:rPr>
              <a:t>1a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85" dirty="0">
                <a:latin typeface="Trebuchet MS"/>
                <a:cs typeface="Trebuchet MS"/>
              </a:rPr>
              <a:t>(X)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5" dirty="0">
                <a:latin typeface="Trebuchet MS"/>
                <a:cs typeface="Trebuchet MS"/>
              </a:rPr>
              <a:t>-.Hemorragia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55" dirty="0">
                <a:latin typeface="Trebuchet MS"/>
                <a:cs typeface="Trebuchet MS"/>
              </a:rPr>
              <a:t>exsanguinante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0" dirty="0">
                <a:latin typeface="Trebuchet MS"/>
                <a:cs typeface="Trebuchet MS"/>
              </a:rPr>
              <a:t>(controle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de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5" dirty="0">
                <a:latin typeface="Trebuchet MS"/>
                <a:cs typeface="Trebuchet MS"/>
              </a:rPr>
              <a:t>sangramento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25" dirty="0">
                <a:latin typeface="Trebuchet MS"/>
                <a:cs typeface="Trebuchet MS"/>
              </a:rPr>
              <a:t>externo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0" dirty="0">
                <a:latin typeface="Trebuchet MS"/>
                <a:cs typeface="Trebuchet MS"/>
              </a:rPr>
              <a:t>grave)</a:t>
            </a:r>
            <a:endParaRPr sz="29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0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950" spc="-150" dirty="0">
                <a:latin typeface="Trebuchet MS"/>
                <a:cs typeface="Trebuchet MS"/>
              </a:rPr>
              <a:t>1a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95" dirty="0">
                <a:latin typeface="Trebuchet MS"/>
                <a:cs typeface="Trebuchet MS"/>
              </a:rPr>
              <a:t>(A)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10" dirty="0">
                <a:latin typeface="Trebuchet MS"/>
                <a:cs typeface="Trebuchet MS"/>
              </a:rPr>
              <a:t>-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5" dirty="0">
                <a:latin typeface="Trebuchet MS"/>
                <a:cs typeface="Trebuchet MS"/>
              </a:rPr>
              <a:t>ESTABILIZAÇÃO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35" dirty="0">
                <a:latin typeface="Trebuchet MS"/>
                <a:cs typeface="Trebuchet MS"/>
              </a:rPr>
              <a:t>DA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25" dirty="0">
                <a:latin typeface="Trebuchet MS"/>
                <a:cs typeface="Trebuchet MS"/>
              </a:rPr>
              <a:t>CERVICAL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20" dirty="0">
                <a:latin typeface="Trebuchet MS"/>
                <a:cs typeface="Trebuchet MS"/>
              </a:rPr>
              <a:t>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40" dirty="0">
                <a:latin typeface="Trebuchet MS"/>
                <a:cs typeface="Trebuchet MS"/>
              </a:rPr>
              <a:t>VIAS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20" dirty="0">
                <a:latin typeface="Trebuchet MS"/>
                <a:cs typeface="Trebuchet MS"/>
              </a:rPr>
              <a:t>RESPIRATÓRIAS.</a:t>
            </a:r>
            <a:endParaRPr sz="2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950" spc="35" dirty="0">
                <a:latin typeface="Trebuchet MS"/>
                <a:cs typeface="Trebuchet MS"/>
              </a:rPr>
              <a:t>Impeça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movimentos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85" dirty="0">
                <a:latin typeface="Trebuchet MS"/>
                <a:cs typeface="Trebuchet MS"/>
              </a:rPr>
              <a:t>da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20" dirty="0">
                <a:latin typeface="Trebuchet MS"/>
                <a:cs typeface="Trebuchet MS"/>
              </a:rPr>
              <a:t>cabeça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0" dirty="0">
                <a:latin typeface="Trebuchet MS"/>
                <a:cs typeface="Trebuchet MS"/>
              </a:rPr>
              <a:t>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5" dirty="0">
                <a:latin typeface="Trebuchet MS"/>
                <a:cs typeface="Trebuchet MS"/>
              </a:rPr>
              <a:t>verifique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05" dirty="0">
                <a:latin typeface="Trebuchet MS"/>
                <a:cs typeface="Trebuchet MS"/>
              </a:rPr>
              <a:t>se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30" dirty="0">
                <a:latin typeface="Trebuchet MS"/>
                <a:cs typeface="Trebuchet MS"/>
              </a:rPr>
              <a:t>as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70" dirty="0">
                <a:latin typeface="Trebuchet MS"/>
                <a:cs typeface="Trebuchet MS"/>
              </a:rPr>
              <a:t>vias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25" dirty="0">
                <a:latin typeface="Trebuchet MS"/>
                <a:cs typeface="Trebuchet MS"/>
              </a:rPr>
              <a:t>aérea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75" dirty="0">
                <a:latin typeface="Trebuchet MS"/>
                <a:cs typeface="Trebuchet MS"/>
              </a:rPr>
              <a:t>superiores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5" dirty="0">
                <a:latin typeface="Trebuchet MS"/>
                <a:cs typeface="Trebuchet MS"/>
              </a:rPr>
              <a:t>estão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-20" dirty="0">
                <a:latin typeface="Trebuchet MS"/>
                <a:cs typeface="Trebuchet MS"/>
              </a:rPr>
              <a:t>livres.</a:t>
            </a:r>
            <a:endParaRPr sz="29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0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950" spc="-60" dirty="0">
                <a:latin typeface="Trebuchet MS"/>
                <a:cs typeface="Trebuchet MS"/>
              </a:rPr>
              <a:t>2</a:t>
            </a:r>
            <a:r>
              <a:rPr sz="2950" spc="-75" dirty="0">
                <a:latin typeface="Trebuchet MS"/>
                <a:cs typeface="Trebuchet MS"/>
              </a:rPr>
              <a:t>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135" dirty="0">
                <a:latin typeface="Trebuchet MS"/>
                <a:cs typeface="Trebuchet MS"/>
              </a:rPr>
              <a:t>(</a:t>
            </a:r>
            <a:r>
              <a:rPr sz="2950" spc="130" dirty="0">
                <a:latin typeface="Trebuchet MS"/>
                <a:cs typeface="Trebuchet MS"/>
              </a:rPr>
              <a:t>B</a:t>
            </a:r>
            <a:r>
              <a:rPr sz="2950" spc="-130" dirty="0">
                <a:latin typeface="Trebuchet MS"/>
                <a:cs typeface="Trebuchet MS"/>
              </a:rPr>
              <a:t>)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10" dirty="0">
                <a:latin typeface="Trebuchet MS"/>
                <a:cs typeface="Trebuchet MS"/>
              </a:rPr>
              <a:t>-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80" dirty="0">
                <a:latin typeface="Trebuchet MS"/>
                <a:cs typeface="Trebuchet MS"/>
              </a:rPr>
              <a:t>R</a:t>
            </a:r>
            <a:r>
              <a:rPr sz="2950" spc="-25" dirty="0">
                <a:latin typeface="Trebuchet MS"/>
                <a:cs typeface="Trebuchet MS"/>
              </a:rPr>
              <a:t>E</a:t>
            </a:r>
            <a:r>
              <a:rPr sz="2950" spc="225" dirty="0">
                <a:latin typeface="Trebuchet MS"/>
                <a:cs typeface="Trebuchet MS"/>
              </a:rPr>
              <a:t>S</a:t>
            </a:r>
            <a:r>
              <a:rPr sz="2950" spc="90" dirty="0">
                <a:latin typeface="Trebuchet MS"/>
                <a:cs typeface="Trebuchet MS"/>
              </a:rPr>
              <a:t>P</a:t>
            </a:r>
            <a:r>
              <a:rPr sz="2950" spc="40" dirty="0">
                <a:latin typeface="Trebuchet MS"/>
                <a:cs typeface="Trebuchet MS"/>
              </a:rPr>
              <a:t>I</a:t>
            </a:r>
            <a:r>
              <a:rPr sz="2950" spc="80" dirty="0">
                <a:latin typeface="Trebuchet MS"/>
                <a:cs typeface="Trebuchet MS"/>
              </a:rPr>
              <a:t>R</a:t>
            </a:r>
            <a:r>
              <a:rPr sz="2950" spc="-30" dirty="0">
                <a:latin typeface="Trebuchet MS"/>
                <a:cs typeface="Trebuchet MS"/>
              </a:rPr>
              <a:t>A</a:t>
            </a:r>
            <a:r>
              <a:rPr sz="2950" spc="-95" dirty="0">
                <a:latin typeface="Trebuchet MS"/>
                <a:cs typeface="Trebuchet MS"/>
              </a:rPr>
              <a:t>Ç</a:t>
            </a:r>
            <a:r>
              <a:rPr sz="2950" spc="-30" dirty="0">
                <a:latin typeface="Trebuchet MS"/>
                <a:cs typeface="Trebuchet MS"/>
              </a:rPr>
              <a:t>Ã</a:t>
            </a:r>
            <a:r>
              <a:rPr sz="2950" spc="45" dirty="0">
                <a:latin typeface="Trebuchet MS"/>
                <a:cs typeface="Trebuchet MS"/>
              </a:rPr>
              <a:t>O</a:t>
            </a:r>
            <a:r>
              <a:rPr sz="2950" spc="-380" dirty="0">
                <a:latin typeface="Trebuchet MS"/>
                <a:cs typeface="Trebuchet MS"/>
              </a:rPr>
              <a:t>.</a:t>
            </a:r>
            <a:endParaRPr sz="2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  <a:tabLst>
                <a:tab pos="5080635" algn="l"/>
              </a:tabLst>
            </a:pPr>
            <a:r>
              <a:rPr sz="2950" spc="-75" dirty="0">
                <a:latin typeface="Trebuchet MS"/>
                <a:cs typeface="Trebuchet MS"/>
              </a:rPr>
              <a:t>V</a:t>
            </a:r>
            <a:r>
              <a:rPr sz="2950" spc="5" dirty="0">
                <a:latin typeface="Trebuchet MS"/>
                <a:cs typeface="Trebuchet MS"/>
              </a:rPr>
              <a:t>e</a:t>
            </a:r>
            <a:r>
              <a:rPr sz="2950" spc="10" dirty="0">
                <a:latin typeface="Trebuchet MS"/>
                <a:cs typeface="Trebuchet MS"/>
              </a:rPr>
              <a:t>r</a:t>
            </a:r>
            <a:r>
              <a:rPr sz="2950" spc="-15" dirty="0">
                <a:latin typeface="Trebuchet MS"/>
                <a:cs typeface="Trebuchet MS"/>
              </a:rPr>
              <a:t>i</a:t>
            </a:r>
            <a:r>
              <a:rPr sz="2950" spc="-75" dirty="0">
                <a:latin typeface="Trebuchet MS"/>
                <a:cs typeface="Trebuchet MS"/>
              </a:rPr>
              <a:t>f</a:t>
            </a:r>
            <a:r>
              <a:rPr sz="2950" spc="-15" dirty="0">
                <a:latin typeface="Trebuchet MS"/>
                <a:cs typeface="Trebuchet MS"/>
              </a:rPr>
              <a:t>i</a:t>
            </a:r>
            <a:r>
              <a:rPr sz="2950" spc="114" dirty="0">
                <a:latin typeface="Trebuchet MS"/>
                <a:cs typeface="Trebuchet MS"/>
              </a:rPr>
              <a:t>q</a:t>
            </a:r>
            <a:r>
              <a:rPr sz="2950" spc="85" dirty="0">
                <a:latin typeface="Trebuchet MS"/>
                <a:cs typeface="Trebuchet MS"/>
              </a:rPr>
              <a:t>u</a:t>
            </a:r>
            <a:r>
              <a:rPr sz="2950" spc="10" dirty="0">
                <a:latin typeface="Trebuchet MS"/>
                <a:cs typeface="Trebuchet MS"/>
              </a:rPr>
              <a:t>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204" dirty="0">
                <a:latin typeface="Trebuchet MS"/>
                <a:cs typeface="Trebuchet MS"/>
              </a:rPr>
              <a:t>s</a:t>
            </a:r>
            <a:r>
              <a:rPr sz="2950" spc="10" dirty="0">
                <a:latin typeface="Trebuchet MS"/>
                <a:cs typeface="Trebuchet MS"/>
              </a:rPr>
              <a:t>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35" dirty="0">
                <a:latin typeface="Trebuchet MS"/>
                <a:cs typeface="Trebuchet MS"/>
              </a:rPr>
              <a:t>v</a:t>
            </a:r>
            <a:r>
              <a:rPr sz="2950" spc="-15" dirty="0">
                <a:latin typeface="Trebuchet MS"/>
                <a:cs typeface="Trebuchet MS"/>
              </a:rPr>
              <a:t>í</a:t>
            </a:r>
            <a:r>
              <a:rPr sz="2950" spc="-70" dirty="0">
                <a:latin typeface="Trebuchet MS"/>
                <a:cs typeface="Trebuchet MS"/>
              </a:rPr>
              <a:t>t</a:t>
            </a:r>
            <a:r>
              <a:rPr sz="2950" spc="-15" dirty="0">
                <a:latin typeface="Trebuchet MS"/>
                <a:cs typeface="Trebuchet MS"/>
              </a:rPr>
              <a:t>i</a:t>
            </a:r>
            <a:r>
              <a:rPr sz="2950" spc="50" dirty="0">
                <a:latin typeface="Trebuchet MS"/>
                <a:cs typeface="Trebuchet MS"/>
              </a:rPr>
              <a:t>m</a:t>
            </a:r>
            <a:r>
              <a:rPr sz="2950" spc="60" dirty="0">
                <a:latin typeface="Trebuchet MS"/>
                <a:cs typeface="Trebuchet MS"/>
              </a:rPr>
              <a:t>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0" dirty="0">
                <a:latin typeface="Trebuchet MS"/>
                <a:cs typeface="Trebuchet MS"/>
              </a:rPr>
              <a:t>r</a:t>
            </a:r>
            <a:r>
              <a:rPr sz="2950" spc="5" dirty="0">
                <a:latin typeface="Trebuchet MS"/>
                <a:cs typeface="Trebuchet MS"/>
              </a:rPr>
              <a:t>e</a:t>
            </a:r>
            <a:r>
              <a:rPr sz="2950" spc="204" dirty="0">
                <a:latin typeface="Trebuchet MS"/>
                <a:cs typeface="Trebuchet MS"/>
              </a:rPr>
              <a:t>s</a:t>
            </a:r>
            <a:r>
              <a:rPr sz="2950" spc="105" dirty="0">
                <a:latin typeface="Trebuchet MS"/>
                <a:cs typeface="Trebuchet MS"/>
              </a:rPr>
              <a:t>p</a:t>
            </a:r>
            <a:r>
              <a:rPr sz="2950" spc="-15" dirty="0">
                <a:latin typeface="Trebuchet MS"/>
                <a:cs typeface="Trebuchet MS"/>
              </a:rPr>
              <a:t>i</a:t>
            </a:r>
            <a:r>
              <a:rPr sz="2950" spc="10" dirty="0">
                <a:latin typeface="Trebuchet MS"/>
                <a:cs typeface="Trebuchet MS"/>
              </a:rPr>
              <a:t>r</a:t>
            </a:r>
            <a:r>
              <a:rPr sz="2950" spc="55" dirty="0">
                <a:latin typeface="Trebuchet MS"/>
                <a:cs typeface="Trebuchet MS"/>
              </a:rPr>
              <a:t>a</a:t>
            </a:r>
            <a:r>
              <a:rPr sz="2950" spc="-380" dirty="0">
                <a:latin typeface="Trebuchet MS"/>
                <a:cs typeface="Trebuchet MS"/>
              </a:rPr>
              <a:t>,</a:t>
            </a:r>
            <a:r>
              <a:rPr sz="2950" dirty="0">
                <a:latin typeface="Trebuchet MS"/>
                <a:cs typeface="Trebuchet MS"/>
              </a:rPr>
              <a:t>	</a:t>
            </a:r>
            <a:r>
              <a:rPr sz="2950" spc="-75" dirty="0">
                <a:latin typeface="Trebuchet MS"/>
                <a:cs typeface="Trebuchet MS"/>
              </a:rPr>
              <a:t>f</a:t>
            </a:r>
            <a:r>
              <a:rPr sz="2950" spc="55" dirty="0">
                <a:latin typeface="Trebuchet MS"/>
                <a:cs typeface="Trebuchet MS"/>
              </a:rPr>
              <a:t>a</a:t>
            </a:r>
            <a:r>
              <a:rPr sz="2950" spc="-60" dirty="0">
                <a:latin typeface="Trebuchet MS"/>
                <a:cs typeface="Trebuchet MS"/>
              </a:rPr>
              <a:t>ç</a:t>
            </a:r>
            <a:r>
              <a:rPr sz="2950" spc="60" dirty="0">
                <a:latin typeface="Trebuchet MS"/>
                <a:cs typeface="Trebuchet MS"/>
              </a:rPr>
              <a:t>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35" dirty="0">
                <a:latin typeface="Trebuchet MS"/>
                <a:cs typeface="Trebuchet MS"/>
              </a:rPr>
              <a:t>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35" dirty="0">
                <a:latin typeface="Trebuchet MS"/>
                <a:cs typeface="Trebuchet MS"/>
              </a:rPr>
              <a:t>v</a:t>
            </a:r>
            <a:r>
              <a:rPr sz="2950" spc="5" dirty="0">
                <a:latin typeface="Trebuchet MS"/>
                <a:cs typeface="Trebuchet MS"/>
              </a:rPr>
              <a:t>e</a:t>
            </a:r>
            <a:r>
              <a:rPr sz="2950" spc="10" dirty="0">
                <a:latin typeface="Trebuchet MS"/>
                <a:cs typeface="Trebuchet MS"/>
              </a:rPr>
              <a:t>r</a:t>
            </a:r>
            <a:r>
              <a:rPr sz="2950" spc="-380" dirty="0">
                <a:latin typeface="Trebuchet MS"/>
                <a:cs typeface="Trebuchet MS"/>
              </a:rPr>
              <a:t>,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30" dirty="0">
                <a:latin typeface="Trebuchet MS"/>
                <a:cs typeface="Trebuchet MS"/>
              </a:rPr>
              <a:t>o</a:t>
            </a:r>
            <a:r>
              <a:rPr sz="2950" spc="85" dirty="0">
                <a:latin typeface="Trebuchet MS"/>
                <a:cs typeface="Trebuchet MS"/>
              </a:rPr>
              <a:t>u</a:t>
            </a:r>
            <a:r>
              <a:rPr sz="2950" spc="35" dirty="0">
                <a:latin typeface="Trebuchet MS"/>
                <a:cs typeface="Trebuchet MS"/>
              </a:rPr>
              <a:t>v</a:t>
            </a:r>
            <a:r>
              <a:rPr sz="2950" spc="-15" dirty="0">
                <a:latin typeface="Trebuchet MS"/>
                <a:cs typeface="Trebuchet MS"/>
              </a:rPr>
              <a:t>i</a:t>
            </a:r>
            <a:r>
              <a:rPr sz="2950" spc="15" dirty="0">
                <a:latin typeface="Trebuchet MS"/>
                <a:cs typeface="Trebuchet MS"/>
              </a:rPr>
              <a:t>r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0" dirty="0">
                <a:latin typeface="Trebuchet MS"/>
                <a:cs typeface="Trebuchet MS"/>
              </a:rPr>
              <a:t>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204" dirty="0">
                <a:latin typeface="Trebuchet MS"/>
                <a:cs typeface="Trebuchet MS"/>
              </a:rPr>
              <a:t>s</a:t>
            </a:r>
            <a:r>
              <a:rPr sz="2950" spc="5" dirty="0">
                <a:latin typeface="Trebuchet MS"/>
                <a:cs typeface="Trebuchet MS"/>
              </a:rPr>
              <a:t>e</a:t>
            </a:r>
            <a:r>
              <a:rPr sz="2950" spc="95" dirty="0">
                <a:latin typeface="Trebuchet MS"/>
                <a:cs typeface="Trebuchet MS"/>
              </a:rPr>
              <a:t>n</a:t>
            </a:r>
            <a:r>
              <a:rPr sz="2950" spc="-70" dirty="0">
                <a:latin typeface="Trebuchet MS"/>
                <a:cs typeface="Trebuchet MS"/>
              </a:rPr>
              <a:t>t</a:t>
            </a:r>
            <a:r>
              <a:rPr sz="2950" spc="-15" dirty="0">
                <a:latin typeface="Trebuchet MS"/>
                <a:cs typeface="Trebuchet MS"/>
              </a:rPr>
              <a:t>i</a:t>
            </a:r>
            <a:r>
              <a:rPr sz="2950" spc="10" dirty="0">
                <a:latin typeface="Trebuchet MS"/>
                <a:cs typeface="Trebuchet MS"/>
              </a:rPr>
              <a:t>r</a:t>
            </a:r>
            <a:r>
              <a:rPr sz="2950" spc="-380" dirty="0">
                <a:latin typeface="Trebuchet MS"/>
                <a:cs typeface="Trebuchet MS"/>
              </a:rPr>
              <a:t>,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135" dirty="0">
                <a:latin typeface="Trebuchet MS"/>
                <a:cs typeface="Trebuchet MS"/>
              </a:rPr>
              <a:t>(</a:t>
            </a:r>
            <a:r>
              <a:rPr sz="2950" spc="-75" dirty="0">
                <a:latin typeface="Trebuchet MS"/>
                <a:cs typeface="Trebuchet MS"/>
              </a:rPr>
              <a:t>V</a:t>
            </a:r>
            <a:r>
              <a:rPr sz="2950" spc="45" dirty="0">
                <a:latin typeface="Trebuchet MS"/>
                <a:cs typeface="Trebuchet MS"/>
              </a:rPr>
              <a:t>O</a:t>
            </a:r>
            <a:r>
              <a:rPr sz="2950" spc="225" dirty="0">
                <a:latin typeface="Trebuchet MS"/>
                <a:cs typeface="Trebuchet MS"/>
              </a:rPr>
              <a:t>S</a:t>
            </a:r>
            <a:r>
              <a:rPr sz="2950" spc="-135" dirty="0">
                <a:latin typeface="Trebuchet MS"/>
                <a:cs typeface="Trebuchet MS"/>
              </a:rPr>
              <a:t>)</a:t>
            </a:r>
            <a:r>
              <a:rPr sz="2950" spc="-380" dirty="0">
                <a:latin typeface="Trebuchet MS"/>
                <a:cs typeface="Trebuchet MS"/>
              </a:rPr>
              <a:t>.</a:t>
            </a:r>
            <a:endParaRPr sz="29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0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950" spc="-50" dirty="0">
                <a:latin typeface="Trebuchet MS"/>
                <a:cs typeface="Trebuchet MS"/>
              </a:rPr>
              <a:t>3</a:t>
            </a:r>
            <a:r>
              <a:rPr sz="2950" spc="-75" dirty="0">
                <a:latin typeface="Trebuchet MS"/>
                <a:cs typeface="Trebuchet MS"/>
              </a:rPr>
              <a:t>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135" dirty="0">
                <a:latin typeface="Trebuchet MS"/>
                <a:cs typeface="Trebuchet MS"/>
              </a:rPr>
              <a:t>(</a:t>
            </a:r>
            <a:r>
              <a:rPr sz="2950" spc="-95" dirty="0">
                <a:latin typeface="Trebuchet MS"/>
                <a:cs typeface="Trebuchet MS"/>
              </a:rPr>
              <a:t>C</a:t>
            </a:r>
            <a:r>
              <a:rPr sz="2950" spc="-130" dirty="0">
                <a:latin typeface="Trebuchet MS"/>
                <a:cs typeface="Trebuchet MS"/>
              </a:rPr>
              <a:t>)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10" dirty="0">
                <a:latin typeface="Trebuchet MS"/>
                <a:cs typeface="Trebuchet MS"/>
              </a:rPr>
              <a:t>-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95" dirty="0">
                <a:latin typeface="Trebuchet MS"/>
                <a:cs typeface="Trebuchet MS"/>
              </a:rPr>
              <a:t>C</a:t>
            </a:r>
            <a:r>
              <a:rPr sz="2950" spc="40" dirty="0">
                <a:latin typeface="Trebuchet MS"/>
                <a:cs typeface="Trebuchet MS"/>
              </a:rPr>
              <a:t>I</a:t>
            </a:r>
            <a:r>
              <a:rPr sz="2950" spc="80" dirty="0">
                <a:latin typeface="Trebuchet MS"/>
                <a:cs typeface="Trebuchet MS"/>
              </a:rPr>
              <a:t>R</a:t>
            </a:r>
            <a:r>
              <a:rPr sz="2950" spc="-95" dirty="0">
                <a:latin typeface="Trebuchet MS"/>
                <a:cs typeface="Trebuchet MS"/>
              </a:rPr>
              <a:t>C</a:t>
            </a:r>
            <a:r>
              <a:rPr sz="2950" spc="15" dirty="0">
                <a:latin typeface="Trebuchet MS"/>
                <a:cs typeface="Trebuchet MS"/>
              </a:rPr>
              <a:t>U</a:t>
            </a:r>
            <a:r>
              <a:rPr sz="2950" spc="-10" dirty="0">
                <a:latin typeface="Trebuchet MS"/>
                <a:cs typeface="Trebuchet MS"/>
              </a:rPr>
              <a:t>L</a:t>
            </a:r>
            <a:r>
              <a:rPr sz="2950" spc="-30" dirty="0">
                <a:latin typeface="Trebuchet MS"/>
                <a:cs typeface="Trebuchet MS"/>
              </a:rPr>
              <a:t>A</a:t>
            </a:r>
            <a:r>
              <a:rPr sz="2950" spc="-95" dirty="0">
                <a:latin typeface="Trebuchet MS"/>
                <a:cs typeface="Trebuchet MS"/>
              </a:rPr>
              <a:t>Ç</a:t>
            </a:r>
            <a:r>
              <a:rPr sz="2950" spc="-30" dirty="0">
                <a:latin typeface="Trebuchet MS"/>
                <a:cs typeface="Trebuchet MS"/>
              </a:rPr>
              <a:t>Ã</a:t>
            </a:r>
            <a:r>
              <a:rPr sz="2950" spc="50" dirty="0">
                <a:latin typeface="Trebuchet MS"/>
                <a:cs typeface="Trebuchet MS"/>
              </a:rPr>
              <a:t>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225" dirty="0">
                <a:latin typeface="Trebuchet MS"/>
                <a:cs typeface="Trebuchet MS"/>
              </a:rPr>
              <a:t>S</a:t>
            </a:r>
            <a:r>
              <a:rPr sz="2950" spc="-30" dirty="0">
                <a:latin typeface="Trebuchet MS"/>
                <a:cs typeface="Trebuchet MS"/>
              </a:rPr>
              <a:t>A</a:t>
            </a:r>
            <a:r>
              <a:rPr sz="2950" spc="90" dirty="0">
                <a:latin typeface="Trebuchet MS"/>
                <a:cs typeface="Trebuchet MS"/>
              </a:rPr>
              <a:t>N</a:t>
            </a:r>
            <a:r>
              <a:rPr sz="2950" spc="-120" dirty="0">
                <a:latin typeface="Trebuchet MS"/>
                <a:cs typeface="Trebuchet MS"/>
              </a:rPr>
              <a:t>G</a:t>
            </a:r>
            <a:r>
              <a:rPr sz="2950" spc="15" dirty="0">
                <a:latin typeface="Trebuchet MS"/>
                <a:cs typeface="Trebuchet MS"/>
              </a:rPr>
              <a:t>U</a:t>
            </a:r>
            <a:r>
              <a:rPr sz="2950" spc="40" dirty="0">
                <a:latin typeface="Trebuchet MS"/>
                <a:cs typeface="Trebuchet MS"/>
              </a:rPr>
              <a:t>Í</a:t>
            </a:r>
            <a:r>
              <a:rPr sz="2950" spc="90" dirty="0">
                <a:latin typeface="Trebuchet MS"/>
                <a:cs typeface="Trebuchet MS"/>
              </a:rPr>
              <a:t>N</a:t>
            </a:r>
            <a:r>
              <a:rPr sz="2950" spc="-25" dirty="0">
                <a:latin typeface="Trebuchet MS"/>
                <a:cs typeface="Trebuchet MS"/>
              </a:rPr>
              <a:t>E</a:t>
            </a:r>
            <a:r>
              <a:rPr sz="2950" spc="-30" dirty="0">
                <a:latin typeface="Trebuchet MS"/>
                <a:cs typeface="Trebuchet MS"/>
              </a:rPr>
              <a:t>A</a:t>
            </a:r>
            <a:r>
              <a:rPr sz="2950" spc="-380" dirty="0">
                <a:latin typeface="Trebuchet MS"/>
                <a:cs typeface="Trebuchet MS"/>
              </a:rPr>
              <a:t>.</a:t>
            </a:r>
            <a:endParaRPr sz="2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950" spc="5" dirty="0">
                <a:latin typeface="Trebuchet MS"/>
                <a:cs typeface="Trebuchet MS"/>
              </a:rPr>
              <a:t>Verifique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05" dirty="0">
                <a:latin typeface="Trebuchet MS"/>
                <a:cs typeface="Trebuchet MS"/>
              </a:rPr>
              <a:t>se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5" dirty="0">
                <a:latin typeface="Trebuchet MS"/>
                <a:cs typeface="Trebuchet MS"/>
              </a:rPr>
              <a:t>vítima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50" dirty="0">
                <a:latin typeface="Trebuchet MS"/>
                <a:cs typeface="Trebuchet MS"/>
              </a:rPr>
              <a:t>esta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45" dirty="0">
                <a:latin typeface="Trebuchet MS"/>
                <a:cs typeface="Trebuchet MS"/>
              </a:rPr>
              <a:t>com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50" dirty="0">
                <a:latin typeface="Trebuchet MS"/>
                <a:cs typeface="Trebuchet MS"/>
              </a:rPr>
              <a:t>batimentos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50" dirty="0">
                <a:latin typeface="Trebuchet MS"/>
                <a:cs typeface="Trebuchet MS"/>
              </a:rPr>
              <a:t>cardíacos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presentes</a:t>
            </a:r>
            <a:endParaRPr sz="2950">
              <a:latin typeface="Trebuchet MS"/>
              <a:cs typeface="Trebuchet MS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B5B78C6A-4B4D-AD62-F734-92EE86FAF1BA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76274" y="2002849"/>
            <a:ext cx="888428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130" dirty="0">
                <a:solidFill>
                  <a:srgbClr val="787E11"/>
                </a:solidFill>
              </a:rPr>
              <a:t>P</a:t>
            </a:r>
            <a:r>
              <a:rPr sz="4400" b="1" spc="55" dirty="0">
                <a:solidFill>
                  <a:srgbClr val="787E11"/>
                </a:solidFill>
              </a:rPr>
              <a:t>a</a:t>
            </a:r>
            <a:r>
              <a:rPr sz="4400" b="1" spc="-30" dirty="0">
                <a:solidFill>
                  <a:srgbClr val="787E11"/>
                </a:solidFill>
              </a:rPr>
              <a:t>r</a:t>
            </a:r>
            <a:r>
              <a:rPr sz="4400" b="1" spc="55" dirty="0">
                <a:solidFill>
                  <a:srgbClr val="787E11"/>
                </a:solidFill>
              </a:rPr>
              <a:t>a</a:t>
            </a:r>
            <a:r>
              <a:rPr sz="4400" b="1" spc="175" dirty="0">
                <a:solidFill>
                  <a:srgbClr val="787E11"/>
                </a:solidFill>
              </a:rPr>
              <a:t>d</a:t>
            </a:r>
            <a:r>
              <a:rPr sz="4400" b="1" spc="114" dirty="0">
                <a:solidFill>
                  <a:srgbClr val="787E11"/>
                </a:solidFill>
              </a:rPr>
              <a:t>a</a:t>
            </a:r>
            <a:r>
              <a:rPr sz="4400" b="1" spc="-409" dirty="0">
                <a:solidFill>
                  <a:srgbClr val="787E11"/>
                </a:solidFill>
              </a:rPr>
              <a:t> </a:t>
            </a:r>
            <a:r>
              <a:rPr sz="4400" b="1" spc="-235" dirty="0">
                <a:solidFill>
                  <a:srgbClr val="787E11"/>
                </a:solidFill>
              </a:rPr>
              <a:t>C</a:t>
            </a:r>
            <a:r>
              <a:rPr sz="4400" b="1" spc="55" dirty="0">
                <a:solidFill>
                  <a:srgbClr val="787E11"/>
                </a:solidFill>
              </a:rPr>
              <a:t>a</a:t>
            </a:r>
            <a:r>
              <a:rPr sz="4400" b="1" spc="-30" dirty="0">
                <a:solidFill>
                  <a:srgbClr val="787E11"/>
                </a:solidFill>
              </a:rPr>
              <a:t>r</a:t>
            </a:r>
            <a:r>
              <a:rPr sz="4400" b="1" spc="175" dirty="0">
                <a:solidFill>
                  <a:srgbClr val="787E11"/>
                </a:solidFill>
              </a:rPr>
              <a:t>d</a:t>
            </a:r>
            <a:r>
              <a:rPr sz="4400" b="1" spc="-80" dirty="0">
                <a:solidFill>
                  <a:srgbClr val="787E11"/>
                </a:solidFill>
              </a:rPr>
              <a:t>i</a:t>
            </a:r>
            <a:r>
              <a:rPr sz="4400" b="1" spc="210" dirty="0">
                <a:solidFill>
                  <a:srgbClr val="787E11"/>
                </a:solidFill>
              </a:rPr>
              <a:t>o</a:t>
            </a:r>
            <a:r>
              <a:rPr sz="4400" b="1" spc="-30" dirty="0">
                <a:solidFill>
                  <a:srgbClr val="787E11"/>
                </a:solidFill>
              </a:rPr>
              <a:t>rr</a:t>
            </a:r>
            <a:r>
              <a:rPr sz="4400" b="1" spc="-40" dirty="0">
                <a:solidFill>
                  <a:srgbClr val="787E11"/>
                </a:solidFill>
              </a:rPr>
              <a:t>e</a:t>
            </a:r>
            <a:r>
              <a:rPr sz="4400" b="1" spc="345" dirty="0">
                <a:solidFill>
                  <a:srgbClr val="787E11"/>
                </a:solidFill>
              </a:rPr>
              <a:t>s</a:t>
            </a:r>
            <a:r>
              <a:rPr sz="4400" b="1" spc="160" dirty="0">
                <a:solidFill>
                  <a:srgbClr val="787E11"/>
                </a:solidFill>
              </a:rPr>
              <a:t>p</a:t>
            </a:r>
            <a:r>
              <a:rPr sz="4400" b="1" spc="-80" dirty="0">
                <a:solidFill>
                  <a:srgbClr val="787E11"/>
                </a:solidFill>
              </a:rPr>
              <a:t>i</a:t>
            </a:r>
            <a:r>
              <a:rPr sz="4400" b="1" spc="-30" dirty="0">
                <a:solidFill>
                  <a:srgbClr val="787E11"/>
                </a:solidFill>
              </a:rPr>
              <a:t>r</a:t>
            </a:r>
            <a:r>
              <a:rPr sz="4400" b="1" spc="55" dirty="0">
                <a:solidFill>
                  <a:srgbClr val="787E11"/>
                </a:solidFill>
              </a:rPr>
              <a:t>a</a:t>
            </a:r>
            <a:r>
              <a:rPr sz="4400" b="1" spc="-185" dirty="0">
                <a:solidFill>
                  <a:srgbClr val="787E11"/>
                </a:solidFill>
              </a:rPr>
              <a:t>t</a:t>
            </a:r>
            <a:r>
              <a:rPr sz="4400" b="1" spc="210" dirty="0">
                <a:solidFill>
                  <a:srgbClr val="787E11"/>
                </a:solidFill>
              </a:rPr>
              <a:t>ó</a:t>
            </a:r>
            <a:r>
              <a:rPr sz="4400" b="1" spc="-30" dirty="0">
                <a:solidFill>
                  <a:srgbClr val="787E11"/>
                </a:solidFill>
              </a:rPr>
              <a:t>r</a:t>
            </a:r>
            <a:r>
              <a:rPr sz="4400" b="1" spc="-80" dirty="0">
                <a:solidFill>
                  <a:srgbClr val="787E11"/>
                </a:solidFill>
              </a:rPr>
              <a:t>i</a:t>
            </a:r>
            <a:r>
              <a:rPr sz="4400" b="1" spc="55" dirty="0">
                <a:solidFill>
                  <a:srgbClr val="787E11"/>
                </a:solidFill>
              </a:rPr>
              <a:t>a</a:t>
            </a:r>
            <a:r>
              <a:rPr sz="4400" b="1" spc="-725" dirty="0">
                <a:solidFill>
                  <a:srgbClr val="787E11"/>
                </a:solidFill>
              </a:rPr>
              <a:t>:</a:t>
            </a:r>
            <a:endParaRPr sz="4400" b="1" dirty="0">
              <a:solidFill>
                <a:srgbClr val="787E11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02591" y="3630995"/>
            <a:ext cx="14526894" cy="5264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3025">
              <a:lnSpc>
                <a:spcPct val="116500"/>
              </a:lnSpc>
              <a:spcBef>
                <a:spcPts val="100"/>
              </a:spcBef>
            </a:pPr>
            <a:r>
              <a:rPr sz="2950" spc="85" dirty="0">
                <a:latin typeface="Trebuchet MS"/>
                <a:cs typeface="Trebuchet MS"/>
              </a:rPr>
              <a:t>Quando </a:t>
            </a:r>
            <a:r>
              <a:rPr sz="2950" spc="75" dirty="0">
                <a:latin typeface="Trebuchet MS"/>
                <a:cs typeface="Trebuchet MS"/>
              </a:rPr>
              <a:t>cessam </a:t>
            </a:r>
            <a:r>
              <a:rPr sz="2950" spc="170" dirty="0">
                <a:latin typeface="Trebuchet MS"/>
                <a:cs typeface="Trebuchet MS"/>
              </a:rPr>
              <a:t>os </a:t>
            </a:r>
            <a:r>
              <a:rPr sz="2950" spc="60" dirty="0">
                <a:latin typeface="Trebuchet MS"/>
                <a:cs typeface="Trebuchet MS"/>
              </a:rPr>
              <a:t>movimentos respiratórios </a:t>
            </a:r>
            <a:r>
              <a:rPr sz="2950" spc="-185" dirty="0">
                <a:latin typeface="Trebuchet MS"/>
                <a:cs typeface="Trebuchet MS"/>
              </a:rPr>
              <a:t>e, </a:t>
            </a:r>
            <a:r>
              <a:rPr sz="2950" spc="35" dirty="0">
                <a:latin typeface="Trebuchet MS"/>
                <a:cs typeface="Trebuchet MS"/>
              </a:rPr>
              <a:t>simultaneamente </a:t>
            </a:r>
            <a:r>
              <a:rPr sz="2950" spc="110" dirty="0">
                <a:latin typeface="Trebuchet MS"/>
                <a:cs typeface="Trebuchet MS"/>
              </a:rPr>
              <a:t>ou </a:t>
            </a:r>
            <a:r>
              <a:rPr sz="2950" spc="125" dirty="0">
                <a:latin typeface="Trebuchet MS"/>
                <a:cs typeface="Trebuchet MS"/>
              </a:rPr>
              <a:t>após </a:t>
            </a:r>
            <a:r>
              <a:rPr sz="2950" spc="90" dirty="0">
                <a:latin typeface="Trebuchet MS"/>
                <a:cs typeface="Trebuchet MS"/>
              </a:rPr>
              <a:t>alguns </a:t>
            </a:r>
            <a:r>
              <a:rPr sz="2950" spc="95" dirty="0">
                <a:latin typeface="Trebuchet MS"/>
                <a:cs typeface="Trebuchet MS"/>
              </a:rPr>
              <a:t> </a:t>
            </a:r>
            <a:r>
              <a:rPr sz="2950" spc="10" dirty="0">
                <a:latin typeface="Trebuchet MS"/>
                <a:cs typeface="Trebuchet MS"/>
              </a:rPr>
              <a:t>minutos,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35" dirty="0">
                <a:latin typeface="Trebuchet MS"/>
                <a:cs typeface="Trebuchet MS"/>
              </a:rPr>
              <a:t>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40" dirty="0">
                <a:latin typeface="Trebuchet MS"/>
                <a:cs typeface="Trebuchet MS"/>
              </a:rPr>
              <a:t>coração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55" dirty="0">
                <a:latin typeface="Trebuchet MS"/>
                <a:cs typeface="Trebuchet MS"/>
              </a:rPr>
              <a:t>para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de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-45" dirty="0">
                <a:latin typeface="Trebuchet MS"/>
                <a:cs typeface="Trebuchet MS"/>
              </a:rPr>
              <a:t>bater,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dizemos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70" dirty="0">
                <a:latin typeface="Trebuchet MS"/>
                <a:cs typeface="Trebuchet MS"/>
              </a:rPr>
              <a:t>que</a:t>
            </a:r>
            <a:r>
              <a:rPr sz="2950" spc="-145" dirty="0">
                <a:latin typeface="Trebuchet MS"/>
                <a:cs typeface="Trebuchet MS"/>
              </a:rPr>
              <a:t> </a:t>
            </a:r>
            <a:r>
              <a:rPr sz="2950" spc="114" dirty="0">
                <a:latin typeface="Trebuchet MS"/>
                <a:cs typeface="Trebuchet MS"/>
              </a:rPr>
              <a:t>essa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20" dirty="0">
                <a:latin typeface="Trebuchet MS"/>
                <a:cs typeface="Trebuchet MS"/>
              </a:rPr>
              <a:t>pessoa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50" dirty="0">
                <a:latin typeface="Trebuchet MS"/>
                <a:cs typeface="Trebuchet MS"/>
              </a:rPr>
              <a:t>encontra-se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45" dirty="0">
                <a:latin typeface="Trebuchet MS"/>
                <a:cs typeface="Trebuchet MS"/>
              </a:rPr>
              <a:t>com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5" dirty="0">
                <a:latin typeface="Trebuchet MS"/>
                <a:cs typeface="Trebuchet MS"/>
              </a:rPr>
              <a:t>Parada </a:t>
            </a:r>
            <a:r>
              <a:rPr sz="2950" spc="-875" dirty="0">
                <a:latin typeface="Trebuchet MS"/>
                <a:cs typeface="Trebuchet MS"/>
              </a:rPr>
              <a:t> </a:t>
            </a:r>
            <a:r>
              <a:rPr sz="2950" spc="15" dirty="0">
                <a:latin typeface="Trebuchet MS"/>
                <a:cs typeface="Trebuchet MS"/>
              </a:rPr>
              <a:t>Cardiorrespiratória.</a:t>
            </a:r>
            <a:endParaRPr sz="2950">
              <a:latin typeface="Trebuchet MS"/>
              <a:cs typeface="Trebuchet MS"/>
            </a:endParaRPr>
          </a:p>
          <a:p>
            <a:pPr marL="12700" marR="8307705">
              <a:lnSpc>
                <a:spcPct val="116500"/>
              </a:lnSpc>
            </a:pPr>
            <a:r>
              <a:rPr sz="2950" spc="90" dirty="0">
                <a:latin typeface="Trebuchet MS"/>
                <a:cs typeface="Trebuchet MS"/>
              </a:rPr>
              <a:t>Sinais</a:t>
            </a:r>
            <a:r>
              <a:rPr sz="2950" spc="-17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de</a:t>
            </a:r>
            <a:r>
              <a:rPr sz="2950" spc="-165" dirty="0">
                <a:latin typeface="Trebuchet MS"/>
                <a:cs typeface="Trebuchet MS"/>
              </a:rPr>
              <a:t> </a:t>
            </a:r>
            <a:r>
              <a:rPr sz="2950" spc="65" dirty="0">
                <a:latin typeface="Trebuchet MS"/>
                <a:cs typeface="Trebuchet MS"/>
              </a:rPr>
              <a:t>parada</a:t>
            </a:r>
            <a:r>
              <a:rPr sz="2950" spc="-170" dirty="0">
                <a:latin typeface="Trebuchet MS"/>
                <a:cs typeface="Trebuchet MS"/>
              </a:rPr>
              <a:t> </a:t>
            </a:r>
            <a:r>
              <a:rPr sz="2950" spc="40" dirty="0">
                <a:latin typeface="Trebuchet MS"/>
                <a:cs typeface="Trebuchet MS"/>
              </a:rPr>
              <a:t>cardiorrespiratória </a:t>
            </a:r>
            <a:r>
              <a:rPr sz="2950" spc="-875" dirty="0">
                <a:latin typeface="Trebuchet MS"/>
                <a:cs typeface="Trebuchet MS"/>
              </a:rPr>
              <a:t> </a:t>
            </a:r>
            <a:r>
              <a:rPr sz="2950" spc="10" dirty="0">
                <a:latin typeface="Trebuchet MS"/>
                <a:cs typeface="Trebuchet MS"/>
              </a:rPr>
              <a:t>Inconsciência;</a:t>
            </a:r>
            <a:endParaRPr sz="2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950" spc="40" dirty="0">
                <a:latin typeface="Trebuchet MS"/>
                <a:cs typeface="Trebuchet MS"/>
              </a:rPr>
              <a:t>Ausência</a:t>
            </a:r>
            <a:r>
              <a:rPr sz="2950" spc="-14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de</a:t>
            </a:r>
            <a:r>
              <a:rPr sz="2950" spc="-14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movimentos</a:t>
            </a:r>
            <a:r>
              <a:rPr sz="2950" spc="-140" dirty="0">
                <a:latin typeface="Trebuchet MS"/>
                <a:cs typeface="Trebuchet MS"/>
              </a:rPr>
              <a:t> </a:t>
            </a:r>
            <a:r>
              <a:rPr sz="2950" spc="25" dirty="0">
                <a:latin typeface="Trebuchet MS"/>
                <a:cs typeface="Trebuchet MS"/>
              </a:rPr>
              <a:t>respiratórios;</a:t>
            </a:r>
            <a:endParaRPr sz="2950">
              <a:latin typeface="Trebuchet MS"/>
              <a:cs typeface="Trebuchet MS"/>
            </a:endParaRPr>
          </a:p>
          <a:p>
            <a:pPr marL="12700" marR="5080">
              <a:lnSpc>
                <a:spcPct val="116500"/>
              </a:lnSpc>
            </a:pPr>
            <a:r>
              <a:rPr sz="2950" spc="75" dirty="0">
                <a:latin typeface="Trebuchet MS"/>
                <a:cs typeface="Trebuchet MS"/>
              </a:rPr>
              <a:t>Possibilidade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de</a:t>
            </a:r>
            <a:r>
              <a:rPr sz="2950" spc="-145" dirty="0">
                <a:latin typeface="Trebuchet MS"/>
                <a:cs typeface="Trebuchet MS"/>
              </a:rPr>
              <a:t> </a:t>
            </a:r>
            <a:r>
              <a:rPr sz="2950" spc="30" dirty="0">
                <a:latin typeface="Trebuchet MS"/>
                <a:cs typeface="Trebuchet MS"/>
              </a:rPr>
              <a:t>ocorrência</a:t>
            </a:r>
            <a:r>
              <a:rPr sz="2950" spc="-14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de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cianose</a:t>
            </a:r>
            <a:r>
              <a:rPr sz="2950" spc="-145" dirty="0">
                <a:latin typeface="Trebuchet MS"/>
                <a:cs typeface="Trebuchet MS"/>
              </a:rPr>
              <a:t> </a:t>
            </a:r>
            <a:r>
              <a:rPr sz="2950" spc="-10" dirty="0">
                <a:latin typeface="Trebuchet MS"/>
                <a:cs typeface="Trebuchet MS"/>
              </a:rPr>
              <a:t>(cor</a:t>
            </a:r>
            <a:r>
              <a:rPr sz="2950" spc="-145" dirty="0">
                <a:latin typeface="Trebuchet MS"/>
                <a:cs typeface="Trebuchet MS"/>
              </a:rPr>
              <a:t> </a:t>
            </a:r>
            <a:r>
              <a:rPr sz="2950" spc="15" dirty="0">
                <a:latin typeface="Trebuchet MS"/>
                <a:cs typeface="Trebuchet MS"/>
              </a:rPr>
              <a:t>azul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45" dirty="0">
                <a:latin typeface="Trebuchet MS"/>
                <a:cs typeface="Trebuchet MS"/>
              </a:rPr>
              <a:t>arroxeada</a:t>
            </a:r>
            <a:r>
              <a:rPr sz="2950" spc="-145" dirty="0">
                <a:latin typeface="Trebuchet MS"/>
                <a:cs typeface="Trebuchet MS"/>
              </a:rPr>
              <a:t> </a:t>
            </a:r>
            <a:r>
              <a:rPr sz="2950" spc="150" dirty="0">
                <a:latin typeface="Trebuchet MS"/>
                <a:cs typeface="Trebuchet MS"/>
              </a:rPr>
              <a:t>dos</a:t>
            </a:r>
            <a:r>
              <a:rPr sz="2950" spc="-145" dirty="0">
                <a:latin typeface="Trebuchet MS"/>
                <a:cs typeface="Trebuchet MS"/>
              </a:rPr>
              <a:t> </a:t>
            </a:r>
            <a:r>
              <a:rPr sz="2950" spc="15" dirty="0">
                <a:latin typeface="Trebuchet MS"/>
                <a:cs typeface="Trebuchet MS"/>
              </a:rPr>
              <a:t>lábios,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25" dirty="0">
                <a:latin typeface="Trebuchet MS"/>
                <a:cs typeface="Trebuchet MS"/>
              </a:rPr>
              <a:t>unhas,</a:t>
            </a:r>
            <a:r>
              <a:rPr sz="2950" spc="-145" dirty="0">
                <a:latin typeface="Trebuchet MS"/>
                <a:cs typeface="Trebuchet MS"/>
              </a:rPr>
              <a:t> </a:t>
            </a:r>
            <a:r>
              <a:rPr sz="2950" spc="85" dirty="0">
                <a:latin typeface="Trebuchet MS"/>
                <a:cs typeface="Trebuchet MS"/>
              </a:rPr>
              <a:t>pontas </a:t>
            </a:r>
            <a:r>
              <a:rPr sz="2950" spc="-875" dirty="0">
                <a:latin typeface="Trebuchet MS"/>
                <a:cs typeface="Trebuchet MS"/>
              </a:rPr>
              <a:t> </a:t>
            </a:r>
            <a:r>
              <a:rPr sz="2950" spc="150" dirty="0">
                <a:latin typeface="Trebuchet MS"/>
                <a:cs typeface="Trebuchet MS"/>
              </a:rPr>
              <a:t>dos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spc="114" dirty="0">
                <a:latin typeface="Trebuchet MS"/>
                <a:cs typeface="Trebuchet MS"/>
              </a:rPr>
              <a:t>dedos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0" dirty="0">
                <a:latin typeface="Trebuchet MS"/>
                <a:cs typeface="Trebuchet MS"/>
              </a:rPr>
              <a:t>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65" dirty="0">
                <a:latin typeface="Trebuchet MS"/>
                <a:cs typeface="Trebuchet MS"/>
              </a:rPr>
              <a:t>nariz).</a:t>
            </a:r>
            <a:endParaRPr sz="2950">
              <a:latin typeface="Trebuchet MS"/>
              <a:cs typeface="Trebuchet MS"/>
            </a:endParaRPr>
          </a:p>
          <a:p>
            <a:pPr marL="12700" marR="1837055">
              <a:lnSpc>
                <a:spcPct val="116500"/>
              </a:lnSpc>
            </a:pPr>
            <a:r>
              <a:rPr sz="2950" spc="50" dirty="0">
                <a:latin typeface="Trebuchet MS"/>
                <a:cs typeface="Trebuchet MS"/>
              </a:rPr>
              <a:t>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40" dirty="0">
                <a:latin typeface="Trebuchet MS"/>
                <a:cs typeface="Trebuchet MS"/>
              </a:rPr>
              <a:t>procedimento</a:t>
            </a:r>
            <a:r>
              <a:rPr sz="2950" spc="-145" dirty="0">
                <a:latin typeface="Trebuchet MS"/>
                <a:cs typeface="Trebuchet MS"/>
              </a:rPr>
              <a:t> </a:t>
            </a:r>
            <a:r>
              <a:rPr sz="2950" spc="55" dirty="0">
                <a:latin typeface="Trebuchet MS"/>
                <a:cs typeface="Trebuchet MS"/>
              </a:rPr>
              <a:t>indicado</a:t>
            </a:r>
            <a:r>
              <a:rPr sz="2950" spc="-145" dirty="0">
                <a:latin typeface="Trebuchet MS"/>
                <a:cs typeface="Trebuchet MS"/>
              </a:rPr>
              <a:t> </a:t>
            </a:r>
            <a:r>
              <a:rPr sz="2950" spc="55" dirty="0">
                <a:latin typeface="Trebuchet MS"/>
                <a:cs typeface="Trebuchet MS"/>
              </a:rPr>
              <a:t>para</a:t>
            </a:r>
            <a:r>
              <a:rPr sz="2950" spc="-145" dirty="0">
                <a:latin typeface="Trebuchet MS"/>
                <a:cs typeface="Trebuchet MS"/>
              </a:rPr>
              <a:t> </a:t>
            </a:r>
            <a:r>
              <a:rPr sz="2950" spc="105" dirty="0">
                <a:latin typeface="Trebuchet MS"/>
                <a:cs typeface="Trebuchet MS"/>
              </a:rPr>
              <a:t>esse</a:t>
            </a:r>
            <a:r>
              <a:rPr sz="2950" spc="-145" dirty="0">
                <a:latin typeface="Trebuchet MS"/>
                <a:cs typeface="Trebuchet MS"/>
              </a:rPr>
              <a:t> </a:t>
            </a:r>
            <a:r>
              <a:rPr sz="2950" spc="40" dirty="0">
                <a:latin typeface="Trebuchet MS"/>
                <a:cs typeface="Trebuchet MS"/>
              </a:rPr>
              <a:t>tipo</a:t>
            </a:r>
            <a:r>
              <a:rPr sz="2950" spc="-145" dirty="0">
                <a:latin typeface="Trebuchet MS"/>
                <a:cs typeface="Trebuchet MS"/>
              </a:rPr>
              <a:t> </a:t>
            </a:r>
            <a:r>
              <a:rPr sz="2950" spc="-15" dirty="0">
                <a:latin typeface="Trebuchet MS"/>
                <a:cs typeface="Trebuchet MS"/>
              </a:rPr>
              <a:t>emergência,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50" dirty="0">
                <a:latin typeface="Trebuchet MS"/>
                <a:cs typeface="Trebuchet MS"/>
              </a:rPr>
              <a:t>conhecido</a:t>
            </a:r>
            <a:r>
              <a:rPr sz="2950" spc="-145" dirty="0">
                <a:latin typeface="Trebuchet MS"/>
                <a:cs typeface="Trebuchet MS"/>
              </a:rPr>
              <a:t> </a:t>
            </a:r>
            <a:r>
              <a:rPr sz="2950" spc="65" dirty="0">
                <a:latin typeface="Trebuchet MS"/>
                <a:cs typeface="Trebuchet MS"/>
              </a:rPr>
              <a:t>como</a:t>
            </a:r>
            <a:r>
              <a:rPr sz="2950" spc="-145" dirty="0">
                <a:latin typeface="Trebuchet MS"/>
                <a:cs typeface="Trebuchet MS"/>
              </a:rPr>
              <a:t> </a:t>
            </a:r>
            <a:r>
              <a:rPr sz="2950" spc="25" dirty="0">
                <a:latin typeface="Trebuchet MS"/>
                <a:cs typeface="Trebuchet MS"/>
              </a:rPr>
              <a:t>RCP </a:t>
            </a:r>
            <a:r>
              <a:rPr sz="2950" spc="-875" dirty="0">
                <a:latin typeface="Trebuchet MS"/>
                <a:cs typeface="Trebuchet MS"/>
              </a:rPr>
              <a:t> </a:t>
            </a:r>
            <a:r>
              <a:rPr sz="2950" spc="30" dirty="0">
                <a:latin typeface="Trebuchet MS"/>
                <a:cs typeface="Trebuchet MS"/>
              </a:rPr>
              <a:t>(Reanimação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spc="15" dirty="0">
                <a:latin typeface="Trebuchet MS"/>
                <a:cs typeface="Trebuchet MS"/>
              </a:rPr>
              <a:t>Cardiopulmonar).</a:t>
            </a:r>
            <a:endParaRPr sz="2950">
              <a:latin typeface="Trebuchet MS"/>
              <a:cs typeface="Trebuchet MS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DC5FD270-7A9F-9FB2-D9D1-3FC5A975EAA4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7254287" y="2586907"/>
            <a:ext cx="9266650" cy="6712433"/>
            <a:chOff x="7254287" y="2586907"/>
            <a:chExt cx="9266650" cy="6712433"/>
          </a:xfrm>
        </p:grpSpPr>
        <p:sp>
          <p:nvSpPr>
            <p:cNvPr id="5" name="object 5"/>
            <p:cNvSpPr/>
            <p:nvPr/>
          </p:nvSpPr>
          <p:spPr>
            <a:xfrm>
              <a:off x="11336162" y="2586907"/>
              <a:ext cx="5184775" cy="4490085"/>
            </a:xfrm>
            <a:custGeom>
              <a:avLst/>
              <a:gdLst/>
              <a:ahLst/>
              <a:cxnLst/>
              <a:rect l="l" t="t" r="r" b="b"/>
              <a:pathLst>
                <a:path w="5184775" h="4490084">
                  <a:moveTo>
                    <a:pt x="1295950" y="0"/>
                  </a:moveTo>
                  <a:lnTo>
                    <a:pt x="3888398" y="0"/>
                  </a:lnTo>
                  <a:lnTo>
                    <a:pt x="5184531" y="2244993"/>
                  </a:lnTo>
                  <a:lnTo>
                    <a:pt x="3888398" y="4489986"/>
                  </a:lnTo>
                  <a:lnTo>
                    <a:pt x="1296132" y="4489986"/>
                  </a:lnTo>
                  <a:lnTo>
                    <a:pt x="0" y="2245310"/>
                  </a:lnTo>
                  <a:lnTo>
                    <a:pt x="0" y="2244676"/>
                  </a:lnTo>
                  <a:lnTo>
                    <a:pt x="1295950" y="0"/>
                  </a:lnTo>
                  <a:close/>
                </a:path>
              </a:pathLst>
            </a:custGeom>
            <a:solidFill>
              <a:srgbClr val="ABB80E">
                <a:alpha val="2470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254287" y="5243595"/>
              <a:ext cx="4142104" cy="4055745"/>
            </a:xfrm>
            <a:custGeom>
              <a:avLst/>
              <a:gdLst/>
              <a:ahLst/>
              <a:cxnLst/>
              <a:rect l="l" t="t" r="r" b="b"/>
              <a:pathLst>
                <a:path w="4142104" h="4055745">
                  <a:moveTo>
                    <a:pt x="4141510" y="4055566"/>
                  </a:moveTo>
                  <a:lnTo>
                    <a:pt x="290638" y="4055566"/>
                  </a:lnTo>
                  <a:lnTo>
                    <a:pt x="84201" y="3004342"/>
                  </a:lnTo>
                  <a:lnTo>
                    <a:pt x="5955" y="1707514"/>
                  </a:lnTo>
                  <a:lnTo>
                    <a:pt x="0" y="606045"/>
                  </a:lnTo>
                  <a:lnTo>
                    <a:pt x="10436" y="140896"/>
                  </a:lnTo>
                  <a:lnTo>
                    <a:pt x="641156" y="415621"/>
                  </a:lnTo>
                  <a:lnTo>
                    <a:pt x="658897" y="368441"/>
                  </a:lnTo>
                  <a:lnTo>
                    <a:pt x="679434" y="317964"/>
                  </a:lnTo>
                  <a:lnTo>
                    <a:pt x="701888" y="266405"/>
                  </a:lnTo>
                  <a:lnTo>
                    <a:pt x="725377" y="215979"/>
                  </a:lnTo>
                  <a:lnTo>
                    <a:pt x="749021" y="168900"/>
                  </a:lnTo>
                  <a:lnTo>
                    <a:pt x="771941" y="127385"/>
                  </a:lnTo>
                  <a:lnTo>
                    <a:pt x="793254" y="93647"/>
                  </a:lnTo>
                  <a:lnTo>
                    <a:pt x="2212365" y="0"/>
                  </a:lnTo>
                  <a:lnTo>
                    <a:pt x="2867399" y="140896"/>
                  </a:lnTo>
                  <a:lnTo>
                    <a:pt x="3069049" y="339133"/>
                  </a:lnTo>
                  <a:lnTo>
                    <a:pt x="2991598" y="711199"/>
                  </a:lnTo>
                  <a:lnTo>
                    <a:pt x="1454003" y="769640"/>
                  </a:lnTo>
                  <a:lnTo>
                    <a:pt x="3859889" y="1817557"/>
                  </a:lnTo>
                  <a:lnTo>
                    <a:pt x="3863510" y="1927634"/>
                  </a:lnTo>
                  <a:lnTo>
                    <a:pt x="3867723" y="2038580"/>
                  </a:lnTo>
                  <a:lnTo>
                    <a:pt x="3872563" y="2150122"/>
                  </a:lnTo>
                  <a:lnTo>
                    <a:pt x="3878065" y="2261989"/>
                  </a:lnTo>
                  <a:lnTo>
                    <a:pt x="3884262" y="2373910"/>
                  </a:lnTo>
                  <a:lnTo>
                    <a:pt x="3887631" y="2429806"/>
                  </a:lnTo>
                  <a:lnTo>
                    <a:pt x="3891188" y="2485613"/>
                  </a:lnTo>
                  <a:lnTo>
                    <a:pt x="3894936" y="2541298"/>
                  </a:lnTo>
                  <a:lnTo>
                    <a:pt x="3898879" y="2596826"/>
                  </a:lnTo>
                  <a:lnTo>
                    <a:pt x="3903022" y="2652165"/>
                  </a:lnTo>
                  <a:lnTo>
                    <a:pt x="3907369" y="2707279"/>
                  </a:lnTo>
                  <a:lnTo>
                    <a:pt x="3911924" y="2762135"/>
                  </a:lnTo>
                  <a:lnTo>
                    <a:pt x="3916692" y="2816699"/>
                  </a:lnTo>
                  <a:lnTo>
                    <a:pt x="3921677" y="2870938"/>
                  </a:lnTo>
                  <a:lnTo>
                    <a:pt x="3926883" y="2924816"/>
                  </a:lnTo>
                  <a:lnTo>
                    <a:pt x="3932314" y="2978301"/>
                  </a:lnTo>
                  <a:lnTo>
                    <a:pt x="3937976" y="3031357"/>
                  </a:lnTo>
                  <a:lnTo>
                    <a:pt x="3943871" y="3083952"/>
                  </a:lnTo>
                  <a:lnTo>
                    <a:pt x="3950005" y="3136052"/>
                  </a:lnTo>
                  <a:lnTo>
                    <a:pt x="3956381" y="3187622"/>
                  </a:lnTo>
                  <a:lnTo>
                    <a:pt x="3963005" y="3238629"/>
                  </a:lnTo>
                  <a:lnTo>
                    <a:pt x="3969880" y="3289038"/>
                  </a:lnTo>
                  <a:lnTo>
                    <a:pt x="3977010" y="3338816"/>
                  </a:lnTo>
                  <a:lnTo>
                    <a:pt x="3984401" y="3387928"/>
                  </a:lnTo>
                  <a:lnTo>
                    <a:pt x="3992055" y="3436342"/>
                  </a:lnTo>
                  <a:lnTo>
                    <a:pt x="3999979" y="3484022"/>
                  </a:lnTo>
                  <a:lnTo>
                    <a:pt x="4008175" y="3530935"/>
                  </a:lnTo>
                  <a:lnTo>
                    <a:pt x="4016648" y="3577047"/>
                  </a:lnTo>
                  <a:lnTo>
                    <a:pt x="4025403" y="3622325"/>
                  </a:lnTo>
                  <a:lnTo>
                    <a:pt x="4034443" y="3666733"/>
                  </a:lnTo>
                  <a:lnTo>
                    <a:pt x="4043774" y="3710239"/>
                  </a:lnTo>
                  <a:lnTo>
                    <a:pt x="4053398" y="3752808"/>
                  </a:lnTo>
                  <a:lnTo>
                    <a:pt x="4063322" y="3794406"/>
                  </a:lnTo>
                  <a:lnTo>
                    <a:pt x="4073548" y="3835000"/>
                  </a:lnTo>
                  <a:lnTo>
                    <a:pt x="4084082" y="3874555"/>
                  </a:lnTo>
                  <a:lnTo>
                    <a:pt x="4094927" y="3913038"/>
                  </a:lnTo>
                  <a:lnTo>
                    <a:pt x="4106088" y="3950415"/>
                  </a:lnTo>
                  <a:lnTo>
                    <a:pt x="4129375" y="4021713"/>
                  </a:lnTo>
                  <a:lnTo>
                    <a:pt x="4141510" y="4055566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264724" y="5384492"/>
              <a:ext cx="4530725" cy="3495675"/>
            </a:xfrm>
            <a:custGeom>
              <a:avLst/>
              <a:gdLst/>
              <a:ahLst/>
              <a:cxnLst/>
              <a:rect l="l" t="t" r="r" b="b"/>
              <a:pathLst>
                <a:path w="4530725" h="3495675">
                  <a:moveTo>
                    <a:pt x="4530256" y="3495211"/>
                  </a:moveTo>
                  <a:lnTo>
                    <a:pt x="679384" y="3495211"/>
                  </a:lnTo>
                  <a:lnTo>
                    <a:pt x="303806" y="2587613"/>
                  </a:lnTo>
                  <a:lnTo>
                    <a:pt x="100203" y="1426297"/>
                  </a:lnTo>
                  <a:lnTo>
                    <a:pt x="16345" y="425636"/>
                  </a:lnTo>
                  <a:lnTo>
                    <a:pt x="0" y="0"/>
                  </a:lnTo>
                  <a:lnTo>
                    <a:pt x="760491" y="0"/>
                  </a:lnTo>
                  <a:lnTo>
                    <a:pt x="799678" y="455161"/>
                  </a:lnTo>
                  <a:lnTo>
                    <a:pt x="2907295" y="273480"/>
                  </a:lnTo>
                  <a:lnTo>
                    <a:pt x="2891286" y="137948"/>
                  </a:lnTo>
                  <a:lnTo>
                    <a:pt x="2856962" y="0"/>
                  </a:lnTo>
                  <a:lnTo>
                    <a:pt x="3850836" y="0"/>
                  </a:lnTo>
                  <a:lnTo>
                    <a:pt x="3867187" y="425636"/>
                  </a:lnTo>
                  <a:lnTo>
                    <a:pt x="3951058" y="1426297"/>
                  </a:lnTo>
                  <a:lnTo>
                    <a:pt x="4154672" y="2587613"/>
                  </a:lnTo>
                  <a:lnTo>
                    <a:pt x="4530256" y="3495211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89187" y="5101632"/>
              <a:ext cx="2204720" cy="739140"/>
            </a:xfrm>
            <a:custGeom>
              <a:avLst/>
              <a:gdLst/>
              <a:ahLst/>
              <a:cxnLst/>
              <a:rect l="l" t="t" r="r" b="b"/>
              <a:pathLst>
                <a:path w="2204720" h="739139">
                  <a:moveTo>
                    <a:pt x="59312" y="738838"/>
                  </a:moveTo>
                  <a:lnTo>
                    <a:pt x="60444" y="722848"/>
                  </a:lnTo>
                  <a:lnTo>
                    <a:pt x="60755" y="708486"/>
                  </a:lnTo>
                  <a:lnTo>
                    <a:pt x="60519" y="694146"/>
                  </a:lnTo>
                  <a:lnTo>
                    <a:pt x="57460" y="689221"/>
                  </a:lnTo>
                  <a:lnTo>
                    <a:pt x="49675" y="675313"/>
                  </a:lnTo>
                  <a:lnTo>
                    <a:pt x="39255" y="653725"/>
                  </a:lnTo>
                  <a:lnTo>
                    <a:pt x="28289" y="625758"/>
                  </a:lnTo>
                  <a:lnTo>
                    <a:pt x="21863" y="600761"/>
                  </a:lnTo>
                  <a:lnTo>
                    <a:pt x="22078" y="584099"/>
                  </a:lnTo>
                  <a:lnTo>
                    <a:pt x="26552" y="571029"/>
                  </a:lnTo>
                  <a:lnTo>
                    <a:pt x="32904" y="556802"/>
                  </a:lnTo>
                  <a:lnTo>
                    <a:pt x="33639" y="539968"/>
                  </a:lnTo>
                  <a:lnTo>
                    <a:pt x="27606" y="521991"/>
                  </a:lnTo>
                  <a:lnTo>
                    <a:pt x="21932" y="502502"/>
                  </a:lnTo>
                  <a:lnTo>
                    <a:pt x="23746" y="481131"/>
                  </a:lnTo>
                  <a:lnTo>
                    <a:pt x="27444" y="458943"/>
                  </a:lnTo>
                  <a:lnTo>
                    <a:pt x="25188" y="436528"/>
                  </a:lnTo>
                  <a:lnTo>
                    <a:pt x="20836" y="412808"/>
                  </a:lnTo>
                  <a:lnTo>
                    <a:pt x="18244" y="386702"/>
                  </a:lnTo>
                  <a:lnTo>
                    <a:pt x="15423" y="364877"/>
                  </a:lnTo>
                  <a:lnTo>
                    <a:pt x="9601" y="351212"/>
                  </a:lnTo>
                  <a:lnTo>
                    <a:pt x="3539" y="340531"/>
                  </a:lnTo>
                  <a:lnTo>
                    <a:pt x="0" y="327658"/>
                  </a:lnTo>
                  <a:lnTo>
                    <a:pt x="970" y="309272"/>
                  </a:lnTo>
                  <a:lnTo>
                    <a:pt x="5124" y="287655"/>
                  </a:lnTo>
                  <a:lnTo>
                    <a:pt x="10257" y="265959"/>
                  </a:lnTo>
                  <a:lnTo>
                    <a:pt x="14162" y="247333"/>
                  </a:lnTo>
                  <a:lnTo>
                    <a:pt x="14889" y="235159"/>
                  </a:lnTo>
                  <a:lnTo>
                    <a:pt x="14251" y="219325"/>
                  </a:lnTo>
                  <a:lnTo>
                    <a:pt x="11145" y="181219"/>
                  </a:lnTo>
                  <a:lnTo>
                    <a:pt x="74185" y="175783"/>
                  </a:lnTo>
                  <a:lnTo>
                    <a:pt x="74256" y="176316"/>
                  </a:lnTo>
                  <a:lnTo>
                    <a:pt x="2058987" y="5257"/>
                  </a:lnTo>
                  <a:lnTo>
                    <a:pt x="2058987" y="4689"/>
                  </a:lnTo>
                  <a:lnTo>
                    <a:pt x="2113509" y="0"/>
                  </a:lnTo>
                  <a:lnTo>
                    <a:pt x="2112588" y="16808"/>
                  </a:lnTo>
                  <a:lnTo>
                    <a:pt x="2112053" y="32604"/>
                  </a:lnTo>
                  <a:lnTo>
                    <a:pt x="2111769" y="58334"/>
                  </a:lnTo>
                  <a:lnTo>
                    <a:pt x="2109977" y="82872"/>
                  </a:lnTo>
                  <a:lnTo>
                    <a:pt x="2106458" y="107564"/>
                  </a:lnTo>
                  <a:lnTo>
                    <a:pt x="2104237" y="130164"/>
                  </a:lnTo>
                  <a:lnTo>
                    <a:pt x="2106338" y="148428"/>
                  </a:lnTo>
                  <a:lnTo>
                    <a:pt x="2112977" y="171547"/>
                  </a:lnTo>
                  <a:lnTo>
                    <a:pt x="2120687" y="204209"/>
                  </a:lnTo>
                  <a:lnTo>
                    <a:pt x="2126973" y="237490"/>
                  </a:lnTo>
                  <a:lnTo>
                    <a:pt x="2129339" y="262467"/>
                  </a:lnTo>
                  <a:lnTo>
                    <a:pt x="2133683" y="284825"/>
                  </a:lnTo>
                  <a:lnTo>
                    <a:pt x="2145157" y="312506"/>
                  </a:lnTo>
                  <a:lnTo>
                    <a:pt x="2160073" y="339893"/>
                  </a:lnTo>
                  <a:lnTo>
                    <a:pt x="2174738" y="361372"/>
                  </a:lnTo>
                  <a:lnTo>
                    <a:pt x="2185471" y="384952"/>
                  </a:lnTo>
                  <a:lnTo>
                    <a:pt x="2192051" y="417535"/>
                  </a:lnTo>
                  <a:lnTo>
                    <a:pt x="2195823" y="451843"/>
                  </a:lnTo>
                  <a:lnTo>
                    <a:pt x="2198130" y="480598"/>
                  </a:lnTo>
                  <a:lnTo>
                    <a:pt x="2201786" y="514863"/>
                  </a:lnTo>
                  <a:lnTo>
                    <a:pt x="2203571" y="534514"/>
                  </a:lnTo>
                  <a:lnTo>
                    <a:pt x="2204483" y="553924"/>
                  </a:lnTo>
                  <a:lnTo>
                    <a:pt x="2140663" y="559431"/>
                  </a:lnTo>
                  <a:lnTo>
                    <a:pt x="2139699" y="537188"/>
                  </a:lnTo>
                  <a:lnTo>
                    <a:pt x="2137503" y="510684"/>
                  </a:lnTo>
                  <a:lnTo>
                    <a:pt x="2135601" y="482949"/>
                  </a:lnTo>
                  <a:lnTo>
                    <a:pt x="2135516" y="457009"/>
                  </a:lnTo>
                  <a:lnTo>
                    <a:pt x="2134825" y="433092"/>
                  </a:lnTo>
                  <a:lnTo>
                    <a:pt x="2130999" y="415869"/>
                  </a:lnTo>
                  <a:lnTo>
                    <a:pt x="2126122" y="403683"/>
                  </a:lnTo>
                  <a:lnTo>
                    <a:pt x="2122276" y="394873"/>
                  </a:lnTo>
                  <a:lnTo>
                    <a:pt x="2119412" y="382152"/>
                  </a:lnTo>
                  <a:lnTo>
                    <a:pt x="2117205" y="362700"/>
                  </a:lnTo>
                  <a:lnTo>
                    <a:pt x="2117319" y="341562"/>
                  </a:lnTo>
                  <a:lnTo>
                    <a:pt x="2121424" y="323785"/>
                  </a:lnTo>
                  <a:lnTo>
                    <a:pt x="2122646" y="316047"/>
                  </a:lnTo>
                  <a:lnTo>
                    <a:pt x="2120843" y="306240"/>
                  </a:lnTo>
                  <a:lnTo>
                    <a:pt x="2116837" y="294974"/>
                  </a:lnTo>
                  <a:lnTo>
                    <a:pt x="2111450" y="282859"/>
                  </a:lnTo>
                  <a:lnTo>
                    <a:pt x="65205" y="282859"/>
                  </a:lnTo>
                  <a:lnTo>
                    <a:pt x="62725" y="292776"/>
                  </a:lnTo>
                  <a:lnTo>
                    <a:pt x="62427" y="303438"/>
                  </a:lnTo>
                  <a:lnTo>
                    <a:pt x="63128" y="316272"/>
                  </a:lnTo>
                  <a:lnTo>
                    <a:pt x="63643" y="332703"/>
                  </a:lnTo>
                  <a:lnTo>
                    <a:pt x="62934" y="352533"/>
                  </a:lnTo>
                  <a:lnTo>
                    <a:pt x="60976" y="366546"/>
                  </a:lnTo>
                  <a:lnTo>
                    <a:pt x="58267" y="377660"/>
                  </a:lnTo>
                  <a:lnTo>
                    <a:pt x="55302" y="388798"/>
                  </a:lnTo>
                  <a:lnTo>
                    <a:pt x="55200" y="417418"/>
                  </a:lnTo>
                  <a:lnTo>
                    <a:pt x="58447" y="473213"/>
                  </a:lnTo>
                  <a:lnTo>
                    <a:pt x="63411" y="540126"/>
                  </a:lnTo>
                  <a:lnTo>
                    <a:pt x="68456" y="602094"/>
                  </a:lnTo>
                  <a:lnTo>
                    <a:pt x="71949" y="643060"/>
                  </a:lnTo>
                  <a:lnTo>
                    <a:pt x="76972" y="693103"/>
                  </a:lnTo>
                  <a:lnTo>
                    <a:pt x="79167" y="715625"/>
                  </a:lnTo>
                  <a:lnTo>
                    <a:pt x="80610" y="736991"/>
                  </a:lnTo>
                  <a:lnTo>
                    <a:pt x="59312" y="738838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276274" y="1702810"/>
            <a:ext cx="888428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130" dirty="0">
                <a:solidFill>
                  <a:srgbClr val="787E11"/>
                </a:solidFill>
              </a:rPr>
              <a:t>P</a:t>
            </a:r>
            <a:r>
              <a:rPr sz="4400" b="1" spc="55" dirty="0">
                <a:solidFill>
                  <a:srgbClr val="787E11"/>
                </a:solidFill>
              </a:rPr>
              <a:t>a</a:t>
            </a:r>
            <a:r>
              <a:rPr sz="4400" b="1" spc="-30" dirty="0">
                <a:solidFill>
                  <a:srgbClr val="787E11"/>
                </a:solidFill>
              </a:rPr>
              <a:t>r</a:t>
            </a:r>
            <a:r>
              <a:rPr sz="4400" b="1" spc="55" dirty="0">
                <a:solidFill>
                  <a:srgbClr val="787E11"/>
                </a:solidFill>
              </a:rPr>
              <a:t>a</a:t>
            </a:r>
            <a:r>
              <a:rPr sz="4400" b="1" spc="175" dirty="0">
                <a:solidFill>
                  <a:srgbClr val="787E11"/>
                </a:solidFill>
              </a:rPr>
              <a:t>d</a:t>
            </a:r>
            <a:r>
              <a:rPr sz="4400" b="1" spc="114" dirty="0">
                <a:solidFill>
                  <a:srgbClr val="787E11"/>
                </a:solidFill>
              </a:rPr>
              <a:t>a</a:t>
            </a:r>
            <a:r>
              <a:rPr sz="4400" b="1" spc="-409" dirty="0">
                <a:solidFill>
                  <a:srgbClr val="787E11"/>
                </a:solidFill>
              </a:rPr>
              <a:t> </a:t>
            </a:r>
            <a:r>
              <a:rPr sz="4400" b="1" spc="-235" dirty="0">
                <a:solidFill>
                  <a:srgbClr val="787E11"/>
                </a:solidFill>
              </a:rPr>
              <a:t>C</a:t>
            </a:r>
            <a:r>
              <a:rPr sz="4400" b="1" spc="55" dirty="0">
                <a:solidFill>
                  <a:srgbClr val="787E11"/>
                </a:solidFill>
              </a:rPr>
              <a:t>a</a:t>
            </a:r>
            <a:r>
              <a:rPr sz="4400" b="1" spc="-30" dirty="0">
                <a:solidFill>
                  <a:srgbClr val="787E11"/>
                </a:solidFill>
              </a:rPr>
              <a:t>r</a:t>
            </a:r>
            <a:r>
              <a:rPr sz="4400" b="1" spc="175" dirty="0">
                <a:solidFill>
                  <a:srgbClr val="787E11"/>
                </a:solidFill>
              </a:rPr>
              <a:t>d</a:t>
            </a:r>
            <a:r>
              <a:rPr sz="4400" b="1" spc="-80" dirty="0">
                <a:solidFill>
                  <a:srgbClr val="787E11"/>
                </a:solidFill>
              </a:rPr>
              <a:t>i</a:t>
            </a:r>
            <a:r>
              <a:rPr sz="4400" b="1" spc="210" dirty="0">
                <a:solidFill>
                  <a:srgbClr val="787E11"/>
                </a:solidFill>
              </a:rPr>
              <a:t>o</a:t>
            </a:r>
            <a:r>
              <a:rPr sz="4400" b="1" spc="-30" dirty="0">
                <a:solidFill>
                  <a:srgbClr val="787E11"/>
                </a:solidFill>
              </a:rPr>
              <a:t>rr</a:t>
            </a:r>
            <a:r>
              <a:rPr sz="4400" b="1" spc="-40" dirty="0">
                <a:solidFill>
                  <a:srgbClr val="787E11"/>
                </a:solidFill>
              </a:rPr>
              <a:t>e</a:t>
            </a:r>
            <a:r>
              <a:rPr sz="4400" b="1" spc="345" dirty="0">
                <a:solidFill>
                  <a:srgbClr val="787E11"/>
                </a:solidFill>
              </a:rPr>
              <a:t>s</a:t>
            </a:r>
            <a:r>
              <a:rPr sz="4400" b="1" spc="160" dirty="0">
                <a:solidFill>
                  <a:srgbClr val="787E11"/>
                </a:solidFill>
              </a:rPr>
              <a:t>p</a:t>
            </a:r>
            <a:r>
              <a:rPr sz="4400" b="1" spc="-80" dirty="0">
                <a:solidFill>
                  <a:srgbClr val="787E11"/>
                </a:solidFill>
              </a:rPr>
              <a:t>i</a:t>
            </a:r>
            <a:r>
              <a:rPr sz="4400" b="1" spc="-30" dirty="0">
                <a:solidFill>
                  <a:srgbClr val="787E11"/>
                </a:solidFill>
              </a:rPr>
              <a:t>r</a:t>
            </a:r>
            <a:r>
              <a:rPr sz="4400" b="1" spc="55" dirty="0">
                <a:solidFill>
                  <a:srgbClr val="787E11"/>
                </a:solidFill>
              </a:rPr>
              <a:t>a</a:t>
            </a:r>
            <a:r>
              <a:rPr sz="4400" b="1" spc="-185" dirty="0">
                <a:solidFill>
                  <a:srgbClr val="787E11"/>
                </a:solidFill>
              </a:rPr>
              <a:t>t</a:t>
            </a:r>
            <a:r>
              <a:rPr sz="4400" b="1" spc="210" dirty="0">
                <a:solidFill>
                  <a:srgbClr val="787E11"/>
                </a:solidFill>
              </a:rPr>
              <a:t>ó</a:t>
            </a:r>
            <a:r>
              <a:rPr sz="4400" b="1" spc="-30" dirty="0">
                <a:solidFill>
                  <a:srgbClr val="787E11"/>
                </a:solidFill>
              </a:rPr>
              <a:t>r</a:t>
            </a:r>
            <a:r>
              <a:rPr sz="4400" b="1" spc="-80" dirty="0">
                <a:solidFill>
                  <a:srgbClr val="787E11"/>
                </a:solidFill>
              </a:rPr>
              <a:t>i</a:t>
            </a:r>
            <a:r>
              <a:rPr sz="4400" b="1" spc="55" dirty="0">
                <a:solidFill>
                  <a:srgbClr val="787E11"/>
                </a:solidFill>
              </a:rPr>
              <a:t>a</a:t>
            </a:r>
            <a:r>
              <a:rPr sz="4400" b="1" spc="-725" dirty="0">
                <a:solidFill>
                  <a:srgbClr val="787E11"/>
                </a:solidFill>
              </a:rPr>
              <a:t>:</a:t>
            </a:r>
            <a:endParaRPr sz="4400" b="1" dirty="0">
              <a:solidFill>
                <a:srgbClr val="787E11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02591" y="2705430"/>
            <a:ext cx="13429615" cy="5066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22350" indent="93345">
              <a:lnSpc>
                <a:spcPct val="116500"/>
              </a:lnSpc>
              <a:spcBef>
                <a:spcPts val="100"/>
              </a:spcBef>
            </a:pPr>
            <a:r>
              <a:rPr sz="2950" spc="10" dirty="0">
                <a:latin typeface="Trebuchet MS"/>
                <a:cs typeface="Trebuchet MS"/>
              </a:rPr>
              <a:t>Inicie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90" dirty="0">
                <a:latin typeface="Trebuchet MS"/>
                <a:cs typeface="Trebuchet MS"/>
              </a:rPr>
              <a:t>compressões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45" dirty="0">
                <a:latin typeface="Trebuchet MS"/>
                <a:cs typeface="Trebuchet MS"/>
              </a:rPr>
              <a:t>com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20" dirty="0">
                <a:latin typeface="Trebuchet MS"/>
                <a:cs typeface="Trebuchet MS"/>
              </a:rPr>
              <a:t>frequência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de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5" dirty="0">
                <a:latin typeface="Trebuchet MS"/>
                <a:cs typeface="Trebuchet MS"/>
              </a:rPr>
              <a:t>100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50" dirty="0">
                <a:latin typeface="Trebuchet MS"/>
                <a:cs typeface="Trebuchet MS"/>
              </a:rPr>
              <a:t>120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85" dirty="0">
                <a:latin typeface="Trebuchet MS"/>
                <a:cs typeface="Trebuchet MS"/>
              </a:rPr>
              <a:t>por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45" dirty="0">
                <a:latin typeface="Trebuchet MS"/>
                <a:cs typeface="Trebuchet MS"/>
              </a:rPr>
              <a:t>minuto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30" dirty="0">
                <a:latin typeface="Trebuchet MS"/>
                <a:cs typeface="Trebuchet MS"/>
              </a:rPr>
              <a:t>(ou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-75" dirty="0">
                <a:latin typeface="Trebuchet MS"/>
                <a:cs typeface="Trebuchet MS"/>
              </a:rPr>
              <a:t>seja,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-55" dirty="0">
                <a:latin typeface="Trebuchet MS"/>
                <a:cs typeface="Trebuchet MS"/>
              </a:rPr>
              <a:t>2 </a:t>
            </a:r>
            <a:r>
              <a:rPr sz="2950" spc="-875" dirty="0">
                <a:latin typeface="Trebuchet MS"/>
                <a:cs typeface="Trebuchet MS"/>
              </a:rPr>
              <a:t> </a:t>
            </a:r>
            <a:r>
              <a:rPr sz="2950" spc="90" dirty="0">
                <a:latin typeface="Trebuchet MS"/>
                <a:cs typeface="Trebuchet MS"/>
              </a:rPr>
              <a:t>compressões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spc="90" dirty="0">
                <a:latin typeface="Trebuchet MS"/>
                <a:cs typeface="Trebuchet MS"/>
              </a:rPr>
              <a:t>segundos)</a:t>
            </a:r>
            <a:endParaRPr sz="2950">
              <a:latin typeface="Trebuchet MS"/>
              <a:cs typeface="Trebuchet MS"/>
            </a:endParaRPr>
          </a:p>
          <a:p>
            <a:pPr marL="12700" marR="5080" indent="186690">
              <a:lnSpc>
                <a:spcPct val="116500"/>
              </a:lnSpc>
            </a:pPr>
            <a:r>
              <a:rPr sz="2950" spc="50" dirty="0">
                <a:latin typeface="Trebuchet MS"/>
                <a:cs typeface="Trebuchet MS"/>
              </a:rPr>
              <a:t>Comprimindo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35" dirty="0">
                <a:latin typeface="Trebuchet MS"/>
                <a:cs typeface="Trebuchet MS"/>
              </a:rPr>
              <a:t>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25" dirty="0">
                <a:latin typeface="Trebuchet MS"/>
                <a:cs typeface="Trebuchet MS"/>
              </a:rPr>
              <a:t>tórax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75" dirty="0">
                <a:latin typeface="Trebuchet MS"/>
                <a:cs typeface="Trebuchet MS"/>
              </a:rPr>
              <a:t>na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profundidade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-85" dirty="0">
                <a:latin typeface="Trebuchet MS"/>
                <a:cs typeface="Trebuchet MS"/>
              </a:rPr>
              <a:t>de,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14" dirty="0">
                <a:latin typeface="Trebuchet MS"/>
                <a:cs typeface="Trebuchet MS"/>
              </a:rPr>
              <a:t>no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-10" dirty="0">
                <a:latin typeface="Trebuchet MS"/>
                <a:cs typeface="Trebuchet MS"/>
              </a:rPr>
              <a:t>mínimo,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-15" dirty="0">
                <a:latin typeface="Trebuchet MS"/>
                <a:cs typeface="Trebuchet MS"/>
              </a:rPr>
              <a:t>5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á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75" dirty="0">
                <a:latin typeface="Trebuchet MS"/>
                <a:cs typeface="Trebuchet MS"/>
              </a:rPr>
              <a:t>6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dirty="0">
                <a:latin typeface="Trebuchet MS"/>
                <a:cs typeface="Trebuchet MS"/>
              </a:rPr>
              <a:t>cm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55" dirty="0">
                <a:latin typeface="Trebuchet MS"/>
                <a:cs typeface="Trebuchet MS"/>
              </a:rPr>
              <a:t>para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75" dirty="0">
                <a:latin typeface="Trebuchet MS"/>
                <a:cs typeface="Trebuchet MS"/>
              </a:rPr>
              <a:t>adultos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0" dirty="0">
                <a:latin typeface="Trebuchet MS"/>
                <a:cs typeface="Trebuchet MS"/>
              </a:rPr>
              <a:t>e </a:t>
            </a:r>
            <a:r>
              <a:rPr sz="2950" spc="-875" dirty="0">
                <a:latin typeface="Trebuchet MS"/>
                <a:cs typeface="Trebuchet MS"/>
              </a:rPr>
              <a:t> </a:t>
            </a:r>
            <a:r>
              <a:rPr sz="2950" spc="35" dirty="0">
                <a:latin typeface="Trebuchet MS"/>
                <a:cs typeface="Trebuchet MS"/>
              </a:rPr>
              <a:t>crianças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spc="10" dirty="0">
                <a:latin typeface="Trebuchet MS"/>
                <a:cs typeface="Trebuchet MS"/>
              </a:rPr>
              <a:t>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45" dirty="0">
                <a:latin typeface="Trebuchet MS"/>
                <a:cs typeface="Trebuchet MS"/>
              </a:rPr>
              <a:t>3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á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75" dirty="0">
                <a:latin typeface="Trebuchet MS"/>
                <a:cs typeface="Trebuchet MS"/>
              </a:rPr>
              <a:t>4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dirty="0">
                <a:latin typeface="Trebuchet MS"/>
                <a:cs typeface="Trebuchet MS"/>
              </a:rPr>
              <a:t>cm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55" dirty="0">
                <a:latin typeface="Trebuchet MS"/>
                <a:cs typeface="Trebuchet MS"/>
              </a:rPr>
              <a:t>para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5" dirty="0">
                <a:latin typeface="Trebuchet MS"/>
                <a:cs typeface="Trebuchet MS"/>
              </a:rPr>
              <a:t>recém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90" dirty="0">
                <a:latin typeface="Trebuchet MS"/>
                <a:cs typeface="Trebuchet MS"/>
              </a:rPr>
              <a:t>nascidos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de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55" dirty="0">
                <a:latin typeface="Trebuchet MS"/>
                <a:cs typeface="Trebuchet MS"/>
              </a:rPr>
              <a:t>2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á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45" dirty="0">
                <a:latin typeface="Trebuchet MS"/>
                <a:cs typeface="Trebuchet MS"/>
              </a:rPr>
              <a:t>3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25" dirty="0">
                <a:latin typeface="Trebuchet MS"/>
                <a:cs typeface="Trebuchet MS"/>
              </a:rPr>
              <a:t>centímetro.</a:t>
            </a:r>
            <a:endParaRPr sz="2950">
              <a:latin typeface="Trebuchet MS"/>
              <a:cs typeface="Trebuchet MS"/>
            </a:endParaRPr>
          </a:p>
          <a:p>
            <a:pPr marL="199390">
              <a:lnSpc>
                <a:spcPct val="100000"/>
              </a:lnSpc>
              <a:spcBef>
                <a:spcPts val="585"/>
              </a:spcBef>
            </a:pPr>
            <a:r>
              <a:rPr sz="2950" spc="55" dirty="0">
                <a:latin typeface="Trebuchet MS"/>
                <a:cs typeface="Trebuchet MS"/>
              </a:rPr>
              <a:t>Retorno</a:t>
            </a:r>
            <a:r>
              <a:rPr sz="2950" spc="-170" dirty="0">
                <a:latin typeface="Trebuchet MS"/>
                <a:cs typeface="Trebuchet MS"/>
              </a:rPr>
              <a:t> </a:t>
            </a:r>
            <a:r>
              <a:rPr sz="2950" spc="10" dirty="0">
                <a:latin typeface="Trebuchet MS"/>
                <a:cs typeface="Trebuchet MS"/>
              </a:rPr>
              <a:t>total</a:t>
            </a:r>
            <a:r>
              <a:rPr sz="2950" spc="-165" dirty="0">
                <a:latin typeface="Trebuchet MS"/>
                <a:cs typeface="Trebuchet MS"/>
              </a:rPr>
              <a:t> </a:t>
            </a:r>
            <a:r>
              <a:rPr sz="2950" spc="125" dirty="0">
                <a:latin typeface="Trebuchet MS"/>
                <a:cs typeface="Trebuchet MS"/>
              </a:rPr>
              <a:t>do</a:t>
            </a:r>
            <a:r>
              <a:rPr sz="2950" spc="-170" dirty="0">
                <a:latin typeface="Trebuchet MS"/>
                <a:cs typeface="Trebuchet MS"/>
              </a:rPr>
              <a:t> </a:t>
            </a:r>
            <a:r>
              <a:rPr sz="2950" spc="-45" dirty="0">
                <a:latin typeface="Trebuchet MS"/>
                <a:cs typeface="Trebuchet MS"/>
              </a:rPr>
              <a:t>tórax;</a:t>
            </a:r>
            <a:endParaRPr sz="2950">
              <a:latin typeface="Trebuchet MS"/>
              <a:cs typeface="Trebuchet MS"/>
            </a:endParaRPr>
          </a:p>
          <a:p>
            <a:pPr marL="199390" marR="7486015">
              <a:lnSpc>
                <a:spcPct val="116500"/>
              </a:lnSpc>
            </a:pPr>
            <a:r>
              <a:rPr sz="2950" spc="30" dirty="0">
                <a:latin typeface="Trebuchet MS"/>
                <a:cs typeface="Trebuchet MS"/>
              </a:rPr>
              <a:t>Intervalo</a:t>
            </a:r>
            <a:r>
              <a:rPr sz="2950" spc="-165" dirty="0">
                <a:latin typeface="Trebuchet MS"/>
                <a:cs typeface="Trebuchet MS"/>
              </a:rPr>
              <a:t> </a:t>
            </a:r>
            <a:r>
              <a:rPr sz="2950" spc="25" dirty="0">
                <a:latin typeface="Trebuchet MS"/>
                <a:cs typeface="Trebuchet MS"/>
              </a:rPr>
              <a:t>correto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spc="125" dirty="0">
                <a:latin typeface="Trebuchet MS"/>
                <a:cs typeface="Trebuchet MS"/>
              </a:rPr>
              <a:t>das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dirty="0">
                <a:latin typeface="Trebuchet MS"/>
                <a:cs typeface="Trebuchet MS"/>
              </a:rPr>
              <a:t>ventilações; </a:t>
            </a:r>
            <a:r>
              <a:rPr sz="2950" spc="-875" dirty="0">
                <a:latin typeface="Trebuchet MS"/>
                <a:cs typeface="Trebuchet MS"/>
              </a:rPr>
              <a:t> </a:t>
            </a:r>
            <a:r>
              <a:rPr sz="2950" spc="25" dirty="0">
                <a:latin typeface="Trebuchet MS"/>
                <a:cs typeface="Trebuchet MS"/>
              </a:rPr>
              <a:t>Ventilações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spc="-40" dirty="0">
                <a:latin typeface="Trebuchet MS"/>
                <a:cs typeface="Trebuchet MS"/>
              </a:rPr>
              <a:t>correta;</a:t>
            </a:r>
            <a:endParaRPr sz="2950">
              <a:latin typeface="Trebuchet MS"/>
              <a:cs typeface="Trebuchet MS"/>
            </a:endParaRPr>
          </a:p>
          <a:p>
            <a:pPr marL="6296025">
              <a:lnSpc>
                <a:spcPts val="2715"/>
              </a:lnSpc>
            </a:pPr>
            <a:r>
              <a:rPr sz="2900" spc="10" dirty="0">
                <a:latin typeface="Trebuchet MS"/>
                <a:cs typeface="Trebuchet MS"/>
              </a:rPr>
              <a:t>Realizar</a:t>
            </a:r>
            <a:r>
              <a:rPr sz="2900" spc="-175" dirty="0">
                <a:latin typeface="Trebuchet MS"/>
                <a:cs typeface="Trebuchet MS"/>
              </a:rPr>
              <a:t> </a:t>
            </a:r>
            <a:r>
              <a:rPr sz="2900" spc="90" dirty="0">
                <a:latin typeface="Trebuchet MS"/>
                <a:cs typeface="Trebuchet MS"/>
              </a:rPr>
              <a:t>compressões</a:t>
            </a:r>
            <a:endParaRPr sz="2900">
              <a:latin typeface="Trebuchet MS"/>
              <a:cs typeface="Trebuchet MS"/>
            </a:endParaRPr>
          </a:p>
          <a:p>
            <a:pPr marL="6561455" marR="3508375" indent="-225425">
              <a:lnSpc>
                <a:spcPct val="116399"/>
              </a:lnSpc>
            </a:pPr>
            <a:r>
              <a:rPr sz="2900" spc="25" dirty="0">
                <a:latin typeface="Trebuchet MS"/>
                <a:cs typeface="Trebuchet MS"/>
              </a:rPr>
              <a:t>torácicas</a:t>
            </a:r>
            <a:r>
              <a:rPr sz="2900" spc="-160" dirty="0">
                <a:latin typeface="Trebuchet MS"/>
                <a:cs typeface="Trebuchet MS"/>
              </a:rPr>
              <a:t> </a:t>
            </a:r>
            <a:r>
              <a:rPr sz="2900" spc="40" dirty="0">
                <a:latin typeface="Trebuchet MS"/>
                <a:cs typeface="Trebuchet MS"/>
              </a:rPr>
              <a:t>imediatas</a:t>
            </a:r>
            <a:r>
              <a:rPr sz="2900" spc="-160" dirty="0">
                <a:latin typeface="Trebuchet MS"/>
                <a:cs typeface="Trebuchet MS"/>
              </a:rPr>
              <a:t> </a:t>
            </a:r>
            <a:r>
              <a:rPr sz="2900" spc="10" dirty="0">
                <a:latin typeface="Trebuchet MS"/>
                <a:cs typeface="Trebuchet MS"/>
              </a:rPr>
              <a:t>e </a:t>
            </a:r>
            <a:r>
              <a:rPr sz="2900" spc="-860" dirty="0">
                <a:latin typeface="Trebuchet MS"/>
                <a:cs typeface="Trebuchet MS"/>
              </a:rPr>
              <a:t> </a:t>
            </a:r>
            <a:r>
              <a:rPr sz="2900" spc="60" dirty="0">
                <a:latin typeface="Trebuchet MS"/>
                <a:cs typeface="Trebuchet MS"/>
              </a:rPr>
              <a:t>de</a:t>
            </a:r>
            <a:r>
              <a:rPr sz="2900" spc="-165" dirty="0">
                <a:latin typeface="Trebuchet MS"/>
                <a:cs typeface="Trebuchet MS"/>
              </a:rPr>
              <a:t> </a:t>
            </a:r>
            <a:r>
              <a:rPr sz="2900" spc="10" dirty="0">
                <a:latin typeface="Trebuchet MS"/>
                <a:cs typeface="Trebuchet MS"/>
              </a:rPr>
              <a:t>alta</a:t>
            </a:r>
            <a:r>
              <a:rPr sz="2900" spc="-165" dirty="0">
                <a:latin typeface="Trebuchet MS"/>
                <a:cs typeface="Trebuchet MS"/>
              </a:rPr>
              <a:t> </a:t>
            </a:r>
            <a:r>
              <a:rPr sz="2900" spc="15" dirty="0">
                <a:latin typeface="Trebuchet MS"/>
                <a:cs typeface="Trebuchet MS"/>
              </a:rPr>
              <a:t>qualidade.</a:t>
            </a:r>
            <a:endParaRPr sz="2900">
              <a:latin typeface="Trebuchet MS"/>
              <a:cs typeface="Trebuchet MS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6C59766A-9391-1728-6B57-603D5F10455C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76274" y="1702811"/>
            <a:ext cx="888428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130" dirty="0">
                <a:solidFill>
                  <a:srgbClr val="787E11"/>
                </a:solidFill>
              </a:rPr>
              <a:t>P</a:t>
            </a:r>
            <a:r>
              <a:rPr sz="4400" b="1" spc="55" dirty="0">
                <a:solidFill>
                  <a:srgbClr val="787E11"/>
                </a:solidFill>
              </a:rPr>
              <a:t>a</a:t>
            </a:r>
            <a:r>
              <a:rPr sz="4400" b="1" spc="-30" dirty="0">
                <a:solidFill>
                  <a:srgbClr val="787E11"/>
                </a:solidFill>
              </a:rPr>
              <a:t>r</a:t>
            </a:r>
            <a:r>
              <a:rPr sz="4400" b="1" spc="55" dirty="0">
                <a:solidFill>
                  <a:srgbClr val="787E11"/>
                </a:solidFill>
              </a:rPr>
              <a:t>a</a:t>
            </a:r>
            <a:r>
              <a:rPr sz="4400" b="1" spc="175" dirty="0">
                <a:solidFill>
                  <a:srgbClr val="787E11"/>
                </a:solidFill>
              </a:rPr>
              <a:t>d</a:t>
            </a:r>
            <a:r>
              <a:rPr sz="4400" b="1" spc="114" dirty="0">
                <a:solidFill>
                  <a:srgbClr val="787E11"/>
                </a:solidFill>
              </a:rPr>
              <a:t>a</a:t>
            </a:r>
            <a:r>
              <a:rPr sz="4400" b="1" spc="-409" dirty="0">
                <a:solidFill>
                  <a:srgbClr val="787E11"/>
                </a:solidFill>
              </a:rPr>
              <a:t> </a:t>
            </a:r>
            <a:r>
              <a:rPr sz="4400" b="1" spc="-235" dirty="0">
                <a:solidFill>
                  <a:srgbClr val="787E11"/>
                </a:solidFill>
              </a:rPr>
              <a:t>C</a:t>
            </a:r>
            <a:r>
              <a:rPr sz="4400" b="1" spc="55" dirty="0">
                <a:solidFill>
                  <a:srgbClr val="787E11"/>
                </a:solidFill>
              </a:rPr>
              <a:t>a</a:t>
            </a:r>
            <a:r>
              <a:rPr sz="4400" b="1" spc="-30" dirty="0">
                <a:solidFill>
                  <a:srgbClr val="787E11"/>
                </a:solidFill>
              </a:rPr>
              <a:t>r</a:t>
            </a:r>
            <a:r>
              <a:rPr sz="4400" b="1" spc="175" dirty="0">
                <a:solidFill>
                  <a:srgbClr val="787E11"/>
                </a:solidFill>
              </a:rPr>
              <a:t>d</a:t>
            </a:r>
            <a:r>
              <a:rPr sz="4400" b="1" spc="-80" dirty="0">
                <a:solidFill>
                  <a:srgbClr val="787E11"/>
                </a:solidFill>
              </a:rPr>
              <a:t>i</a:t>
            </a:r>
            <a:r>
              <a:rPr sz="4400" b="1" spc="210" dirty="0">
                <a:solidFill>
                  <a:srgbClr val="787E11"/>
                </a:solidFill>
              </a:rPr>
              <a:t>o</a:t>
            </a:r>
            <a:r>
              <a:rPr sz="4400" b="1" spc="-30" dirty="0">
                <a:solidFill>
                  <a:srgbClr val="787E11"/>
                </a:solidFill>
              </a:rPr>
              <a:t>rr</a:t>
            </a:r>
            <a:r>
              <a:rPr sz="4400" b="1" spc="-40" dirty="0">
                <a:solidFill>
                  <a:srgbClr val="787E11"/>
                </a:solidFill>
              </a:rPr>
              <a:t>e</a:t>
            </a:r>
            <a:r>
              <a:rPr sz="4400" b="1" spc="345" dirty="0">
                <a:solidFill>
                  <a:srgbClr val="787E11"/>
                </a:solidFill>
              </a:rPr>
              <a:t>s</a:t>
            </a:r>
            <a:r>
              <a:rPr sz="4400" b="1" spc="160" dirty="0">
                <a:solidFill>
                  <a:srgbClr val="787E11"/>
                </a:solidFill>
              </a:rPr>
              <a:t>p</a:t>
            </a:r>
            <a:r>
              <a:rPr sz="4400" b="1" spc="-80" dirty="0">
                <a:solidFill>
                  <a:srgbClr val="787E11"/>
                </a:solidFill>
              </a:rPr>
              <a:t>i</a:t>
            </a:r>
            <a:r>
              <a:rPr sz="4400" b="1" spc="-30" dirty="0">
                <a:solidFill>
                  <a:srgbClr val="787E11"/>
                </a:solidFill>
              </a:rPr>
              <a:t>r</a:t>
            </a:r>
            <a:r>
              <a:rPr sz="4400" b="1" spc="55" dirty="0">
                <a:solidFill>
                  <a:srgbClr val="787E11"/>
                </a:solidFill>
              </a:rPr>
              <a:t>a</a:t>
            </a:r>
            <a:r>
              <a:rPr sz="4400" b="1" spc="-185" dirty="0">
                <a:solidFill>
                  <a:srgbClr val="787E11"/>
                </a:solidFill>
              </a:rPr>
              <a:t>t</a:t>
            </a:r>
            <a:r>
              <a:rPr sz="4400" b="1" spc="210" dirty="0">
                <a:solidFill>
                  <a:srgbClr val="787E11"/>
                </a:solidFill>
              </a:rPr>
              <a:t>ó</a:t>
            </a:r>
            <a:r>
              <a:rPr sz="4400" b="1" spc="-30" dirty="0">
                <a:solidFill>
                  <a:srgbClr val="787E11"/>
                </a:solidFill>
              </a:rPr>
              <a:t>r</a:t>
            </a:r>
            <a:r>
              <a:rPr sz="4400" b="1" spc="-80" dirty="0">
                <a:solidFill>
                  <a:srgbClr val="787E11"/>
                </a:solidFill>
              </a:rPr>
              <a:t>i</a:t>
            </a:r>
            <a:r>
              <a:rPr sz="4400" b="1" spc="55" dirty="0">
                <a:solidFill>
                  <a:srgbClr val="787E11"/>
                </a:solidFill>
              </a:rPr>
              <a:t>a</a:t>
            </a:r>
            <a:r>
              <a:rPr sz="4400" b="1" spc="-725" dirty="0">
                <a:solidFill>
                  <a:srgbClr val="787E11"/>
                </a:solidFill>
              </a:rPr>
              <a:t>:</a:t>
            </a:r>
            <a:endParaRPr sz="4400" b="1" dirty="0">
              <a:solidFill>
                <a:srgbClr val="787E11"/>
              </a:solidFill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254287" y="5101633"/>
            <a:ext cx="4540885" cy="4197985"/>
            <a:chOff x="7254287" y="5101633"/>
            <a:chExt cx="4540885" cy="4197985"/>
          </a:xfrm>
        </p:grpSpPr>
        <p:sp>
          <p:nvSpPr>
            <p:cNvPr id="9" name="object 9"/>
            <p:cNvSpPr/>
            <p:nvPr/>
          </p:nvSpPr>
          <p:spPr>
            <a:xfrm>
              <a:off x="7254287" y="5243595"/>
              <a:ext cx="4142104" cy="4055745"/>
            </a:xfrm>
            <a:custGeom>
              <a:avLst/>
              <a:gdLst/>
              <a:ahLst/>
              <a:cxnLst/>
              <a:rect l="l" t="t" r="r" b="b"/>
              <a:pathLst>
                <a:path w="4142104" h="4055745">
                  <a:moveTo>
                    <a:pt x="4141510" y="4055566"/>
                  </a:moveTo>
                  <a:lnTo>
                    <a:pt x="290638" y="4055566"/>
                  </a:lnTo>
                  <a:lnTo>
                    <a:pt x="84201" y="3004342"/>
                  </a:lnTo>
                  <a:lnTo>
                    <a:pt x="5955" y="1707514"/>
                  </a:lnTo>
                  <a:lnTo>
                    <a:pt x="0" y="606045"/>
                  </a:lnTo>
                  <a:lnTo>
                    <a:pt x="10436" y="140896"/>
                  </a:lnTo>
                  <a:lnTo>
                    <a:pt x="641156" y="415621"/>
                  </a:lnTo>
                  <a:lnTo>
                    <a:pt x="658897" y="368441"/>
                  </a:lnTo>
                  <a:lnTo>
                    <a:pt x="679434" y="317964"/>
                  </a:lnTo>
                  <a:lnTo>
                    <a:pt x="701888" y="266405"/>
                  </a:lnTo>
                  <a:lnTo>
                    <a:pt x="725377" y="215979"/>
                  </a:lnTo>
                  <a:lnTo>
                    <a:pt x="749021" y="168900"/>
                  </a:lnTo>
                  <a:lnTo>
                    <a:pt x="771941" y="127385"/>
                  </a:lnTo>
                  <a:lnTo>
                    <a:pt x="793254" y="93647"/>
                  </a:lnTo>
                  <a:lnTo>
                    <a:pt x="2212365" y="0"/>
                  </a:lnTo>
                  <a:lnTo>
                    <a:pt x="2867399" y="140896"/>
                  </a:lnTo>
                  <a:lnTo>
                    <a:pt x="3069049" y="339133"/>
                  </a:lnTo>
                  <a:lnTo>
                    <a:pt x="2991598" y="711199"/>
                  </a:lnTo>
                  <a:lnTo>
                    <a:pt x="1454003" y="769640"/>
                  </a:lnTo>
                  <a:lnTo>
                    <a:pt x="3859889" y="1817557"/>
                  </a:lnTo>
                  <a:lnTo>
                    <a:pt x="3863510" y="1927634"/>
                  </a:lnTo>
                  <a:lnTo>
                    <a:pt x="3867723" y="2038580"/>
                  </a:lnTo>
                  <a:lnTo>
                    <a:pt x="3872563" y="2150122"/>
                  </a:lnTo>
                  <a:lnTo>
                    <a:pt x="3878065" y="2261989"/>
                  </a:lnTo>
                  <a:lnTo>
                    <a:pt x="3884262" y="2373910"/>
                  </a:lnTo>
                  <a:lnTo>
                    <a:pt x="3887631" y="2429806"/>
                  </a:lnTo>
                  <a:lnTo>
                    <a:pt x="3891188" y="2485613"/>
                  </a:lnTo>
                  <a:lnTo>
                    <a:pt x="3894936" y="2541298"/>
                  </a:lnTo>
                  <a:lnTo>
                    <a:pt x="3898879" y="2596826"/>
                  </a:lnTo>
                  <a:lnTo>
                    <a:pt x="3903022" y="2652165"/>
                  </a:lnTo>
                  <a:lnTo>
                    <a:pt x="3907369" y="2707279"/>
                  </a:lnTo>
                  <a:lnTo>
                    <a:pt x="3911924" y="2762135"/>
                  </a:lnTo>
                  <a:lnTo>
                    <a:pt x="3916692" y="2816699"/>
                  </a:lnTo>
                  <a:lnTo>
                    <a:pt x="3921677" y="2870938"/>
                  </a:lnTo>
                  <a:lnTo>
                    <a:pt x="3926883" y="2924816"/>
                  </a:lnTo>
                  <a:lnTo>
                    <a:pt x="3932314" y="2978301"/>
                  </a:lnTo>
                  <a:lnTo>
                    <a:pt x="3937976" y="3031357"/>
                  </a:lnTo>
                  <a:lnTo>
                    <a:pt x="3943871" y="3083952"/>
                  </a:lnTo>
                  <a:lnTo>
                    <a:pt x="3950005" y="3136052"/>
                  </a:lnTo>
                  <a:lnTo>
                    <a:pt x="3956381" y="3187622"/>
                  </a:lnTo>
                  <a:lnTo>
                    <a:pt x="3963005" y="3238629"/>
                  </a:lnTo>
                  <a:lnTo>
                    <a:pt x="3969880" y="3289038"/>
                  </a:lnTo>
                  <a:lnTo>
                    <a:pt x="3977010" y="3338816"/>
                  </a:lnTo>
                  <a:lnTo>
                    <a:pt x="3984401" y="3387928"/>
                  </a:lnTo>
                  <a:lnTo>
                    <a:pt x="3992055" y="3436342"/>
                  </a:lnTo>
                  <a:lnTo>
                    <a:pt x="3999979" y="3484022"/>
                  </a:lnTo>
                  <a:lnTo>
                    <a:pt x="4008175" y="3530935"/>
                  </a:lnTo>
                  <a:lnTo>
                    <a:pt x="4016648" y="3577047"/>
                  </a:lnTo>
                  <a:lnTo>
                    <a:pt x="4025403" y="3622325"/>
                  </a:lnTo>
                  <a:lnTo>
                    <a:pt x="4034443" y="3666733"/>
                  </a:lnTo>
                  <a:lnTo>
                    <a:pt x="4043774" y="3710239"/>
                  </a:lnTo>
                  <a:lnTo>
                    <a:pt x="4053398" y="3752808"/>
                  </a:lnTo>
                  <a:lnTo>
                    <a:pt x="4063322" y="3794406"/>
                  </a:lnTo>
                  <a:lnTo>
                    <a:pt x="4073548" y="3835000"/>
                  </a:lnTo>
                  <a:lnTo>
                    <a:pt x="4084082" y="3874555"/>
                  </a:lnTo>
                  <a:lnTo>
                    <a:pt x="4094927" y="3913038"/>
                  </a:lnTo>
                  <a:lnTo>
                    <a:pt x="4106088" y="3950415"/>
                  </a:lnTo>
                  <a:lnTo>
                    <a:pt x="4129375" y="4021713"/>
                  </a:lnTo>
                  <a:lnTo>
                    <a:pt x="4141510" y="4055566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264724" y="5384492"/>
              <a:ext cx="4530725" cy="3495675"/>
            </a:xfrm>
            <a:custGeom>
              <a:avLst/>
              <a:gdLst/>
              <a:ahLst/>
              <a:cxnLst/>
              <a:rect l="l" t="t" r="r" b="b"/>
              <a:pathLst>
                <a:path w="4530725" h="3495675">
                  <a:moveTo>
                    <a:pt x="4530256" y="3495211"/>
                  </a:moveTo>
                  <a:lnTo>
                    <a:pt x="679384" y="3495211"/>
                  </a:lnTo>
                  <a:lnTo>
                    <a:pt x="303806" y="2587613"/>
                  </a:lnTo>
                  <a:lnTo>
                    <a:pt x="100203" y="1426297"/>
                  </a:lnTo>
                  <a:lnTo>
                    <a:pt x="16345" y="425636"/>
                  </a:lnTo>
                  <a:lnTo>
                    <a:pt x="0" y="0"/>
                  </a:lnTo>
                  <a:lnTo>
                    <a:pt x="760491" y="0"/>
                  </a:lnTo>
                  <a:lnTo>
                    <a:pt x="799678" y="455161"/>
                  </a:lnTo>
                  <a:lnTo>
                    <a:pt x="2907295" y="273480"/>
                  </a:lnTo>
                  <a:lnTo>
                    <a:pt x="2891286" y="137948"/>
                  </a:lnTo>
                  <a:lnTo>
                    <a:pt x="2856962" y="0"/>
                  </a:lnTo>
                  <a:lnTo>
                    <a:pt x="3850836" y="0"/>
                  </a:lnTo>
                  <a:lnTo>
                    <a:pt x="3867187" y="425636"/>
                  </a:lnTo>
                  <a:lnTo>
                    <a:pt x="3951058" y="1426297"/>
                  </a:lnTo>
                  <a:lnTo>
                    <a:pt x="4154672" y="2587613"/>
                  </a:lnTo>
                  <a:lnTo>
                    <a:pt x="4530256" y="3495211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989187" y="5101633"/>
              <a:ext cx="2204720" cy="739140"/>
            </a:xfrm>
            <a:custGeom>
              <a:avLst/>
              <a:gdLst/>
              <a:ahLst/>
              <a:cxnLst/>
              <a:rect l="l" t="t" r="r" b="b"/>
              <a:pathLst>
                <a:path w="2204720" h="739139">
                  <a:moveTo>
                    <a:pt x="59312" y="738838"/>
                  </a:moveTo>
                  <a:lnTo>
                    <a:pt x="60444" y="722848"/>
                  </a:lnTo>
                  <a:lnTo>
                    <a:pt x="60755" y="708486"/>
                  </a:lnTo>
                  <a:lnTo>
                    <a:pt x="60519" y="694146"/>
                  </a:lnTo>
                  <a:lnTo>
                    <a:pt x="57460" y="689221"/>
                  </a:lnTo>
                  <a:lnTo>
                    <a:pt x="49675" y="675313"/>
                  </a:lnTo>
                  <a:lnTo>
                    <a:pt x="39255" y="653725"/>
                  </a:lnTo>
                  <a:lnTo>
                    <a:pt x="28289" y="625758"/>
                  </a:lnTo>
                  <a:lnTo>
                    <a:pt x="21863" y="600761"/>
                  </a:lnTo>
                  <a:lnTo>
                    <a:pt x="22078" y="584099"/>
                  </a:lnTo>
                  <a:lnTo>
                    <a:pt x="26552" y="571029"/>
                  </a:lnTo>
                  <a:lnTo>
                    <a:pt x="32904" y="556802"/>
                  </a:lnTo>
                  <a:lnTo>
                    <a:pt x="33639" y="539968"/>
                  </a:lnTo>
                  <a:lnTo>
                    <a:pt x="27606" y="521991"/>
                  </a:lnTo>
                  <a:lnTo>
                    <a:pt x="21932" y="502502"/>
                  </a:lnTo>
                  <a:lnTo>
                    <a:pt x="23746" y="481131"/>
                  </a:lnTo>
                  <a:lnTo>
                    <a:pt x="27444" y="458943"/>
                  </a:lnTo>
                  <a:lnTo>
                    <a:pt x="25188" y="436528"/>
                  </a:lnTo>
                  <a:lnTo>
                    <a:pt x="20836" y="412808"/>
                  </a:lnTo>
                  <a:lnTo>
                    <a:pt x="18244" y="386702"/>
                  </a:lnTo>
                  <a:lnTo>
                    <a:pt x="15423" y="364877"/>
                  </a:lnTo>
                  <a:lnTo>
                    <a:pt x="9601" y="351212"/>
                  </a:lnTo>
                  <a:lnTo>
                    <a:pt x="3539" y="340531"/>
                  </a:lnTo>
                  <a:lnTo>
                    <a:pt x="0" y="327658"/>
                  </a:lnTo>
                  <a:lnTo>
                    <a:pt x="970" y="309272"/>
                  </a:lnTo>
                  <a:lnTo>
                    <a:pt x="5124" y="287655"/>
                  </a:lnTo>
                  <a:lnTo>
                    <a:pt x="10257" y="265959"/>
                  </a:lnTo>
                  <a:lnTo>
                    <a:pt x="14162" y="247333"/>
                  </a:lnTo>
                  <a:lnTo>
                    <a:pt x="14889" y="235159"/>
                  </a:lnTo>
                  <a:lnTo>
                    <a:pt x="14251" y="219325"/>
                  </a:lnTo>
                  <a:lnTo>
                    <a:pt x="11145" y="181219"/>
                  </a:lnTo>
                  <a:lnTo>
                    <a:pt x="74185" y="175783"/>
                  </a:lnTo>
                  <a:lnTo>
                    <a:pt x="74256" y="176316"/>
                  </a:lnTo>
                  <a:lnTo>
                    <a:pt x="2058987" y="5257"/>
                  </a:lnTo>
                  <a:lnTo>
                    <a:pt x="2058987" y="4689"/>
                  </a:lnTo>
                  <a:lnTo>
                    <a:pt x="2113509" y="0"/>
                  </a:lnTo>
                  <a:lnTo>
                    <a:pt x="2112588" y="16808"/>
                  </a:lnTo>
                  <a:lnTo>
                    <a:pt x="2112053" y="32604"/>
                  </a:lnTo>
                  <a:lnTo>
                    <a:pt x="2111769" y="58334"/>
                  </a:lnTo>
                  <a:lnTo>
                    <a:pt x="2109977" y="82872"/>
                  </a:lnTo>
                  <a:lnTo>
                    <a:pt x="2106458" y="107564"/>
                  </a:lnTo>
                  <a:lnTo>
                    <a:pt x="2104237" y="130164"/>
                  </a:lnTo>
                  <a:lnTo>
                    <a:pt x="2106338" y="148428"/>
                  </a:lnTo>
                  <a:lnTo>
                    <a:pt x="2112977" y="171547"/>
                  </a:lnTo>
                  <a:lnTo>
                    <a:pt x="2120687" y="204209"/>
                  </a:lnTo>
                  <a:lnTo>
                    <a:pt x="2126973" y="237490"/>
                  </a:lnTo>
                  <a:lnTo>
                    <a:pt x="2129339" y="262467"/>
                  </a:lnTo>
                  <a:lnTo>
                    <a:pt x="2133683" y="284825"/>
                  </a:lnTo>
                  <a:lnTo>
                    <a:pt x="2145157" y="312506"/>
                  </a:lnTo>
                  <a:lnTo>
                    <a:pt x="2160073" y="339893"/>
                  </a:lnTo>
                  <a:lnTo>
                    <a:pt x="2174738" y="361372"/>
                  </a:lnTo>
                  <a:lnTo>
                    <a:pt x="2185471" y="384952"/>
                  </a:lnTo>
                  <a:lnTo>
                    <a:pt x="2192051" y="417535"/>
                  </a:lnTo>
                  <a:lnTo>
                    <a:pt x="2195823" y="451843"/>
                  </a:lnTo>
                  <a:lnTo>
                    <a:pt x="2198130" y="480598"/>
                  </a:lnTo>
                  <a:lnTo>
                    <a:pt x="2201786" y="514863"/>
                  </a:lnTo>
                  <a:lnTo>
                    <a:pt x="2203571" y="534514"/>
                  </a:lnTo>
                  <a:lnTo>
                    <a:pt x="2204483" y="553924"/>
                  </a:lnTo>
                  <a:lnTo>
                    <a:pt x="2140663" y="559431"/>
                  </a:lnTo>
                  <a:lnTo>
                    <a:pt x="2139699" y="537188"/>
                  </a:lnTo>
                  <a:lnTo>
                    <a:pt x="2137503" y="510684"/>
                  </a:lnTo>
                  <a:lnTo>
                    <a:pt x="2135601" y="482949"/>
                  </a:lnTo>
                  <a:lnTo>
                    <a:pt x="2135516" y="457009"/>
                  </a:lnTo>
                  <a:lnTo>
                    <a:pt x="2134825" y="433092"/>
                  </a:lnTo>
                  <a:lnTo>
                    <a:pt x="2130999" y="415869"/>
                  </a:lnTo>
                  <a:lnTo>
                    <a:pt x="2126122" y="403683"/>
                  </a:lnTo>
                  <a:lnTo>
                    <a:pt x="2122276" y="394873"/>
                  </a:lnTo>
                  <a:lnTo>
                    <a:pt x="2119412" y="382152"/>
                  </a:lnTo>
                  <a:lnTo>
                    <a:pt x="2117205" y="362700"/>
                  </a:lnTo>
                  <a:lnTo>
                    <a:pt x="2117319" y="341562"/>
                  </a:lnTo>
                  <a:lnTo>
                    <a:pt x="2121424" y="323785"/>
                  </a:lnTo>
                  <a:lnTo>
                    <a:pt x="2122646" y="316047"/>
                  </a:lnTo>
                  <a:lnTo>
                    <a:pt x="2120843" y="306240"/>
                  </a:lnTo>
                  <a:lnTo>
                    <a:pt x="2116837" y="294974"/>
                  </a:lnTo>
                  <a:lnTo>
                    <a:pt x="2111450" y="282859"/>
                  </a:lnTo>
                  <a:lnTo>
                    <a:pt x="65205" y="282859"/>
                  </a:lnTo>
                  <a:lnTo>
                    <a:pt x="62725" y="292776"/>
                  </a:lnTo>
                  <a:lnTo>
                    <a:pt x="62427" y="303438"/>
                  </a:lnTo>
                  <a:lnTo>
                    <a:pt x="63128" y="316272"/>
                  </a:lnTo>
                  <a:lnTo>
                    <a:pt x="63643" y="332703"/>
                  </a:lnTo>
                  <a:lnTo>
                    <a:pt x="62934" y="352533"/>
                  </a:lnTo>
                  <a:lnTo>
                    <a:pt x="60976" y="366546"/>
                  </a:lnTo>
                  <a:lnTo>
                    <a:pt x="58267" y="377660"/>
                  </a:lnTo>
                  <a:lnTo>
                    <a:pt x="55302" y="388798"/>
                  </a:lnTo>
                  <a:lnTo>
                    <a:pt x="55200" y="417418"/>
                  </a:lnTo>
                  <a:lnTo>
                    <a:pt x="58447" y="473213"/>
                  </a:lnTo>
                  <a:lnTo>
                    <a:pt x="63411" y="540126"/>
                  </a:lnTo>
                  <a:lnTo>
                    <a:pt x="68456" y="602094"/>
                  </a:lnTo>
                  <a:lnTo>
                    <a:pt x="71949" y="643060"/>
                  </a:lnTo>
                  <a:lnTo>
                    <a:pt x="76972" y="693103"/>
                  </a:lnTo>
                  <a:lnTo>
                    <a:pt x="79167" y="715625"/>
                  </a:lnTo>
                  <a:lnTo>
                    <a:pt x="80610" y="736991"/>
                  </a:lnTo>
                  <a:lnTo>
                    <a:pt x="59312" y="738838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102591" y="2705430"/>
            <a:ext cx="13429615" cy="5066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22350" indent="93345">
              <a:lnSpc>
                <a:spcPct val="116500"/>
              </a:lnSpc>
              <a:spcBef>
                <a:spcPts val="100"/>
              </a:spcBef>
            </a:pPr>
            <a:r>
              <a:rPr sz="2950" spc="10" dirty="0">
                <a:latin typeface="Trebuchet MS"/>
                <a:cs typeface="Trebuchet MS"/>
              </a:rPr>
              <a:t>Inicie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90" dirty="0">
                <a:latin typeface="Trebuchet MS"/>
                <a:cs typeface="Trebuchet MS"/>
              </a:rPr>
              <a:t>compressões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45" dirty="0">
                <a:latin typeface="Trebuchet MS"/>
                <a:cs typeface="Trebuchet MS"/>
              </a:rPr>
              <a:t>com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20" dirty="0">
                <a:latin typeface="Trebuchet MS"/>
                <a:cs typeface="Trebuchet MS"/>
              </a:rPr>
              <a:t>frequência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de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5" dirty="0">
                <a:latin typeface="Trebuchet MS"/>
                <a:cs typeface="Trebuchet MS"/>
              </a:rPr>
              <a:t>100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50" dirty="0">
                <a:latin typeface="Trebuchet MS"/>
                <a:cs typeface="Trebuchet MS"/>
              </a:rPr>
              <a:t>120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85" dirty="0">
                <a:latin typeface="Trebuchet MS"/>
                <a:cs typeface="Trebuchet MS"/>
              </a:rPr>
              <a:t>por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45" dirty="0">
                <a:latin typeface="Trebuchet MS"/>
                <a:cs typeface="Trebuchet MS"/>
              </a:rPr>
              <a:t>minuto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30" dirty="0">
                <a:latin typeface="Trebuchet MS"/>
                <a:cs typeface="Trebuchet MS"/>
              </a:rPr>
              <a:t>(ou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-75" dirty="0">
                <a:latin typeface="Trebuchet MS"/>
                <a:cs typeface="Trebuchet MS"/>
              </a:rPr>
              <a:t>seja,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-55" dirty="0">
                <a:latin typeface="Trebuchet MS"/>
                <a:cs typeface="Trebuchet MS"/>
              </a:rPr>
              <a:t>2 </a:t>
            </a:r>
            <a:r>
              <a:rPr sz="2950" spc="-875" dirty="0">
                <a:latin typeface="Trebuchet MS"/>
                <a:cs typeface="Trebuchet MS"/>
              </a:rPr>
              <a:t> </a:t>
            </a:r>
            <a:r>
              <a:rPr sz="2950" spc="90" dirty="0">
                <a:latin typeface="Trebuchet MS"/>
                <a:cs typeface="Trebuchet MS"/>
              </a:rPr>
              <a:t>compressões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spc="90" dirty="0">
                <a:latin typeface="Trebuchet MS"/>
                <a:cs typeface="Trebuchet MS"/>
              </a:rPr>
              <a:t>segundos)</a:t>
            </a:r>
            <a:endParaRPr sz="2950">
              <a:latin typeface="Trebuchet MS"/>
              <a:cs typeface="Trebuchet MS"/>
            </a:endParaRPr>
          </a:p>
          <a:p>
            <a:pPr marL="12700" marR="5080" indent="186690">
              <a:lnSpc>
                <a:spcPct val="116500"/>
              </a:lnSpc>
            </a:pPr>
            <a:r>
              <a:rPr sz="2950" spc="50" dirty="0">
                <a:latin typeface="Trebuchet MS"/>
                <a:cs typeface="Trebuchet MS"/>
              </a:rPr>
              <a:t>Comprimindo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35" dirty="0">
                <a:latin typeface="Trebuchet MS"/>
                <a:cs typeface="Trebuchet MS"/>
              </a:rPr>
              <a:t>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25" dirty="0">
                <a:latin typeface="Trebuchet MS"/>
                <a:cs typeface="Trebuchet MS"/>
              </a:rPr>
              <a:t>tórax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75" dirty="0">
                <a:latin typeface="Trebuchet MS"/>
                <a:cs typeface="Trebuchet MS"/>
              </a:rPr>
              <a:t>na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profundidade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-85" dirty="0">
                <a:latin typeface="Trebuchet MS"/>
                <a:cs typeface="Trebuchet MS"/>
              </a:rPr>
              <a:t>de,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14" dirty="0">
                <a:latin typeface="Trebuchet MS"/>
                <a:cs typeface="Trebuchet MS"/>
              </a:rPr>
              <a:t>no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-10" dirty="0">
                <a:latin typeface="Trebuchet MS"/>
                <a:cs typeface="Trebuchet MS"/>
              </a:rPr>
              <a:t>mínimo,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-15" dirty="0">
                <a:latin typeface="Trebuchet MS"/>
                <a:cs typeface="Trebuchet MS"/>
              </a:rPr>
              <a:t>5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á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75" dirty="0">
                <a:latin typeface="Trebuchet MS"/>
                <a:cs typeface="Trebuchet MS"/>
              </a:rPr>
              <a:t>6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dirty="0">
                <a:latin typeface="Trebuchet MS"/>
                <a:cs typeface="Trebuchet MS"/>
              </a:rPr>
              <a:t>cm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55" dirty="0">
                <a:latin typeface="Trebuchet MS"/>
                <a:cs typeface="Trebuchet MS"/>
              </a:rPr>
              <a:t>para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75" dirty="0">
                <a:latin typeface="Trebuchet MS"/>
                <a:cs typeface="Trebuchet MS"/>
              </a:rPr>
              <a:t>adultos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0" dirty="0">
                <a:latin typeface="Trebuchet MS"/>
                <a:cs typeface="Trebuchet MS"/>
              </a:rPr>
              <a:t>e </a:t>
            </a:r>
            <a:r>
              <a:rPr sz="2950" spc="-875" dirty="0">
                <a:latin typeface="Trebuchet MS"/>
                <a:cs typeface="Trebuchet MS"/>
              </a:rPr>
              <a:t> </a:t>
            </a:r>
            <a:r>
              <a:rPr sz="2950" spc="35" dirty="0">
                <a:latin typeface="Trebuchet MS"/>
                <a:cs typeface="Trebuchet MS"/>
              </a:rPr>
              <a:t>crianças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spc="10" dirty="0">
                <a:latin typeface="Trebuchet MS"/>
                <a:cs typeface="Trebuchet MS"/>
              </a:rPr>
              <a:t>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45" dirty="0">
                <a:latin typeface="Trebuchet MS"/>
                <a:cs typeface="Trebuchet MS"/>
              </a:rPr>
              <a:t>3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á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75" dirty="0">
                <a:latin typeface="Trebuchet MS"/>
                <a:cs typeface="Trebuchet MS"/>
              </a:rPr>
              <a:t>4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dirty="0">
                <a:latin typeface="Trebuchet MS"/>
                <a:cs typeface="Trebuchet MS"/>
              </a:rPr>
              <a:t>cm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55" dirty="0">
                <a:latin typeface="Trebuchet MS"/>
                <a:cs typeface="Trebuchet MS"/>
              </a:rPr>
              <a:t>para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5" dirty="0">
                <a:latin typeface="Trebuchet MS"/>
                <a:cs typeface="Trebuchet MS"/>
              </a:rPr>
              <a:t>recém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90" dirty="0">
                <a:latin typeface="Trebuchet MS"/>
                <a:cs typeface="Trebuchet MS"/>
              </a:rPr>
              <a:t>nascidos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de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55" dirty="0">
                <a:latin typeface="Trebuchet MS"/>
                <a:cs typeface="Trebuchet MS"/>
              </a:rPr>
              <a:t>2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á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45" dirty="0">
                <a:latin typeface="Trebuchet MS"/>
                <a:cs typeface="Trebuchet MS"/>
              </a:rPr>
              <a:t>3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25" dirty="0">
                <a:latin typeface="Trebuchet MS"/>
                <a:cs typeface="Trebuchet MS"/>
              </a:rPr>
              <a:t>centímetro.</a:t>
            </a:r>
            <a:endParaRPr sz="2950">
              <a:latin typeface="Trebuchet MS"/>
              <a:cs typeface="Trebuchet MS"/>
            </a:endParaRPr>
          </a:p>
          <a:p>
            <a:pPr marL="199390">
              <a:lnSpc>
                <a:spcPct val="100000"/>
              </a:lnSpc>
              <a:spcBef>
                <a:spcPts val="585"/>
              </a:spcBef>
            </a:pPr>
            <a:r>
              <a:rPr sz="2950" spc="55" dirty="0">
                <a:latin typeface="Trebuchet MS"/>
                <a:cs typeface="Trebuchet MS"/>
              </a:rPr>
              <a:t>Retorno</a:t>
            </a:r>
            <a:r>
              <a:rPr sz="2950" spc="-170" dirty="0">
                <a:latin typeface="Trebuchet MS"/>
                <a:cs typeface="Trebuchet MS"/>
              </a:rPr>
              <a:t> </a:t>
            </a:r>
            <a:r>
              <a:rPr sz="2950" spc="10" dirty="0">
                <a:latin typeface="Trebuchet MS"/>
                <a:cs typeface="Trebuchet MS"/>
              </a:rPr>
              <a:t>total</a:t>
            </a:r>
            <a:r>
              <a:rPr sz="2950" spc="-165" dirty="0">
                <a:latin typeface="Trebuchet MS"/>
                <a:cs typeface="Trebuchet MS"/>
              </a:rPr>
              <a:t> </a:t>
            </a:r>
            <a:r>
              <a:rPr sz="2950" spc="125" dirty="0">
                <a:latin typeface="Trebuchet MS"/>
                <a:cs typeface="Trebuchet MS"/>
              </a:rPr>
              <a:t>do</a:t>
            </a:r>
            <a:r>
              <a:rPr sz="2950" spc="-170" dirty="0">
                <a:latin typeface="Trebuchet MS"/>
                <a:cs typeface="Trebuchet MS"/>
              </a:rPr>
              <a:t> </a:t>
            </a:r>
            <a:r>
              <a:rPr sz="2950" spc="-45" dirty="0">
                <a:latin typeface="Trebuchet MS"/>
                <a:cs typeface="Trebuchet MS"/>
              </a:rPr>
              <a:t>tórax;</a:t>
            </a:r>
            <a:endParaRPr sz="2950">
              <a:latin typeface="Trebuchet MS"/>
              <a:cs typeface="Trebuchet MS"/>
            </a:endParaRPr>
          </a:p>
          <a:p>
            <a:pPr marL="199390" marR="7486015">
              <a:lnSpc>
                <a:spcPct val="116500"/>
              </a:lnSpc>
            </a:pPr>
            <a:r>
              <a:rPr sz="2950" spc="30" dirty="0">
                <a:latin typeface="Trebuchet MS"/>
                <a:cs typeface="Trebuchet MS"/>
              </a:rPr>
              <a:t>Intervalo</a:t>
            </a:r>
            <a:r>
              <a:rPr sz="2950" spc="-165" dirty="0">
                <a:latin typeface="Trebuchet MS"/>
                <a:cs typeface="Trebuchet MS"/>
              </a:rPr>
              <a:t> </a:t>
            </a:r>
            <a:r>
              <a:rPr sz="2950" spc="25" dirty="0">
                <a:latin typeface="Trebuchet MS"/>
                <a:cs typeface="Trebuchet MS"/>
              </a:rPr>
              <a:t>correto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spc="125" dirty="0">
                <a:latin typeface="Trebuchet MS"/>
                <a:cs typeface="Trebuchet MS"/>
              </a:rPr>
              <a:t>das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dirty="0">
                <a:latin typeface="Trebuchet MS"/>
                <a:cs typeface="Trebuchet MS"/>
              </a:rPr>
              <a:t>ventilações; </a:t>
            </a:r>
            <a:r>
              <a:rPr sz="2950" spc="-875" dirty="0">
                <a:latin typeface="Trebuchet MS"/>
                <a:cs typeface="Trebuchet MS"/>
              </a:rPr>
              <a:t> </a:t>
            </a:r>
            <a:r>
              <a:rPr sz="2950" spc="25" dirty="0">
                <a:latin typeface="Trebuchet MS"/>
                <a:cs typeface="Trebuchet MS"/>
              </a:rPr>
              <a:t>Ventilações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spc="-40" dirty="0">
                <a:latin typeface="Trebuchet MS"/>
                <a:cs typeface="Trebuchet MS"/>
              </a:rPr>
              <a:t>correta;</a:t>
            </a:r>
            <a:endParaRPr sz="2950">
              <a:latin typeface="Trebuchet MS"/>
              <a:cs typeface="Trebuchet MS"/>
            </a:endParaRPr>
          </a:p>
          <a:p>
            <a:pPr marL="6296025">
              <a:lnSpc>
                <a:spcPts val="2715"/>
              </a:lnSpc>
            </a:pPr>
            <a:r>
              <a:rPr sz="2900" spc="10" dirty="0">
                <a:latin typeface="Trebuchet MS"/>
                <a:cs typeface="Trebuchet MS"/>
              </a:rPr>
              <a:t>Realizar</a:t>
            </a:r>
            <a:r>
              <a:rPr sz="2900" spc="-175" dirty="0">
                <a:latin typeface="Trebuchet MS"/>
                <a:cs typeface="Trebuchet MS"/>
              </a:rPr>
              <a:t> </a:t>
            </a:r>
            <a:r>
              <a:rPr sz="2900" spc="90" dirty="0">
                <a:latin typeface="Trebuchet MS"/>
                <a:cs typeface="Trebuchet MS"/>
              </a:rPr>
              <a:t>compressões</a:t>
            </a:r>
            <a:endParaRPr sz="2900">
              <a:latin typeface="Trebuchet MS"/>
              <a:cs typeface="Trebuchet MS"/>
            </a:endParaRPr>
          </a:p>
          <a:p>
            <a:pPr marL="6561455" marR="3508375" indent="-225425">
              <a:lnSpc>
                <a:spcPct val="116399"/>
              </a:lnSpc>
            </a:pPr>
            <a:r>
              <a:rPr sz="2900" spc="25" dirty="0">
                <a:latin typeface="Trebuchet MS"/>
                <a:cs typeface="Trebuchet MS"/>
              </a:rPr>
              <a:t>torácicas</a:t>
            </a:r>
            <a:r>
              <a:rPr sz="2900" spc="-160" dirty="0">
                <a:latin typeface="Trebuchet MS"/>
                <a:cs typeface="Trebuchet MS"/>
              </a:rPr>
              <a:t> </a:t>
            </a:r>
            <a:r>
              <a:rPr sz="2900" spc="40" dirty="0">
                <a:latin typeface="Trebuchet MS"/>
                <a:cs typeface="Trebuchet MS"/>
              </a:rPr>
              <a:t>imediatas</a:t>
            </a:r>
            <a:r>
              <a:rPr sz="2900" spc="-160" dirty="0">
                <a:latin typeface="Trebuchet MS"/>
                <a:cs typeface="Trebuchet MS"/>
              </a:rPr>
              <a:t> </a:t>
            </a:r>
            <a:r>
              <a:rPr sz="2900" spc="10" dirty="0">
                <a:latin typeface="Trebuchet MS"/>
                <a:cs typeface="Trebuchet MS"/>
              </a:rPr>
              <a:t>e </a:t>
            </a:r>
            <a:r>
              <a:rPr sz="2900" spc="-860" dirty="0">
                <a:latin typeface="Trebuchet MS"/>
                <a:cs typeface="Trebuchet MS"/>
              </a:rPr>
              <a:t> </a:t>
            </a:r>
            <a:r>
              <a:rPr sz="2900" spc="60" dirty="0">
                <a:latin typeface="Trebuchet MS"/>
                <a:cs typeface="Trebuchet MS"/>
              </a:rPr>
              <a:t>de</a:t>
            </a:r>
            <a:r>
              <a:rPr sz="2900" spc="-165" dirty="0">
                <a:latin typeface="Trebuchet MS"/>
                <a:cs typeface="Trebuchet MS"/>
              </a:rPr>
              <a:t> </a:t>
            </a:r>
            <a:r>
              <a:rPr sz="2900" spc="10" dirty="0">
                <a:latin typeface="Trebuchet MS"/>
                <a:cs typeface="Trebuchet MS"/>
              </a:rPr>
              <a:t>alta</a:t>
            </a:r>
            <a:r>
              <a:rPr sz="2900" spc="-165" dirty="0">
                <a:latin typeface="Trebuchet MS"/>
                <a:cs typeface="Trebuchet MS"/>
              </a:rPr>
              <a:t> </a:t>
            </a:r>
            <a:r>
              <a:rPr sz="2900" spc="15" dirty="0">
                <a:latin typeface="Trebuchet MS"/>
                <a:cs typeface="Trebuchet MS"/>
              </a:rPr>
              <a:t>qualidade.</a:t>
            </a:r>
            <a:endParaRPr sz="2900">
              <a:latin typeface="Trebuchet MS"/>
              <a:cs typeface="Trebuchet M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3EF04458-1DC6-ED06-C477-7BC5737945B9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544" y="3848100"/>
            <a:ext cx="12219393" cy="5564134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5259" y="2552700"/>
            <a:ext cx="712215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210" dirty="0">
                <a:solidFill>
                  <a:srgbClr val="787E11"/>
                </a:solidFill>
              </a:rPr>
              <a:t>C</a:t>
            </a:r>
            <a:r>
              <a:rPr sz="4400" b="1" spc="30" dirty="0">
                <a:solidFill>
                  <a:srgbClr val="787E11"/>
                </a:solidFill>
              </a:rPr>
              <a:t>O</a:t>
            </a:r>
            <a:r>
              <a:rPr sz="4400" b="1" spc="305" dirty="0">
                <a:solidFill>
                  <a:srgbClr val="787E11"/>
                </a:solidFill>
              </a:rPr>
              <a:t>M</a:t>
            </a:r>
            <a:r>
              <a:rPr sz="4400" b="1" spc="110" dirty="0">
                <a:solidFill>
                  <a:srgbClr val="787E11"/>
                </a:solidFill>
              </a:rPr>
              <a:t>P</a:t>
            </a:r>
            <a:r>
              <a:rPr sz="4400" b="1" spc="85" dirty="0">
                <a:solidFill>
                  <a:srgbClr val="787E11"/>
                </a:solidFill>
              </a:rPr>
              <a:t>R</a:t>
            </a:r>
            <a:r>
              <a:rPr sz="4400" b="1" spc="-85" dirty="0">
                <a:solidFill>
                  <a:srgbClr val="787E11"/>
                </a:solidFill>
              </a:rPr>
              <a:t>E</a:t>
            </a:r>
            <a:r>
              <a:rPr sz="4400" b="1" spc="340" dirty="0">
                <a:solidFill>
                  <a:srgbClr val="787E11"/>
                </a:solidFill>
              </a:rPr>
              <a:t>SS</a:t>
            </a:r>
            <a:r>
              <a:rPr sz="4400" b="1" spc="-90" dirty="0">
                <a:solidFill>
                  <a:srgbClr val="787E11"/>
                </a:solidFill>
              </a:rPr>
              <a:t>Ã</a:t>
            </a:r>
            <a:r>
              <a:rPr sz="4400" b="1" spc="85" dirty="0">
                <a:solidFill>
                  <a:srgbClr val="787E11"/>
                </a:solidFill>
              </a:rPr>
              <a:t>O</a:t>
            </a:r>
            <a:r>
              <a:rPr sz="4400" b="1" spc="-360" dirty="0">
                <a:solidFill>
                  <a:srgbClr val="787E11"/>
                </a:solidFill>
              </a:rPr>
              <a:t> </a:t>
            </a:r>
            <a:r>
              <a:rPr sz="4400" b="1" spc="-310" dirty="0">
                <a:solidFill>
                  <a:srgbClr val="787E11"/>
                </a:solidFill>
              </a:rPr>
              <a:t>T</a:t>
            </a:r>
            <a:r>
              <a:rPr sz="4400" b="1" spc="30" dirty="0">
                <a:solidFill>
                  <a:srgbClr val="787E11"/>
                </a:solidFill>
              </a:rPr>
              <a:t>O</a:t>
            </a:r>
            <a:r>
              <a:rPr sz="4400" b="1" spc="85" dirty="0">
                <a:solidFill>
                  <a:srgbClr val="787E11"/>
                </a:solidFill>
              </a:rPr>
              <a:t>R</a:t>
            </a:r>
            <a:r>
              <a:rPr sz="4400" b="1" spc="-90" dirty="0">
                <a:solidFill>
                  <a:srgbClr val="787E11"/>
                </a:solidFill>
              </a:rPr>
              <a:t>Á</a:t>
            </a:r>
            <a:r>
              <a:rPr sz="4400" b="1" spc="340" dirty="0">
                <a:solidFill>
                  <a:srgbClr val="787E11"/>
                </a:solidFill>
              </a:rPr>
              <a:t>S</a:t>
            </a:r>
            <a:r>
              <a:rPr sz="4400" b="1" spc="-310" dirty="0">
                <a:solidFill>
                  <a:srgbClr val="787E11"/>
                </a:solidFill>
              </a:rPr>
              <a:t>T</a:t>
            </a:r>
            <a:r>
              <a:rPr sz="4400" b="1" spc="20" dirty="0">
                <a:solidFill>
                  <a:srgbClr val="787E11"/>
                </a:solidFill>
              </a:rPr>
              <a:t>I</a:t>
            </a:r>
            <a:r>
              <a:rPr sz="4400" b="1" spc="-210" dirty="0">
                <a:solidFill>
                  <a:srgbClr val="787E11"/>
                </a:solidFill>
              </a:rPr>
              <a:t>C</a:t>
            </a:r>
            <a:r>
              <a:rPr sz="4400" b="1" spc="-35" dirty="0">
                <a:solidFill>
                  <a:srgbClr val="787E11"/>
                </a:solidFill>
              </a:rPr>
              <a:t>A</a:t>
            </a:r>
            <a:endParaRPr sz="4400" b="1" dirty="0">
              <a:solidFill>
                <a:srgbClr val="787E11"/>
              </a:solidFill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D4F2CA81-A929-0DF6-33A4-F944E0B02DF9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1238" y="3086100"/>
            <a:ext cx="11220449" cy="7000874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600200" y="2080604"/>
            <a:ext cx="381889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310" dirty="0">
                <a:solidFill>
                  <a:srgbClr val="787E11"/>
                </a:solidFill>
              </a:rPr>
              <a:t>T</a:t>
            </a:r>
            <a:r>
              <a:rPr sz="4400" b="1" spc="20" dirty="0">
                <a:solidFill>
                  <a:srgbClr val="787E11"/>
                </a:solidFill>
              </a:rPr>
              <a:t>I</a:t>
            </a:r>
            <a:r>
              <a:rPr sz="4400" b="1" spc="110" dirty="0">
                <a:solidFill>
                  <a:srgbClr val="787E11"/>
                </a:solidFill>
              </a:rPr>
              <a:t>P</a:t>
            </a:r>
            <a:r>
              <a:rPr sz="4400" b="1" spc="30" dirty="0">
                <a:solidFill>
                  <a:srgbClr val="787E11"/>
                </a:solidFill>
              </a:rPr>
              <a:t>O</a:t>
            </a:r>
            <a:r>
              <a:rPr sz="4400" b="1" spc="395" dirty="0">
                <a:solidFill>
                  <a:srgbClr val="787E11"/>
                </a:solidFill>
              </a:rPr>
              <a:t>S</a:t>
            </a:r>
            <a:r>
              <a:rPr sz="4400" b="1" spc="-360" dirty="0">
                <a:solidFill>
                  <a:srgbClr val="787E11"/>
                </a:solidFill>
              </a:rPr>
              <a:t> </a:t>
            </a:r>
            <a:r>
              <a:rPr sz="4400" b="1" spc="150" dirty="0">
                <a:solidFill>
                  <a:srgbClr val="787E11"/>
                </a:solidFill>
              </a:rPr>
              <a:t>d</a:t>
            </a:r>
            <a:r>
              <a:rPr sz="4400" b="1" spc="15" dirty="0">
                <a:solidFill>
                  <a:srgbClr val="787E11"/>
                </a:solidFill>
              </a:rPr>
              <a:t>e</a:t>
            </a:r>
            <a:r>
              <a:rPr sz="4400" b="1" spc="-360" dirty="0">
                <a:solidFill>
                  <a:srgbClr val="787E11"/>
                </a:solidFill>
              </a:rPr>
              <a:t> </a:t>
            </a:r>
            <a:r>
              <a:rPr sz="4400" b="1" spc="110" dirty="0">
                <a:solidFill>
                  <a:srgbClr val="787E11"/>
                </a:solidFill>
              </a:rPr>
              <a:t>P</a:t>
            </a:r>
            <a:r>
              <a:rPr sz="4400" b="1" spc="-210" dirty="0">
                <a:solidFill>
                  <a:srgbClr val="787E11"/>
                </a:solidFill>
              </a:rPr>
              <a:t>C</a:t>
            </a:r>
            <a:r>
              <a:rPr sz="4400" b="1" spc="140" dirty="0">
                <a:solidFill>
                  <a:srgbClr val="787E11"/>
                </a:solidFill>
              </a:rPr>
              <a:t>R</a:t>
            </a:r>
            <a:endParaRPr sz="4400" b="1">
              <a:solidFill>
                <a:srgbClr val="787E11"/>
              </a:solidFill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DB5AEFFD-F3A2-64A2-8191-73E852F831B0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787E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4418" y="3310892"/>
            <a:ext cx="10315574" cy="5943599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1305953" y="2940499"/>
            <a:ext cx="6982459" cy="6567805"/>
            <a:chOff x="11305953" y="2940499"/>
            <a:chExt cx="6982459" cy="6567805"/>
          </a:xfrm>
        </p:grpSpPr>
        <p:sp>
          <p:nvSpPr>
            <p:cNvPr id="11" name="object 11"/>
            <p:cNvSpPr/>
            <p:nvPr/>
          </p:nvSpPr>
          <p:spPr>
            <a:xfrm>
              <a:off x="11305953" y="3162614"/>
              <a:ext cx="6485890" cy="6345555"/>
            </a:xfrm>
            <a:custGeom>
              <a:avLst/>
              <a:gdLst/>
              <a:ahLst/>
              <a:cxnLst/>
              <a:rect l="l" t="t" r="r" b="b"/>
              <a:pathLst>
                <a:path w="6485890" h="6345555">
                  <a:moveTo>
                    <a:pt x="6485760" y="6345349"/>
                  </a:moveTo>
                  <a:lnTo>
                    <a:pt x="455150" y="6345349"/>
                  </a:lnTo>
                  <a:lnTo>
                    <a:pt x="131863" y="4700601"/>
                  </a:lnTo>
                  <a:lnTo>
                    <a:pt x="9326" y="2671581"/>
                  </a:lnTo>
                  <a:lnTo>
                    <a:pt x="0" y="948219"/>
                  </a:lnTo>
                  <a:lnTo>
                    <a:pt x="16344" y="220447"/>
                  </a:lnTo>
                  <a:lnTo>
                    <a:pt x="1004075" y="650282"/>
                  </a:lnTo>
                  <a:lnTo>
                    <a:pt x="1021175" y="604085"/>
                  </a:lnTo>
                  <a:lnTo>
                    <a:pt x="1040253" y="555290"/>
                  </a:lnTo>
                  <a:lnTo>
                    <a:pt x="1060951" y="504789"/>
                  </a:lnTo>
                  <a:lnTo>
                    <a:pt x="1082916" y="453474"/>
                  </a:lnTo>
                  <a:lnTo>
                    <a:pt x="1105791" y="402240"/>
                  </a:lnTo>
                  <a:lnTo>
                    <a:pt x="1129221" y="351978"/>
                  </a:lnTo>
                  <a:lnTo>
                    <a:pt x="1152852" y="303582"/>
                  </a:lnTo>
                  <a:lnTo>
                    <a:pt x="1176327" y="257946"/>
                  </a:lnTo>
                  <a:lnTo>
                    <a:pt x="1199291" y="215961"/>
                  </a:lnTo>
                  <a:lnTo>
                    <a:pt x="1221389" y="178521"/>
                  </a:lnTo>
                  <a:lnTo>
                    <a:pt x="1242266" y="146520"/>
                  </a:lnTo>
                  <a:lnTo>
                    <a:pt x="3464646" y="0"/>
                  </a:lnTo>
                  <a:lnTo>
                    <a:pt x="4490454" y="220447"/>
                  </a:lnTo>
                  <a:lnTo>
                    <a:pt x="4806246" y="530608"/>
                  </a:lnTo>
                  <a:lnTo>
                    <a:pt x="4684954" y="1112744"/>
                  </a:lnTo>
                  <a:lnTo>
                    <a:pt x="2277024" y="1204180"/>
                  </a:lnTo>
                  <a:lnTo>
                    <a:pt x="6044731" y="2843754"/>
                  </a:lnTo>
                  <a:lnTo>
                    <a:pt x="6052190" y="3065458"/>
                  </a:lnTo>
                  <a:lnTo>
                    <a:pt x="6058801" y="3233127"/>
                  </a:lnTo>
                  <a:lnTo>
                    <a:pt x="6066337" y="3401564"/>
                  </a:lnTo>
                  <a:lnTo>
                    <a:pt x="6074847" y="3570390"/>
                  </a:lnTo>
                  <a:lnTo>
                    <a:pt x="6084378" y="3739224"/>
                  </a:lnTo>
                  <a:lnTo>
                    <a:pt x="6094979" y="3907684"/>
                  </a:lnTo>
                  <a:lnTo>
                    <a:pt x="6106699" y="4075390"/>
                  </a:lnTo>
                  <a:lnTo>
                    <a:pt x="6115158" y="4186586"/>
                  </a:lnTo>
                  <a:lnTo>
                    <a:pt x="6124149" y="4297166"/>
                  </a:lnTo>
                  <a:lnTo>
                    <a:pt x="6133687" y="4407015"/>
                  </a:lnTo>
                  <a:lnTo>
                    <a:pt x="6143787" y="4516021"/>
                  </a:lnTo>
                  <a:lnTo>
                    <a:pt x="6154463" y="4624072"/>
                  </a:lnTo>
                  <a:lnTo>
                    <a:pt x="6165729" y="4731053"/>
                  </a:lnTo>
                  <a:lnTo>
                    <a:pt x="6177600" y="4836853"/>
                  </a:lnTo>
                  <a:lnTo>
                    <a:pt x="6190089" y="4941359"/>
                  </a:lnTo>
                  <a:lnTo>
                    <a:pt x="6203211" y="5044458"/>
                  </a:lnTo>
                  <a:lnTo>
                    <a:pt x="6216981" y="5146037"/>
                  </a:lnTo>
                  <a:lnTo>
                    <a:pt x="6231413" y="5245983"/>
                  </a:lnTo>
                  <a:lnTo>
                    <a:pt x="6246520" y="5344183"/>
                  </a:lnTo>
                  <a:lnTo>
                    <a:pt x="6262318" y="5440524"/>
                  </a:lnTo>
                  <a:lnTo>
                    <a:pt x="6278821" y="5534895"/>
                  </a:lnTo>
                  <a:lnTo>
                    <a:pt x="6296043" y="5627181"/>
                  </a:lnTo>
                  <a:lnTo>
                    <a:pt x="6304928" y="5672507"/>
                  </a:lnTo>
                  <a:lnTo>
                    <a:pt x="6313998" y="5717270"/>
                  </a:lnTo>
                  <a:lnTo>
                    <a:pt x="6323256" y="5761455"/>
                  </a:lnTo>
                  <a:lnTo>
                    <a:pt x="6332701" y="5805049"/>
                  </a:lnTo>
                  <a:lnTo>
                    <a:pt x="6342338" y="5848037"/>
                  </a:lnTo>
                  <a:lnTo>
                    <a:pt x="6352166" y="5890406"/>
                  </a:lnTo>
                  <a:lnTo>
                    <a:pt x="6362189" y="5932140"/>
                  </a:lnTo>
                  <a:lnTo>
                    <a:pt x="6372408" y="5973227"/>
                  </a:lnTo>
                  <a:lnTo>
                    <a:pt x="6382824" y="6013651"/>
                  </a:lnTo>
                  <a:lnTo>
                    <a:pt x="6393440" y="6053399"/>
                  </a:lnTo>
                  <a:lnTo>
                    <a:pt x="6404256" y="6092457"/>
                  </a:lnTo>
                  <a:lnTo>
                    <a:pt x="6415276" y="6130811"/>
                  </a:lnTo>
                  <a:lnTo>
                    <a:pt x="6426501" y="6168446"/>
                  </a:lnTo>
                  <a:lnTo>
                    <a:pt x="6437933" y="6205348"/>
                  </a:lnTo>
                  <a:lnTo>
                    <a:pt x="6461423" y="6276898"/>
                  </a:lnTo>
                  <a:lnTo>
                    <a:pt x="6473485" y="6311518"/>
                  </a:lnTo>
                  <a:lnTo>
                    <a:pt x="6485760" y="6345349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322297" y="3383062"/>
              <a:ext cx="6965950" cy="5468620"/>
            </a:xfrm>
            <a:custGeom>
              <a:avLst/>
              <a:gdLst/>
              <a:ahLst/>
              <a:cxnLst/>
              <a:rect l="l" t="t" r="r" b="b"/>
              <a:pathLst>
                <a:path w="6965950" h="5468620">
                  <a:moveTo>
                    <a:pt x="6965701" y="5468616"/>
                  </a:moveTo>
                  <a:lnTo>
                    <a:pt x="1063940" y="5468616"/>
                  </a:lnTo>
                  <a:lnTo>
                    <a:pt x="475771" y="4048586"/>
                  </a:lnTo>
                  <a:lnTo>
                    <a:pt x="156922" y="2231589"/>
                  </a:lnTo>
                  <a:lnTo>
                    <a:pt x="25597" y="665951"/>
                  </a:lnTo>
                  <a:lnTo>
                    <a:pt x="0" y="0"/>
                  </a:lnTo>
                  <a:lnTo>
                    <a:pt x="1190957" y="0"/>
                  </a:lnTo>
                  <a:lnTo>
                    <a:pt x="1252326" y="712147"/>
                  </a:lnTo>
                  <a:lnTo>
                    <a:pt x="4552933" y="427888"/>
                  </a:lnTo>
                  <a:lnTo>
                    <a:pt x="4527863" y="215834"/>
                  </a:lnTo>
                  <a:lnTo>
                    <a:pt x="4474110" y="0"/>
                  </a:lnTo>
                  <a:lnTo>
                    <a:pt x="6030554" y="0"/>
                  </a:lnTo>
                  <a:lnTo>
                    <a:pt x="6056161" y="665951"/>
                  </a:lnTo>
                  <a:lnTo>
                    <a:pt x="6187505" y="2231589"/>
                  </a:lnTo>
                  <a:lnTo>
                    <a:pt x="6506373" y="4048586"/>
                  </a:lnTo>
                  <a:lnTo>
                    <a:pt x="6965701" y="5157536"/>
                  </a:lnTo>
                  <a:lnTo>
                    <a:pt x="6965701" y="5468616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456834" y="2940499"/>
              <a:ext cx="3452495" cy="1156335"/>
            </a:xfrm>
            <a:custGeom>
              <a:avLst/>
              <a:gdLst/>
              <a:ahLst/>
              <a:cxnLst/>
              <a:rect l="l" t="t" r="r" b="b"/>
              <a:pathLst>
                <a:path w="3452494" h="1156335">
                  <a:moveTo>
                    <a:pt x="92886" y="1155989"/>
                  </a:moveTo>
                  <a:lnTo>
                    <a:pt x="94659" y="1130969"/>
                  </a:lnTo>
                  <a:lnTo>
                    <a:pt x="95144" y="1108499"/>
                  </a:lnTo>
                  <a:lnTo>
                    <a:pt x="94776" y="1086063"/>
                  </a:lnTo>
                  <a:lnTo>
                    <a:pt x="89985" y="1078357"/>
                  </a:lnTo>
                  <a:lnTo>
                    <a:pt x="77794" y="1056597"/>
                  </a:lnTo>
                  <a:lnTo>
                    <a:pt x="61476" y="1022820"/>
                  </a:lnTo>
                  <a:lnTo>
                    <a:pt x="44303" y="979063"/>
                  </a:lnTo>
                  <a:lnTo>
                    <a:pt x="34238" y="939952"/>
                  </a:lnTo>
                  <a:lnTo>
                    <a:pt x="34575" y="913884"/>
                  </a:lnTo>
                  <a:lnTo>
                    <a:pt x="41582" y="893433"/>
                  </a:lnTo>
                  <a:lnTo>
                    <a:pt x="51529" y="871174"/>
                  </a:lnTo>
                  <a:lnTo>
                    <a:pt x="52681" y="844835"/>
                  </a:lnTo>
                  <a:lnTo>
                    <a:pt x="43233" y="816708"/>
                  </a:lnTo>
                  <a:lnTo>
                    <a:pt x="34347" y="786216"/>
                  </a:lnTo>
                  <a:lnTo>
                    <a:pt x="37187" y="752779"/>
                  </a:lnTo>
                  <a:lnTo>
                    <a:pt x="42978" y="718063"/>
                  </a:lnTo>
                  <a:lnTo>
                    <a:pt x="39446" y="682993"/>
                  </a:lnTo>
                  <a:lnTo>
                    <a:pt x="32630" y="645880"/>
                  </a:lnTo>
                  <a:lnTo>
                    <a:pt x="28571" y="605036"/>
                  </a:lnTo>
                  <a:lnTo>
                    <a:pt x="24154" y="570888"/>
                  </a:lnTo>
                  <a:lnTo>
                    <a:pt x="15036" y="549507"/>
                  </a:lnTo>
                  <a:lnTo>
                    <a:pt x="5543" y="532795"/>
                  </a:lnTo>
                  <a:lnTo>
                    <a:pt x="0" y="512655"/>
                  </a:lnTo>
                  <a:lnTo>
                    <a:pt x="1519" y="483888"/>
                  </a:lnTo>
                  <a:lnTo>
                    <a:pt x="8025" y="450066"/>
                  </a:lnTo>
                  <a:lnTo>
                    <a:pt x="16063" y="416120"/>
                  </a:lnTo>
                  <a:lnTo>
                    <a:pt x="22179" y="386978"/>
                  </a:lnTo>
                  <a:lnTo>
                    <a:pt x="23317" y="367931"/>
                  </a:lnTo>
                  <a:lnTo>
                    <a:pt x="22318" y="343157"/>
                  </a:lnTo>
                  <a:lnTo>
                    <a:pt x="17454" y="283536"/>
                  </a:lnTo>
                  <a:lnTo>
                    <a:pt x="116177" y="275031"/>
                  </a:lnTo>
                  <a:lnTo>
                    <a:pt x="116288" y="275865"/>
                  </a:lnTo>
                  <a:lnTo>
                    <a:pt x="3224452" y="8226"/>
                  </a:lnTo>
                  <a:lnTo>
                    <a:pt x="3224452" y="7337"/>
                  </a:lnTo>
                  <a:lnTo>
                    <a:pt x="3309834" y="0"/>
                  </a:lnTo>
                  <a:lnTo>
                    <a:pt x="3308392" y="26298"/>
                  </a:lnTo>
                  <a:lnTo>
                    <a:pt x="3307555" y="51012"/>
                  </a:lnTo>
                  <a:lnTo>
                    <a:pt x="3307110" y="91269"/>
                  </a:lnTo>
                  <a:lnTo>
                    <a:pt x="3304304" y="129662"/>
                  </a:lnTo>
                  <a:lnTo>
                    <a:pt x="3298793" y="168295"/>
                  </a:lnTo>
                  <a:lnTo>
                    <a:pt x="3295314" y="203656"/>
                  </a:lnTo>
                  <a:lnTo>
                    <a:pt x="3298605" y="232231"/>
                  </a:lnTo>
                  <a:lnTo>
                    <a:pt x="3309002" y="268404"/>
                  </a:lnTo>
                  <a:lnTo>
                    <a:pt x="3321076" y="319506"/>
                  </a:lnTo>
                  <a:lnTo>
                    <a:pt x="3330921" y="371577"/>
                  </a:lnTo>
                  <a:lnTo>
                    <a:pt x="3334626" y="410657"/>
                  </a:lnTo>
                  <a:lnTo>
                    <a:pt x="3341428" y="445639"/>
                  </a:lnTo>
                  <a:lnTo>
                    <a:pt x="3359397" y="488948"/>
                  </a:lnTo>
                  <a:lnTo>
                    <a:pt x="3382755" y="531798"/>
                  </a:lnTo>
                  <a:lnTo>
                    <a:pt x="3405722" y="565404"/>
                  </a:lnTo>
                  <a:lnTo>
                    <a:pt x="3422530" y="602297"/>
                  </a:lnTo>
                  <a:lnTo>
                    <a:pt x="3432835" y="653276"/>
                  </a:lnTo>
                  <a:lnTo>
                    <a:pt x="3438741" y="706954"/>
                  </a:lnTo>
                  <a:lnTo>
                    <a:pt x="3442354" y="751945"/>
                  </a:lnTo>
                  <a:lnTo>
                    <a:pt x="3448080" y="805557"/>
                  </a:lnTo>
                  <a:lnTo>
                    <a:pt x="3450875" y="836302"/>
                  </a:lnTo>
                  <a:lnTo>
                    <a:pt x="3452304" y="866672"/>
                  </a:lnTo>
                  <a:lnTo>
                    <a:pt x="3352358" y="875287"/>
                  </a:lnTo>
                  <a:lnTo>
                    <a:pt x="3350849" y="840485"/>
                  </a:lnTo>
                  <a:lnTo>
                    <a:pt x="3347411" y="799018"/>
                  </a:lnTo>
                  <a:lnTo>
                    <a:pt x="3344432" y="755624"/>
                  </a:lnTo>
                  <a:lnTo>
                    <a:pt x="3344298" y="715037"/>
                  </a:lnTo>
                  <a:lnTo>
                    <a:pt x="3343216" y="677617"/>
                  </a:lnTo>
                  <a:lnTo>
                    <a:pt x="3337225" y="650671"/>
                  </a:lnTo>
                  <a:lnTo>
                    <a:pt x="3329587" y="631603"/>
                  </a:lnTo>
                  <a:lnTo>
                    <a:pt x="3323564" y="617820"/>
                  </a:lnTo>
                  <a:lnTo>
                    <a:pt x="3319080" y="597917"/>
                  </a:lnTo>
                  <a:lnTo>
                    <a:pt x="3315622" y="567482"/>
                  </a:lnTo>
                  <a:lnTo>
                    <a:pt x="3315802" y="534410"/>
                  </a:lnTo>
                  <a:lnTo>
                    <a:pt x="3322230" y="506596"/>
                  </a:lnTo>
                  <a:lnTo>
                    <a:pt x="3324143" y="494488"/>
                  </a:lnTo>
                  <a:lnTo>
                    <a:pt x="3321320" y="479144"/>
                  </a:lnTo>
                  <a:lnTo>
                    <a:pt x="3315046" y="461518"/>
                  </a:lnTo>
                  <a:lnTo>
                    <a:pt x="3306610" y="442563"/>
                  </a:lnTo>
                  <a:lnTo>
                    <a:pt x="102113" y="442563"/>
                  </a:lnTo>
                  <a:lnTo>
                    <a:pt x="98229" y="458078"/>
                  </a:lnTo>
                  <a:lnTo>
                    <a:pt x="97764" y="474760"/>
                  </a:lnTo>
                  <a:lnTo>
                    <a:pt x="98862" y="494840"/>
                  </a:lnTo>
                  <a:lnTo>
                    <a:pt x="99668" y="520548"/>
                  </a:lnTo>
                  <a:lnTo>
                    <a:pt x="98557" y="551575"/>
                  </a:lnTo>
                  <a:lnTo>
                    <a:pt x="95492" y="573499"/>
                  </a:lnTo>
                  <a:lnTo>
                    <a:pt x="91249" y="590889"/>
                  </a:lnTo>
                  <a:lnTo>
                    <a:pt x="86605" y="608315"/>
                  </a:lnTo>
                  <a:lnTo>
                    <a:pt x="85753" y="629969"/>
                  </a:lnTo>
                  <a:lnTo>
                    <a:pt x="87325" y="671913"/>
                  </a:lnTo>
                  <a:lnTo>
                    <a:pt x="90696" y="728012"/>
                  </a:lnTo>
                  <a:lnTo>
                    <a:pt x="95241" y="792133"/>
                  </a:lnTo>
                  <a:lnTo>
                    <a:pt x="105357" y="919899"/>
                  </a:lnTo>
                  <a:lnTo>
                    <a:pt x="112675" y="1006133"/>
                  </a:lnTo>
                  <a:lnTo>
                    <a:pt x="116561" y="1046785"/>
                  </a:lnTo>
                  <a:lnTo>
                    <a:pt x="120541" y="1084431"/>
                  </a:lnTo>
                  <a:lnTo>
                    <a:pt x="123978" y="1119668"/>
                  </a:lnTo>
                  <a:lnTo>
                    <a:pt x="126238" y="1153098"/>
                  </a:lnTo>
                  <a:lnTo>
                    <a:pt x="92886" y="1155989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849658" y="2103568"/>
            <a:ext cx="1093914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-310" dirty="0">
                <a:solidFill>
                  <a:srgbClr val="F4F4F4"/>
                </a:solidFill>
              </a:rPr>
              <a:t>T</a:t>
            </a:r>
            <a:r>
              <a:rPr sz="5000" spc="45" dirty="0">
                <a:solidFill>
                  <a:srgbClr val="F4F4F4"/>
                </a:solidFill>
              </a:rPr>
              <a:t>a</a:t>
            </a:r>
            <a:r>
              <a:rPr sz="5000" spc="150" dirty="0">
                <a:solidFill>
                  <a:srgbClr val="F4F4F4"/>
                </a:solidFill>
              </a:rPr>
              <a:t>q</a:t>
            </a:r>
            <a:r>
              <a:rPr sz="5000" spc="95" dirty="0">
                <a:solidFill>
                  <a:srgbClr val="F4F4F4"/>
                </a:solidFill>
              </a:rPr>
              <a:t>u</a:t>
            </a:r>
            <a:r>
              <a:rPr sz="5000" spc="-75" dirty="0">
                <a:solidFill>
                  <a:srgbClr val="F4F4F4"/>
                </a:solidFill>
              </a:rPr>
              <a:t>i</a:t>
            </a:r>
            <a:r>
              <a:rPr sz="5000" spc="-145" dirty="0">
                <a:solidFill>
                  <a:srgbClr val="F4F4F4"/>
                </a:solidFill>
              </a:rPr>
              <a:t>c</a:t>
            </a:r>
            <a:r>
              <a:rPr sz="5000" spc="45" dirty="0">
                <a:solidFill>
                  <a:srgbClr val="F4F4F4"/>
                </a:solidFill>
              </a:rPr>
              <a:t>a</a:t>
            </a:r>
            <a:r>
              <a:rPr sz="5000" spc="-30" dirty="0">
                <a:solidFill>
                  <a:srgbClr val="F4F4F4"/>
                </a:solidFill>
              </a:rPr>
              <a:t>r</a:t>
            </a:r>
            <a:r>
              <a:rPr sz="5000" spc="150" dirty="0">
                <a:solidFill>
                  <a:srgbClr val="F4F4F4"/>
                </a:solidFill>
              </a:rPr>
              <a:t>d</a:t>
            </a:r>
            <a:r>
              <a:rPr sz="5000" spc="-75" dirty="0">
                <a:solidFill>
                  <a:srgbClr val="F4F4F4"/>
                </a:solidFill>
              </a:rPr>
              <a:t>i</a:t>
            </a:r>
            <a:r>
              <a:rPr sz="5000" spc="100" dirty="0">
                <a:solidFill>
                  <a:srgbClr val="F4F4F4"/>
                </a:solidFill>
              </a:rPr>
              <a:t>a</a:t>
            </a:r>
            <a:r>
              <a:rPr sz="5000" spc="-360" dirty="0">
                <a:solidFill>
                  <a:srgbClr val="F4F4F4"/>
                </a:solidFill>
              </a:rPr>
              <a:t> </a:t>
            </a:r>
            <a:r>
              <a:rPr sz="5000" spc="-175" dirty="0">
                <a:solidFill>
                  <a:srgbClr val="F4F4F4"/>
                </a:solidFill>
              </a:rPr>
              <a:t>V</a:t>
            </a:r>
            <a:r>
              <a:rPr sz="5000" spc="-40" dirty="0">
                <a:solidFill>
                  <a:srgbClr val="F4F4F4"/>
                </a:solidFill>
              </a:rPr>
              <a:t>e</a:t>
            </a:r>
            <a:r>
              <a:rPr sz="5000" spc="114" dirty="0">
                <a:solidFill>
                  <a:srgbClr val="F4F4F4"/>
                </a:solidFill>
              </a:rPr>
              <a:t>n</a:t>
            </a:r>
            <a:r>
              <a:rPr sz="5000" spc="-165" dirty="0">
                <a:solidFill>
                  <a:srgbClr val="F4F4F4"/>
                </a:solidFill>
              </a:rPr>
              <a:t>t</a:t>
            </a:r>
            <a:r>
              <a:rPr sz="5000" spc="-30" dirty="0">
                <a:solidFill>
                  <a:srgbClr val="F4F4F4"/>
                </a:solidFill>
              </a:rPr>
              <a:t>r</a:t>
            </a:r>
            <a:r>
              <a:rPr sz="5000" spc="-75" dirty="0">
                <a:solidFill>
                  <a:srgbClr val="F4F4F4"/>
                </a:solidFill>
              </a:rPr>
              <a:t>i</a:t>
            </a:r>
            <a:r>
              <a:rPr sz="5000" spc="-145" dirty="0">
                <a:solidFill>
                  <a:srgbClr val="F4F4F4"/>
                </a:solidFill>
              </a:rPr>
              <a:t>c</a:t>
            </a:r>
            <a:r>
              <a:rPr sz="5000" spc="95" dirty="0">
                <a:solidFill>
                  <a:srgbClr val="F4F4F4"/>
                </a:solidFill>
              </a:rPr>
              <a:t>u</a:t>
            </a:r>
            <a:r>
              <a:rPr sz="5000" spc="-55" dirty="0">
                <a:solidFill>
                  <a:srgbClr val="F4F4F4"/>
                </a:solidFill>
              </a:rPr>
              <a:t>l</a:t>
            </a:r>
            <a:r>
              <a:rPr sz="5000" spc="45" dirty="0">
                <a:solidFill>
                  <a:srgbClr val="F4F4F4"/>
                </a:solidFill>
              </a:rPr>
              <a:t>a</a:t>
            </a:r>
            <a:r>
              <a:rPr sz="5000" spc="25" dirty="0">
                <a:solidFill>
                  <a:srgbClr val="F4F4F4"/>
                </a:solidFill>
              </a:rPr>
              <a:t>r</a:t>
            </a:r>
            <a:r>
              <a:rPr sz="5000" spc="-360" dirty="0">
                <a:solidFill>
                  <a:srgbClr val="F4F4F4"/>
                </a:solidFill>
              </a:rPr>
              <a:t> </a:t>
            </a:r>
            <a:r>
              <a:rPr sz="5000" spc="-275" dirty="0">
                <a:solidFill>
                  <a:srgbClr val="F4F4F4"/>
                </a:solidFill>
              </a:rPr>
              <a:t>(</a:t>
            </a:r>
            <a:r>
              <a:rPr sz="5000" spc="-310" dirty="0">
                <a:solidFill>
                  <a:srgbClr val="F4F4F4"/>
                </a:solidFill>
              </a:rPr>
              <a:t>T</a:t>
            </a:r>
            <a:r>
              <a:rPr sz="5000" spc="-175" dirty="0">
                <a:solidFill>
                  <a:srgbClr val="F4F4F4"/>
                </a:solidFill>
              </a:rPr>
              <a:t>V</a:t>
            </a:r>
            <a:r>
              <a:rPr sz="5000" spc="-220" dirty="0">
                <a:solidFill>
                  <a:srgbClr val="F4F4F4"/>
                </a:solidFill>
              </a:rPr>
              <a:t>)</a:t>
            </a:r>
            <a:r>
              <a:rPr sz="5000" spc="-360" dirty="0">
                <a:solidFill>
                  <a:srgbClr val="F4F4F4"/>
                </a:solidFill>
              </a:rPr>
              <a:t> </a:t>
            </a:r>
            <a:r>
              <a:rPr sz="5000" spc="300" dirty="0">
                <a:solidFill>
                  <a:srgbClr val="F4F4F4"/>
                </a:solidFill>
              </a:rPr>
              <a:t>s</a:t>
            </a:r>
            <a:r>
              <a:rPr sz="5000" spc="-40" dirty="0">
                <a:solidFill>
                  <a:srgbClr val="F4F4F4"/>
                </a:solidFill>
              </a:rPr>
              <a:t>e</a:t>
            </a:r>
            <a:r>
              <a:rPr sz="5000" spc="95" dirty="0">
                <a:solidFill>
                  <a:srgbClr val="F4F4F4"/>
                </a:solidFill>
              </a:rPr>
              <a:t>m</a:t>
            </a:r>
            <a:r>
              <a:rPr sz="5000" spc="-360" dirty="0">
                <a:solidFill>
                  <a:srgbClr val="F4F4F4"/>
                </a:solidFill>
              </a:rPr>
              <a:t> </a:t>
            </a:r>
            <a:r>
              <a:rPr sz="5000" spc="135" dirty="0">
                <a:solidFill>
                  <a:srgbClr val="F4F4F4"/>
                </a:solidFill>
              </a:rPr>
              <a:t>p</a:t>
            </a:r>
            <a:r>
              <a:rPr sz="5000" spc="95" dirty="0">
                <a:solidFill>
                  <a:srgbClr val="F4F4F4"/>
                </a:solidFill>
              </a:rPr>
              <a:t>u</a:t>
            </a:r>
            <a:r>
              <a:rPr sz="5000" spc="-55" dirty="0">
                <a:solidFill>
                  <a:srgbClr val="F4F4F4"/>
                </a:solidFill>
              </a:rPr>
              <a:t>l</a:t>
            </a:r>
            <a:r>
              <a:rPr sz="5000" spc="300" dirty="0">
                <a:solidFill>
                  <a:srgbClr val="F4F4F4"/>
                </a:solidFill>
              </a:rPr>
              <a:t>s</a:t>
            </a:r>
            <a:r>
              <a:rPr sz="5000" spc="235" dirty="0">
                <a:solidFill>
                  <a:srgbClr val="F4F4F4"/>
                </a:solidFill>
              </a:rPr>
              <a:t>o</a:t>
            </a:r>
            <a:endParaRPr sz="5000" dirty="0"/>
          </a:p>
        </p:txBody>
      </p:sp>
      <p:sp>
        <p:nvSpPr>
          <p:cNvPr id="15" name="object 15"/>
          <p:cNvSpPr txBox="1"/>
          <p:nvPr/>
        </p:nvSpPr>
        <p:spPr>
          <a:xfrm>
            <a:off x="12152752" y="4949453"/>
            <a:ext cx="5115560" cy="2940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6995">
              <a:lnSpc>
                <a:spcPct val="115900"/>
              </a:lnSpc>
              <a:spcBef>
                <a:spcPts val="100"/>
              </a:spcBef>
            </a:pPr>
            <a:r>
              <a:rPr sz="2750" spc="100" dirty="0">
                <a:latin typeface="Trebuchet MS"/>
                <a:cs typeface="Trebuchet MS"/>
              </a:rPr>
              <a:t>Sucessão</a:t>
            </a:r>
            <a:r>
              <a:rPr sz="2750" spc="-160" dirty="0">
                <a:latin typeface="Trebuchet MS"/>
                <a:cs typeface="Trebuchet MS"/>
              </a:rPr>
              <a:t> </a:t>
            </a:r>
            <a:r>
              <a:rPr sz="2750" spc="50" dirty="0">
                <a:latin typeface="Trebuchet MS"/>
                <a:cs typeface="Trebuchet MS"/>
              </a:rPr>
              <a:t>rápida</a:t>
            </a:r>
            <a:r>
              <a:rPr sz="2750" spc="-160" dirty="0">
                <a:latin typeface="Trebuchet MS"/>
                <a:cs typeface="Trebuchet MS"/>
              </a:rPr>
              <a:t> </a:t>
            </a:r>
            <a:r>
              <a:rPr sz="2750" spc="60" dirty="0">
                <a:latin typeface="Trebuchet MS"/>
                <a:cs typeface="Trebuchet MS"/>
              </a:rPr>
              <a:t>de</a:t>
            </a:r>
            <a:r>
              <a:rPr sz="2750" spc="-160" dirty="0">
                <a:latin typeface="Trebuchet MS"/>
                <a:cs typeface="Trebuchet MS"/>
              </a:rPr>
              <a:t> </a:t>
            </a:r>
            <a:r>
              <a:rPr sz="2750" spc="45" dirty="0">
                <a:latin typeface="Trebuchet MS"/>
                <a:cs typeface="Trebuchet MS"/>
              </a:rPr>
              <a:t>batimentos </a:t>
            </a:r>
            <a:r>
              <a:rPr sz="2750" spc="-815" dirty="0">
                <a:latin typeface="Trebuchet MS"/>
                <a:cs typeface="Trebuchet MS"/>
              </a:rPr>
              <a:t> </a:t>
            </a:r>
            <a:r>
              <a:rPr sz="2750" spc="40" dirty="0">
                <a:latin typeface="Trebuchet MS"/>
                <a:cs typeface="Trebuchet MS"/>
              </a:rPr>
              <a:t>ectópicos</a:t>
            </a:r>
            <a:r>
              <a:rPr sz="2750" spc="-150" dirty="0">
                <a:latin typeface="Trebuchet MS"/>
                <a:cs typeface="Trebuchet MS"/>
              </a:rPr>
              <a:t> </a:t>
            </a:r>
            <a:r>
              <a:rPr sz="2750" spc="25" dirty="0">
                <a:latin typeface="Trebuchet MS"/>
                <a:cs typeface="Trebuchet MS"/>
              </a:rPr>
              <a:t>ventriculares</a:t>
            </a:r>
            <a:endParaRPr sz="2750">
              <a:latin typeface="Trebuchet MS"/>
              <a:cs typeface="Trebuchet MS"/>
            </a:endParaRPr>
          </a:p>
          <a:p>
            <a:pPr marL="12700" marR="586105">
              <a:lnSpc>
                <a:spcPct val="231800"/>
              </a:lnSpc>
            </a:pPr>
            <a:r>
              <a:rPr sz="2750" spc="25" dirty="0">
                <a:latin typeface="Trebuchet MS"/>
                <a:cs typeface="Trebuchet MS"/>
              </a:rPr>
              <a:t>Deterioração</a:t>
            </a:r>
            <a:r>
              <a:rPr sz="2750" spc="-185" dirty="0">
                <a:latin typeface="Trebuchet MS"/>
                <a:cs typeface="Trebuchet MS"/>
              </a:rPr>
              <a:t> </a:t>
            </a:r>
            <a:r>
              <a:rPr sz="2750" spc="45" dirty="0">
                <a:latin typeface="Trebuchet MS"/>
                <a:cs typeface="Trebuchet MS"/>
              </a:rPr>
              <a:t>hemodinâmica </a:t>
            </a:r>
            <a:r>
              <a:rPr sz="2750" spc="-810" dirty="0">
                <a:latin typeface="Trebuchet MS"/>
                <a:cs typeface="Trebuchet MS"/>
              </a:rPr>
              <a:t> </a:t>
            </a:r>
            <a:r>
              <a:rPr sz="2750" spc="95" dirty="0">
                <a:latin typeface="Trebuchet MS"/>
                <a:cs typeface="Trebuchet MS"/>
              </a:rPr>
              <a:t>Mesma</a:t>
            </a:r>
            <a:r>
              <a:rPr sz="2750" spc="-150" dirty="0">
                <a:latin typeface="Trebuchet MS"/>
                <a:cs typeface="Trebuchet MS"/>
              </a:rPr>
              <a:t> </a:t>
            </a:r>
            <a:r>
              <a:rPr sz="2750" spc="45" dirty="0">
                <a:latin typeface="Trebuchet MS"/>
                <a:cs typeface="Trebuchet MS"/>
              </a:rPr>
              <a:t>conduta</a:t>
            </a:r>
            <a:r>
              <a:rPr sz="2750" spc="-150" dirty="0">
                <a:latin typeface="Trebuchet MS"/>
                <a:cs typeface="Trebuchet MS"/>
              </a:rPr>
              <a:t> </a:t>
            </a:r>
            <a:r>
              <a:rPr sz="2750" spc="55" dirty="0">
                <a:latin typeface="Trebuchet MS"/>
                <a:cs typeface="Trebuchet MS"/>
              </a:rPr>
              <a:t>para</a:t>
            </a:r>
            <a:r>
              <a:rPr sz="2750" spc="-150" dirty="0">
                <a:latin typeface="Trebuchet MS"/>
                <a:cs typeface="Trebuchet MS"/>
              </a:rPr>
              <a:t> </a:t>
            </a:r>
            <a:r>
              <a:rPr sz="2750" spc="-85" dirty="0">
                <a:latin typeface="Trebuchet MS"/>
                <a:cs typeface="Trebuchet MS"/>
              </a:rPr>
              <a:t>FV</a:t>
            </a:r>
            <a:endParaRPr sz="2750">
              <a:latin typeface="Trebuchet MS"/>
              <a:cs typeface="Trebuchet MS"/>
            </a:endParaRPr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33432FE9-0706-52C3-0F62-810E26C1C288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787E1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1866811" y="3458730"/>
            <a:ext cx="6421755" cy="6053455"/>
            <a:chOff x="11866811" y="3458730"/>
            <a:chExt cx="6421755" cy="6053455"/>
          </a:xfrm>
        </p:grpSpPr>
        <p:sp>
          <p:nvSpPr>
            <p:cNvPr id="10" name="object 10"/>
            <p:cNvSpPr/>
            <p:nvPr/>
          </p:nvSpPr>
          <p:spPr>
            <a:xfrm>
              <a:off x="11866811" y="3663460"/>
              <a:ext cx="5974080" cy="5848985"/>
            </a:xfrm>
            <a:custGeom>
              <a:avLst/>
              <a:gdLst/>
              <a:ahLst/>
              <a:cxnLst/>
              <a:rect l="l" t="t" r="r" b="b"/>
              <a:pathLst>
                <a:path w="5974080" h="5848984">
                  <a:moveTo>
                    <a:pt x="5973499" y="5848694"/>
                  </a:moveTo>
                  <a:lnTo>
                    <a:pt x="419201" y="5848694"/>
                  </a:lnTo>
                  <a:lnTo>
                    <a:pt x="121448" y="4332682"/>
                  </a:lnTo>
                  <a:lnTo>
                    <a:pt x="8589" y="2462474"/>
                  </a:lnTo>
                  <a:lnTo>
                    <a:pt x="0" y="874001"/>
                  </a:lnTo>
                  <a:lnTo>
                    <a:pt x="15053" y="203193"/>
                  </a:lnTo>
                  <a:lnTo>
                    <a:pt x="924770" y="599384"/>
                  </a:lnTo>
                  <a:lnTo>
                    <a:pt x="942201" y="552400"/>
                  </a:lnTo>
                  <a:lnTo>
                    <a:pt x="961795" y="502617"/>
                  </a:lnTo>
                  <a:lnTo>
                    <a:pt x="983116" y="451130"/>
                  </a:lnTo>
                  <a:lnTo>
                    <a:pt x="1005729" y="399036"/>
                  </a:lnTo>
                  <a:lnTo>
                    <a:pt x="1029199" y="347429"/>
                  </a:lnTo>
                  <a:lnTo>
                    <a:pt x="1053090" y="297405"/>
                  </a:lnTo>
                  <a:lnTo>
                    <a:pt x="1076965" y="250059"/>
                  </a:lnTo>
                  <a:lnTo>
                    <a:pt x="1100391" y="206488"/>
                  </a:lnTo>
                  <a:lnTo>
                    <a:pt x="1122931" y="167787"/>
                  </a:lnTo>
                  <a:lnTo>
                    <a:pt x="1144149" y="135052"/>
                  </a:lnTo>
                  <a:lnTo>
                    <a:pt x="3191000" y="0"/>
                  </a:lnTo>
                  <a:lnTo>
                    <a:pt x="4135787" y="203193"/>
                  </a:lnTo>
                  <a:lnTo>
                    <a:pt x="4426636" y="489077"/>
                  </a:lnTo>
                  <a:lnTo>
                    <a:pt x="4314925" y="1025649"/>
                  </a:lnTo>
                  <a:lnTo>
                    <a:pt x="2097179" y="1109928"/>
                  </a:lnTo>
                  <a:lnTo>
                    <a:pt x="5567303" y="2621171"/>
                  </a:lnTo>
                  <a:lnTo>
                    <a:pt x="5572743" y="2786052"/>
                  </a:lnTo>
                  <a:lnTo>
                    <a:pt x="5579107" y="2952266"/>
                  </a:lnTo>
                  <a:lnTo>
                    <a:pt x="5586450" y="3119376"/>
                  </a:lnTo>
                  <a:lnTo>
                    <a:pt x="5594827" y="3286942"/>
                  </a:lnTo>
                  <a:lnTo>
                    <a:pt x="5604295" y="3454526"/>
                  </a:lnTo>
                  <a:lnTo>
                    <a:pt x="5611239" y="3566043"/>
                  </a:lnTo>
                  <a:lnTo>
                    <a:pt x="5618710" y="3677243"/>
                  </a:lnTo>
                  <a:lnTo>
                    <a:pt x="5626722" y="3787997"/>
                  </a:lnTo>
                  <a:lnTo>
                    <a:pt x="5635293" y="3898174"/>
                  </a:lnTo>
                  <a:lnTo>
                    <a:pt x="5644439" y="4007645"/>
                  </a:lnTo>
                  <a:lnTo>
                    <a:pt x="5654177" y="4116279"/>
                  </a:lnTo>
                  <a:lnTo>
                    <a:pt x="5664523" y="4223948"/>
                  </a:lnTo>
                  <a:lnTo>
                    <a:pt x="5675493" y="4330521"/>
                  </a:lnTo>
                  <a:lnTo>
                    <a:pt x="5687104" y="4435867"/>
                  </a:lnTo>
                  <a:lnTo>
                    <a:pt x="5699373" y="4539858"/>
                  </a:lnTo>
                  <a:lnTo>
                    <a:pt x="5712315" y="4642363"/>
                  </a:lnTo>
                  <a:lnTo>
                    <a:pt x="5725948" y="4743253"/>
                  </a:lnTo>
                  <a:lnTo>
                    <a:pt x="5740288" y="4842397"/>
                  </a:lnTo>
                  <a:lnTo>
                    <a:pt x="5755351" y="4939666"/>
                  </a:lnTo>
                  <a:lnTo>
                    <a:pt x="5763159" y="4987556"/>
                  </a:lnTo>
                  <a:lnTo>
                    <a:pt x="5771154" y="5034929"/>
                  </a:lnTo>
                  <a:lnTo>
                    <a:pt x="5779338" y="5081768"/>
                  </a:lnTo>
                  <a:lnTo>
                    <a:pt x="5787713" y="5128057"/>
                  </a:lnTo>
                  <a:lnTo>
                    <a:pt x="5796282" y="5173780"/>
                  </a:lnTo>
                  <a:lnTo>
                    <a:pt x="5805046" y="5218920"/>
                  </a:lnTo>
                  <a:lnTo>
                    <a:pt x="5814007" y="5263462"/>
                  </a:lnTo>
                  <a:lnTo>
                    <a:pt x="5823167" y="5307388"/>
                  </a:lnTo>
                  <a:lnTo>
                    <a:pt x="5832529" y="5350684"/>
                  </a:lnTo>
                  <a:lnTo>
                    <a:pt x="5842094" y="5393332"/>
                  </a:lnTo>
                  <a:lnTo>
                    <a:pt x="5851865" y="5435316"/>
                  </a:lnTo>
                  <a:lnTo>
                    <a:pt x="5861843" y="5476620"/>
                  </a:lnTo>
                  <a:lnTo>
                    <a:pt x="5872031" y="5517228"/>
                  </a:lnTo>
                  <a:lnTo>
                    <a:pt x="5882431" y="5557124"/>
                  </a:lnTo>
                  <a:lnTo>
                    <a:pt x="5893045" y="5596291"/>
                  </a:lnTo>
                  <a:lnTo>
                    <a:pt x="5903874" y="5634713"/>
                  </a:lnTo>
                  <a:lnTo>
                    <a:pt x="5914921" y="5672374"/>
                  </a:lnTo>
                  <a:lnTo>
                    <a:pt x="5926189" y="5709258"/>
                  </a:lnTo>
                  <a:lnTo>
                    <a:pt x="5949391" y="5780628"/>
                  </a:lnTo>
                  <a:lnTo>
                    <a:pt x="5961331" y="5815082"/>
                  </a:lnTo>
                  <a:lnTo>
                    <a:pt x="5973499" y="5848694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881864" y="3866654"/>
              <a:ext cx="6406515" cy="5040630"/>
            </a:xfrm>
            <a:custGeom>
              <a:avLst/>
              <a:gdLst/>
              <a:ahLst/>
              <a:cxnLst/>
              <a:rect l="l" t="t" r="r" b="b"/>
              <a:pathLst>
                <a:path w="6406515" h="5040630">
                  <a:moveTo>
                    <a:pt x="6406134" y="5040584"/>
                  </a:moveTo>
                  <a:lnTo>
                    <a:pt x="979908" y="5040584"/>
                  </a:lnTo>
                  <a:lnTo>
                    <a:pt x="438194" y="3731700"/>
                  </a:lnTo>
                  <a:lnTo>
                    <a:pt x="144528" y="2056921"/>
                  </a:lnTo>
                  <a:lnTo>
                    <a:pt x="23576" y="613827"/>
                  </a:lnTo>
                  <a:lnTo>
                    <a:pt x="0" y="0"/>
                  </a:lnTo>
                  <a:lnTo>
                    <a:pt x="1096892" y="0"/>
                  </a:lnTo>
                  <a:lnTo>
                    <a:pt x="1153414" y="656407"/>
                  </a:lnTo>
                  <a:lnTo>
                    <a:pt x="4193331" y="394397"/>
                  </a:lnTo>
                  <a:lnTo>
                    <a:pt x="4170241" y="198940"/>
                  </a:lnTo>
                  <a:lnTo>
                    <a:pt x="4120733" y="0"/>
                  </a:lnTo>
                  <a:lnTo>
                    <a:pt x="5554246" y="0"/>
                  </a:lnTo>
                  <a:lnTo>
                    <a:pt x="5577830" y="613827"/>
                  </a:lnTo>
                  <a:lnTo>
                    <a:pt x="5698800" y="2056921"/>
                  </a:lnTo>
                  <a:lnTo>
                    <a:pt x="5992483" y="3731700"/>
                  </a:lnTo>
                  <a:lnTo>
                    <a:pt x="6406134" y="4731145"/>
                  </a:lnTo>
                  <a:lnTo>
                    <a:pt x="6406134" y="5040584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926792" y="3458730"/>
              <a:ext cx="3180080" cy="1065530"/>
            </a:xfrm>
            <a:custGeom>
              <a:avLst/>
              <a:gdLst/>
              <a:ahLst/>
              <a:cxnLst/>
              <a:rect l="l" t="t" r="r" b="b"/>
              <a:pathLst>
                <a:path w="3180080" h="1065529">
                  <a:moveTo>
                    <a:pt x="85549" y="1065508"/>
                  </a:moveTo>
                  <a:lnTo>
                    <a:pt x="87182" y="1042448"/>
                  </a:lnTo>
                  <a:lnTo>
                    <a:pt x="87629" y="1021736"/>
                  </a:lnTo>
                  <a:lnTo>
                    <a:pt x="87290" y="1001056"/>
                  </a:lnTo>
                  <a:lnTo>
                    <a:pt x="82878" y="993953"/>
                  </a:lnTo>
                  <a:lnTo>
                    <a:pt x="71650" y="973896"/>
                  </a:lnTo>
                  <a:lnTo>
                    <a:pt x="56620" y="942763"/>
                  </a:lnTo>
                  <a:lnTo>
                    <a:pt x="40803" y="902431"/>
                  </a:lnTo>
                  <a:lnTo>
                    <a:pt x="31534" y="866381"/>
                  </a:lnTo>
                  <a:lnTo>
                    <a:pt x="31844" y="842353"/>
                  </a:lnTo>
                  <a:lnTo>
                    <a:pt x="38298" y="823503"/>
                  </a:lnTo>
                  <a:lnTo>
                    <a:pt x="47459" y="802987"/>
                  </a:lnTo>
                  <a:lnTo>
                    <a:pt x="48520" y="778709"/>
                  </a:lnTo>
                  <a:lnTo>
                    <a:pt x="39818" y="752784"/>
                  </a:lnTo>
                  <a:lnTo>
                    <a:pt x="31634" y="724678"/>
                  </a:lnTo>
                  <a:lnTo>
                    <a:pt x="34250" y="693859"/>
                  </a:lnTo>
                  <a:lnTo>
                    <a:pt x="39583" y="661860"/>
                  </a:lnTo>
                  <a:lnTo>
                    <a:pt x="36330" y="629535"/>
                  </a:lnTo>
                  <a:lnTo>
                    <a:pt x="30053" y="595326"/>
                  </a:lnTo>
                  <a:lnTo>
                    <a:pt x="26315" y="557679"/>
                  </a:lnTo>
                  <a:lnTo>
                    <a:pt x="22246" y="526204"/>
                  </a:lnTo>
                  <a:lnTo>
                    <a:pt x="13848" y="506497"/>
                  </a:lnTo>
                  <a:lnTo>
                    <a:pt x="5105" y="491093"/>
                  </a:lnTo>
                  <a:lnTo>
                    <a:pt x="0" y="472529"/>
                  </a:lnTo>
                  <a:lnTo>
                    <a:pt x="1399" y="446014"/>
                  </a:lnTo>
                  <a:lnTo>
                    <a:pt x="7391" y="414839"/>
                  </a:lnTo>
                  <a:lnTo>
                    <a:pt x="14795" y="383550"/>
                  </a:lnTo>
                  <a:lnTo>
                    <a:pt x="20427" y="356689"/>
                  </a:lnTo>
                  <a:lnTo>
                    <a:pt x="21475" y="339133"/>
                  </a:lnTo>
                  <a:lnTo>
                    <a:pt x="20555" y="316298"/>
                  </a:lnTo>
                  <a:lnTo>
                    <a:pt x="16075" y="261343"/>
                  </a:lnTo>
                  <a:lnTo>
                    <a:pt x="107001" y="253504"/>
                  </a:lnTo>
                  <a:lnTo>
                    <a:pt x="107103" y="254273"/>
                  </a:lnTo>
                  <a:lnTo>
                    <a:pt x="2969777" y="7582"/>
                  </a:lnTo>
                  <a:lnTo>
                    <a:pt x="2969777" y="6762"/>
                  </a:lnTo>
                  <a:lnTo>
                    <a:pt x="3048415" y="0"/>
                  </a:lnTo>
                  <a:lnTo>
                    <a:pt x="3047087" y="24239"/>
                  </a:lnTo>
                  <a:lnTo>
                    <a:pt x="3046316" y="47019"/>
                  </a:lnTo>
                  <a:lnTo>
                    <a:pt x="3045906" y="84125"/>
                  </a:lnTo>
                  <a:lnTo>
                    <a:pt x="3043322" y="119514"/>
                  </a:lnTo>
                  <a:lnTo>
                    <a:pt x="3038246" y="155123"/>
                  </a:lnTo>
                  <a:lnTo>
                    <a:pt x="3035042" y="187715"/>
                  </a:lnTo>
                  <a:lnTo>
                    <a:pt x="3038073" y="214054"/>
                  </a:lnTo>
                  <a:lnTo>
                    <a:pt x="3047648" y="247395"/>
                  </a:lnTo>
                  <a:lnTo>
                    <a:pt x="3058769" y="294498"/>
                  </a:lnTo>
                  <a:lnTo>
                    <a:pt x="3067836" y="342493"/>
                  </a:lnTo>
                  <a:lnTo>
                    <a:pt x="3071249" y="378515"/>
                  </a:lnTo>
                  <a:lnTo>
                    <a:pt x="3077513" y="410758"/>
                  </a:lnTo>
                  <a:lnTo>
                    <a:pt x="3094063" y="450677"/>
                  </a:lnTo>
                  <a:lnTo>
                    <a:pt x="3115576" y="490174"/>
                  </a:lnTo>
                  <a:lnTo>
                    <a:pt x="3136730" y="521150"/>
                  </a:lnTo>
                  <a:lnTo>
                    <a:pt x="3152210" y="555155"/>
                  </a:lnTo>
                  <a:lnTo>
                    <a:pt x="3161701" y="602144"/>
                  </a:lnTo>
                  <a:lnTo>
                    <a:pt x="3167140" y="651620"/>
                  </a:lnTo>
                  <a:lnTo>
                    <a:pt x="3170468" y="693090"/>
                  </a:lnTo>
                  <a:lnTo>
                    <a:pt x="3175741" y="742505"/>
                  </a:lnTo>
                  <a:lnTo>
                    <a:pt x="3178316" y="770844"/>
                  </a:lnTo>
                  <a:lnTo>
                    <a:pt x="3179632" y="798837"/>
                  </a:lnTo>
                  <a:lnTo>
                    <a:pt x="3087581" y="806778"/>
                  </a:lnTo>
                  <a:lnTo>
                    <a:pt x="3086190" y="774700"/>
                  </a:lnTo>
                  <a:lnTo>
                    <a:pt x="3083024" y="736479"/>
                  </a:lnTo>
                  <a:lnTo>
                    <a:pt x="3080280" y="696480"/>
                  </a:lnTo>
                  <a:lnTo>
                    <a:pt x="3080157" y="659071"/>
                  </a:lnTo>
                  <a:lnTo>
                    <a:pt x="3079160" y="624579"/>
                  </a:lnTo>
                  <a:lnTo>
                    <a:pt x="3073642" y="599742"/>
                  </a:lnTo>
                  <a:lnTo>
                    <a:pt x="3066607" y="582167"/>
                  </a:lnTo>
                  <a:lnTo>
                    <a:pt x="3061061" y="569463"/>
                  </a:lnTo>
                  <a:lnTo>
                    <a:pt x="3056930" y="551117"/>
                  </a:lnTo>
                  <a:lnTo>
                    <a:pt x="3053746" y="523064"/>
                  </a:lnTo>
                  <a:lnTo>
                    <a:pt x="3053911" y="492581"/>
                  </a:lnTo>
                  <a:lnTo>
                    <a:pt x="3059832" y="466944"/>
                  </a:lnTo>
                  <a:lnTo>
                    <a:pt x="3061594" y="455784"/>
                  </a:lnTo>
                  <a:lnTo>
                    <a:pt x="3058993" y="441641"/>
                  </a:lnTo>
                  <a:lnTo>
                    <a:pt x="3053215" y="425394"/>
                  </a:lnTo>
                  <a:lnTo>
                    <a:pt x="3045445" y="407923"/>
                  </a:lnTo>
                  <a:lnTo>
                    <a:pt x="94048" y="407923"/>
                  </a:lnTo>
                  <a:lnTo>
                    <a:pt x="90471" y="422223"/>
                  </a:lnTo>
                  <a:lnTo>
                    <a:pt x="90042" y="437600"/>
                  </a:lnTo>
                  <a:lnTo>
                    <a:pt x="91053" y="456108"/>
                  </a:lnTo>
                  <a:lnTo>
                    <a:pt x="91796" y="479804"/>
                  </a:lnTo>
                  <a:lnTo>
                    <a:pt x="90772" y="508403"/>
                  </a:lnTo>
                  <a:lnTo>
                    <a:pt x="87949" y="528610"/>
                  </a:lnTo>
                  <a:lnTo>
                    <a:pt x="84042" y="544639"/>
                  </a:lnTo>
                  <a:lnTo>
                    <a:pt x="79764" y="560702"/>
                  </a:lnTo>
                  <a:lnTo>
                    <a:pt x="79063" y="585170"/>
                  </a:lnTo>
                  <a:lnTo>
                    <a:pt x="81171" y="633011"/>
                  </a:lnTo>
                  <a:lnTo>
                    <a:pt x="85228" y="695784"/>
                  </a:lnTo>
                  <a:lnTo>
                    <a:pt x="90376" y="765048"/>
                  </a:lnTo>
                  <a:lnTo>
                    <a:pt x="103776" y="927382"/>
                  </a:lnTo>
                  <a:lnTo>
                    <a:pt x="111020" y="999551"/>
                  </a:lnTo>
                  <a:lnTo>
                    <a:pt x="114186" y="1032031"/>
                  </a:lnTo>
                  <a:lnTo>
                    <a:pt x="116268" y="1062844"/>
                  </a:lnTo>
                  <a:lnTo>
                    <a:pt x="85549" y="1065508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4418" y="3926187"/>
            <a:ext cx="10906124" cy="511492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834418" y="2286595"/>
            <a:ext cx="1043051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1475" indent="-359410">
              <a:lnSpc>
                <a:spcPct val="100000"/>
              </a:lnSpc>
              <a:spcBef>
                <a:spcPts val="100"/>
              </a:spcBef>
              <a:buChar char="•"/>
              <a:tabLst>
                <a:tab pos="372110" algn="l"/>
              </a:tabLst>
            </a:pPr>
            <a:r>
              <a:rPr sz="5000" spc="-90" dirty="0">
                <a:solidFill>
                  <a:srgbClr val="F4F4F4"/>
                </a:solidFill>
                <a:latin typeface="Trebuchet MS"/>
                <a:cs typeface="Trebuchet MS"/>
              </a:rPr>
              <a:t>A</a:t>
            </a:r>
            <a:r>
              <a:rPr sz="5000" spc="-165" dirty="0">
                <a:solidFill>
                  <a:srgbClr val="F4F4F4"/>
                </a:solidFill>
                <a:latin typeface="Trebuchet MS"/>
                <a:cs typeface="Trebuchet MS"/>
              </a:rPr>
              <a:t>t</a:t>
            </a:r>
            <a:r>
              <a:rPr sz="5000" spc="-75" dirty="0">
                <a:solidFill>
                  <a:srgbClr val="F4F4F4"/>
                </a:solidFill>
                <a:latin typeface="Trebuchet MS"/>
                <a:cs typeface="Trebuchet MS"/>
              </a:rPr>
              <a:t>i</a:t>
            </a:r>
            <a:r>
              <a:rPr sz="5000" spc="15" dirty="0">
                <a:solidFill>
                  <a:srgbClr val="F4F4F4"/>
                </a:solidFill>
                <a:latin typeface="Trebuchet MS"/>
                <a:cs typeface="Trebuchet MS"/>
              </a:rPr>
              <a:t>v</a:t>
            </a:r>
            <a:r>
              <a:rPr sz="5000" spc="-75" dirty="0">
                <a:solidFill>
                  <a:srgbClr val="F4F4F4"/>
                </a:solidFill>
                <a:latin typeface="Trebuchet MS"/>
                <a:cs typeface="Trebuchet MS"/>
              </a:rPr>
              <a:t>i</a:t>
            </a:r>
            <a:r>
              <a:rPr sz="5000" spc="150" dirty="0">
                <a:solidFill>
                  <a:srgbClr val="F4F4F4"/>
                </a:solidFill>
                <a:latin typeface="Trebuchet MS"/>
                <a:cs typeface="Trebuchet MS"/>
              </a:rPr>
              <a:t>d</a:t>
            </a:r>
            <a:r>
              <a:rPr sz="5000" spc="45" dirty="0">
                <a:solidFill>
                  <a:srgbClr val="F4F4F4"/>
                </a:solidFill>
                <a:latin typeface="Trebuchet MS"/>
                <a:cs typeface="Trebuchet MS"/>
              </a:rPr>
              <a:t>a</a:t>
            </a:r>
            <a:r>
              <a:rPr sz="5000" spc="150" dirty="0">
                <a:solidFill>
                  <a:srgbClr val="F4F4F4"/>
                </a:solidFill>
                <a:latin typeface="Trebuchet MS"/>
                <a:cs typeface="Trebuchet MS"/>
              </a:rPr>
              <a:t>d</a:t>
            </a:r>
            <a:r>
              <a:rPr sz="5000" spc="15" dirty="0">
                <a:solidFill>
                  <a:srgbClr val="F4F4F4"/>
                </a:solidFill>
                <a:latin typeface="Trebuchet MS"/>
                <a:cs typeface="Trebuchet MS"/>
              </a:rPr>
              <a:t>e</a:t>
            </a:r>
            <a:r>
              <a:rPr sz="5000" spc="-360" dirty="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sz="5000" spc="-85" dirty="0">
                <a:solidFill>
                  <a:srgbClr val="F4F4F4"/>
                </a:solidFill>
                <a:latin typeface="Trebuchet MS"/>
                <a:cs typeface="Trebuchet MS"/>
              </a:rPr>
              <a:t>E</a:t>
            </a:r>
            <a:r>
              <a:rPr sz="5000" spc="-55" dirty="0">
                <a:solidFill>
                  <a:srgbClr val="F4F4F4"/>
                </a:solidFill>
                <a:latin typeface="Trebuchet MS"/>
                <a:cs typeface="Trebuchet MS"/>
              </a:rPr>
              <a:t>l</a:t>
            </a:r>
            <a:r>
              <a:rPr sz="5000" spc="-40" dirty="0">
                <a:solidFill>
                  <a:srgbClr val="F4F4F4"/>
                </a:solidFill>
                <a:latin typeface="Trebuchet MS"/>
                <a:cs typeface="Trebuchet MS"/>
              </a:rPr>
              <a:t>é</a:t>
            </a:r>
            <a:r>
              <a:rPr sz="5000" spc="-165" dirty="0">
                <a:solidFill>
                  <a:srgbClr val="F4F4F4"/>
                </a:solidFill>
                <a:latin typeface="Trebuchet MS"/>
                <a:cs typeface="Trebuchet MS"/>
              </a:rPr>
              <a:t>t</a:t>
            </a:r>
            <a:r>
              <a:rPr sz="5000" spc="-30" dirty="0">
                <a:solidFill>
                  <a:srgbClr val="F4F4F4"/>
                </a:solidFill>
                <a:latin typeface="Trebuchet MS"/>
                <a:cs typeface="Trebuchet MS"/>
              </a:rPr>
              <a:t>r</a:t>
            </a:r>
            <a:r>
              <a:rPr sz="5000" spc="-75" dirty="0">
                <a:solidFill>
                  <a:srgbClr val="F4F4F4"/>
                </a:solidFill>
                <a:latin typeface="Trebuchet MS"/>
                <a:cs typeface="Trebuchet MS"/>
              </a:rPr>
              <a:t>i</a:t>
            </a:r>
            <a:r>
              <a:rPr sz="5000" spc="-145" dirty="0">
                <a:solidFill>
                  <a:srgbClr val="F4F4F4"/>
                </a:solidFill>
                <a:latin typeface="Trebuchet MS"/>
                <a:cs typeface="Trebuchet MS"/>
              </a:rPr>
              <a:t>c</a:t>
            </a:r>
            <a:r>
              <a:rPr sz="5000" spc="100" dirty="0">
                <a:solidFill>
                  <a:srgbClr val="F4F4F4"/>
                </a:solidFill>
                <a:latin typeface="Trebuchet MS"/>
                <a:cs typeface="Trebuchet MS"/>
              </a:rPr>
              <a:t>a</a:t>
            </a:r>
            <a:r>
              <a:rPr sz="5000" spc="-360" dirty="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sz="5000" spc="340" dirty="0">
                <a:solidFill>
                  <a:srgbClr val="F4F4F4"/>
                </a:solidFill>
                <a:latin typeface="Trebuchet MS"/>
                <a:cs typeface="Trebuchet MS"/>
              </a:rPr>
              <a:t>S</a:t>
            </a:r>
            <a:r>
              <a:rPr sz="5000" spc="-40" dirty="0">
                <a:solidFill>
                  <a:srgbClr val="F4F4F4"/>
                </a:solidFill>
                <a:latin typeface="Trebuchet MS"/>
                <a:cs typeface="Trebuchet MS"/>
              </a:rPr>
              <a:t>e</a:t>
            </a:r>
            <a:r>
              <a:rPr sz="5000" spc="95" dirty="0">
                <a:solidFill>
                  <a:srgbClr val="F4F4F4"/>
                </a:solidFill>
                <a:latin typeface="Trebuchet MS"/>
                <a:cs typeface="Trebuchet MS"/>
              </a:rPr>
              <a:t>m</a:t>
            </a:r>
            <a:r>
              <a:rPr sz="5000" spc="-360" dirty="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sz="5000" spc="110" dirty="0">
                <a:solidFill>
                  <a:srgbClr val="F4F4F4"/>
                </a:solidFill>
                <a:latin typeface="Trebuchet MS"/>
                <a:cs typeface="Trebuchet MS"/>
              </a:rPr>
              <a:t>P</a:t>
            </a:r>
            <a:r>
              <a:rPr sz="5000" spc="95" dirty="0">
                <a:solidFill>
                  <a:srgbClr val="F4F4F4"/>
                </a:solidFill>
                <a:latin typeface="Trebuchet MS"/>
                <a:cs typeface="Trebuchet MS"/>
              </a:rPr>
              <a:t>u</a:t>
            </a:r>
            <a:r>
              <a:rPr sz="5000" spc="-55" dirty="0">
                <a:solidFill>
                  <a:srgbClr val="F4F4F4"/>
                </a:solidFill>
                <a:latin typeface="Trebuchet MS"/>
                <a:cs typeface="Trebuchet MS"/>
              </a:rPr>
              <a:t>l</a:t>
            </a:r>
            <a:r>
              <a:rPr sz="5000" spc="300" dirty="0">
                <a:solidFill>
                  <a:srgbClr val="F4F4F4"/>
                </a:solidFill>
                <a:latin typeface="Trebuchet MS"/>
                <a:cs typeface="Trebuchet MS"/>
              </a:rPr>
              <a:t>s</a:t>
            </a:r>
            <a:r>
              <a:rPr sz="5000" spc="235" dirty="0">
                <a:solidFill>
                  <a:srgbClr val="F4F4F4"/>
                </a:solidFill>
                <a:latin typeface="Trebuchet MS"/>
                <a:cs typeface="Trebuchet MS"/>
              </a:rPr>
              <a:t>o</a:t>
            </a:r>
            <a:r>
              <a:rPr sz="5000" spc="-360" dirty="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sz="5000" spc="-275" dirty="0">
                <a:solidFill>
                  <a:srgbClr val="F4F4F4"/>
                </a:solidFill>
                <a:latin typeface="Trebuchet MS"/>
                <a:cs typeface="Trebuchet MS"/>
              </a:rPr>
              <a:t>(</a:t>
            </a:r>
            <a:r>
              <a:rPr sz="5000" spc="-90" dirty="0">
                <a:solidFill>
                  <a:srgbClr val="F4F4F4"/>
                </a:solidFill>
                <a:latin typeface="Trebuchet MS"/>
                <a:cs typeface="Trebuchet MS"/>
              </a:rPr>
              <a:t>A</a:t>
            </a:r>
            <a:r>
              <a:rPr sz="5000" spc="-85" dirty="0">
                <a:solidFill>
                  <a:srgbClr val="F4F4F4"/>
                </a:solidFill>
                <a:latin typeface="Trebuchet MS"/>
                <a:cs typeface="Trebuchet MS"/>
              </a:rPr>
              <a:t>E</a:t>
            </a:r>
            <a:r>
              <a:rPr sz="5000" spc="340" dirty="0">
                <a:solidFill>
                  <a:srgbClr val="F4F4F4"/>
                </a:solidFill>
                <a:latin typeface="Trebuchet MS"/>
                <a:cs typeface="Trebuchet MS"/>
              </a:rPr>
              <a:t>S</a:t>
            </a:r>
            <a:r>
              <a:rPr sz="5000" spc="110" dirty="0">
                <a:solidFill>
                  <a:srgbClr val="F4F4F4"/>
                </a:solidFill>
                <a:latin typeface="Trebuchet MS"/>
                <a:cs typeface="Trebuchet MS"/>
              </a:rPr>
              <a:t>P</a:t>
            </a:r>
            <a:r>
              <a:rPr sz="5000" spc="-220" dirty="0">
                <a:solidFill>
                  <a:srgbClr val="F4F4F4"/>
                </a:solidFill>
                <a:latin typeface="Trebuchet MS"/>
                <a:cs typeface="Trebuchet MS"/>
              </a:rPr>
              <a:t>)</a:t>
            </a:r>
            <a:endParaRPr sz="5000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152752" y="5032389"/>
            <a:ext cx="5311775" cy="1968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5900"/>
              </a:lnSpc>
              <a:spcBef>
                <a:spcPts val="100"/>
              </a:spcBef>
            </a:pPr>
            <a:r>
              <a:rPr sz="2750" b="1" spc="-50" dirty="0">
                <a:latin typeface="Trebuchet MS"/>
                <a:cs typeface="Trebuchet MS"/>
              </a:rPr>
              <a:t>H</a:t>
            </a:r>
            <a:r>
              <a:rPr sz="2750" b="1" spc="35" dirty="0">
                <a:latin typeface="Trebuchet MS"/>
                <a:cs typeface="Trebuchet MS"/>
              </a:rPr>
              <a:t>á</a:t>
            </a:r>
            <a:r>
              <a:rPr sz="2750" b="1" spc="-160" dirty="0">
                <a:latin typeface="Trebuchet MS"/>
                <a:cs typeface="Trebuchet MS"/>
              </a:rPr>
              <a:t> </a:t>
            </a:r>
            <a:r>
              <a:rPr sz="2750" b="1" spc="-75" dirty="0">
                <a:latin typeface="Trebuchet MS"/>
                <a:cs typeface="Trebuchet MS"/>
              </a:rPr>
              <a:t>e</a:t>
            </a:r>
            <a:r>
              <a:rPr sz="2750" b="1" spc="125" dirty="0">
                <a:latin typeface="Trebuchet MS"/>
                <a:cs typeface="Trebuchet MS"/>
              </a:rPr>
              <a:t>s</a:t>
            </a:r>
            <a:r>
              <a:rPr sz="2750" b="1" spc="-55" dirty="0">
                <a:latin typeface="Trebuchet MS"/>
                <a:cs typeface="Trebuchet MS"/>
              </a:rPr>
              <a:t>t</a:t>
            </a:r>
            <a:r>
              <a:rPr sz="2750" b="1" spc="-50" dirty="0">
                <a:latin typeface="Trebuchet MS"/>
                <a:cs typeface="Trebuchet MS"/>
              </a:rPr>
              <a:t>í</a:t>
            </a:r>
            <a:r>
              <a:rPr sz="2750" b="1" spc="-40" dirty="0">
                <a:latin typeface="Trebuchet MS"/>
                <a:cs typeface="Trebuchet MS"/>
              </a:rPr>
              <a:t>m</a:t>
            </a:r>
            <a:r>
              <a:rPr sz="2750" b="1" spc="-55" dirty="0">
                <a:latin typeface="Trebuchet MS"/>
                <a:cs typeface="Trebuchet MS"/>
              </a:rPr>
              <a:t>u</a:t>
            </a:r>
            <a:r>
              <a:rPr sz="2750" b="1" spc="-5" dirty="0">
                <a:latin typeface="Trebuchet MS"/>
                <a:cs typeface="Trebuchet MS"/>
              </a:rPr>
              <a:t>l</a:t>
            </a:r>
            <a:r>
              <a:rPr sz="2750" b="1" spc="40" dirty="0">
                <a:latin typeface="Trebuchet MS"/>
                <a:cs typeface="Trebuchet MS"/>
              </a:rPr>
              <a:t>o</a:t>
            </a:r>
            <a:r>
              <a:rPr sz="2750" b="1" spc="130" dirty="0">
                <a:latin typeface="Trebuchet MS"/>
                <a:cs typeface="Trebuchet MS"/>
              </a:rPr>
              <a:t>s</a:t>
            </a:r>
            <a:r>
              <a:rPr sz="2750" b="1" spc="-160" dirty="0">
                <a:latin typeface="Trebuchet MS"/>
                <a:cs typeface="Trebuchet MS"/>
              </a:rPr>
              <a:t> </a:t>
            </a:r>
            <a:r>
              <a:rPr sz="2750" b="1" spc="-75" dirty="0">
                <a:latin typeface="Trebuchet MS"/>
                <a:cs typeface="Trebuchet MS"/>
              </a:rPr>
              <a:t>e</a:t>
            </a:r>
            <a:r>
              <a:rPr sz="2750" b="1" spc="-5" dirty="0">
                <a:latin typeface="Trebuchet MS"/>
                <a:cs typeface="Trebuchet MS"/>
              </a:rPr>
              <a:t>l</a:t>
            </a:r>
            <a:r>
              <a:rPr sz="2750" b="1" spc="-75" dirty="0">
                <a:latin typeface="Trebuchet MS"/>
                <a:cs typeface="Trebuchet MS"/>
              </a:rPr>
              <a:t>é</a:t>
            </a:r>
            <a:r>
              <a:rPr sz="2750" b="1" spc="-55" dirty="0">
                <a:latin typeface="Trebuchet MS"/>
                <a:cs typeface="Trebuchet MS"/>
              </a:rPr>
              <a:t>t</a:t>
            </a:r>
            <a:r>
              <a:rPr sz="2750" b="1" spc="-90" dirty="0">
                <a:latin typeface="Trebuchet MS"/>
                <a:cs typeface="Trebuchet MS"/>
              </a:rPr>
              <a:t>r</a:t>
            </a:r>
            <a:r>
              <a:rPr sz="2750" b="1" spc="-50" dirty="0">
                <a:latin typeface="Trebuchet MS"/>
                <a:cs typeface="Trebuchet MS"/>
              </a:rPr>
              <a:t>i</a:t>
            </a:r>
            <a:r>
              <a:rPr sz="2750" b="1" spc="-100" dirty="0">
                <a:latin typeface="Trebuchet MS"/>
                <a:cs typeface="Trebuchet MS"/>
              </a:rPr>
              <a:t>c</a:t>
            </a:r>
            <a:r>
              <a:rPr sz="2750" b="1" spc="40" dirty="0">
                <a:latin typeface="Trebuchet MS"/>
                <a:cs typeface="Trebuchet MS"/>
              </a:rPr>
              <a:t>o</a:t>
            </a:r>
            <a:r>
              <a:rPr sz="2750" b="1" spc="130" dirty="0">
                <a:latin typeface="Trebuchet MS"/>
                <a:cs typeface="Trebuchet MS"/>
              </a:rPr>
              <a:t>s</a:t>
            </a:r>
            <a:r>
              <a:rPr sz="2750" b="1" spc="-160" dirty="0">
                <a:latin typeface="Trebuchet MS"/>
                <a:cs typeface="Trebuchet MS"/>
              </a:rPr>
              <a:t> </a:t>
            </a:r>
            <a:r>
              <a:rPr sz="2750" b="1" spc="-90" dirty="0">
                <a:latin typeface="Trebuchet MS"/>
                <a:cs typeface="Trebuchet MS"/>
              </a:rPr>
              <a:t>r</a:t>
            </a:r>
            <a:r>
              <a:rPr sz="2750" b="1" spc="-75" dirty="0">
                <a:latin typeface="Trebuchet MS"/>
                <a:cs typeface="Trebuchet MS"/>
              </a:rPr>
              <a:t>e</a:t>
            </a:r>
            <a:r>
              <a:rPr sz="2750" b="1" spc="110" dirty="0">
                <a:latin typeface="Trebuchet MS"/>
                <a:cs typeface="Trebuchet MS"/>
              </a:rPr>
              <a:t>g</a:t>
            </a:r>
            <a:r>
              <a:rPr sz="2750" b="1" spc="-55" dirty="0">
                <a:latin typeface="Trebuchet MS"/>
                <a:cs typeface="Trebuchet MS"/>
              </a:rPr>
              <a:t>u</a:t>
            </a:r>
            <a:r>
              <a:rPr sz="2750" b="1" spc="-5" dirty="0">
                <a:latin typeface="Trebuchet MS"/>
                <a:cs typeface="Trebuchet MS"/>
              </a:rPr>
              <a:t>l</a:t>
            </a:r>
            <a:r>
              <a:rPr sz="2750" b="1" spc="30" dirty="0">
                <a:latin typeface="Trebuchet MS"/>
                <a:cs typeface="Trebuchet MS"/>
              </a:rPr>
              <a:t>a</a:t>
            </a:r>
            <a:r>
              <a:rPr sz="2750" b="1" spc="-90" dirty="0">
                <a:latin typeface="Trebuchet MS"/>
                <a:cs typeface="Trebuchet MS"/>
              </a:rPr>
              <a:t>r</a:t>
            </a:r>
            <a:r>
              <a:rPr sz="2750" b="1" spc="-75" dirty="0">
                <a:latin typeface="Trebuchet MS"/>
                <a:cs typeface="Trebuchet MS"/>
              </a:rPr>
              <a:t>e</a:t>
            </a:r>
            <a:r>
              <a:rPr sz="2750" b="1" spc="125" dirty="0">
                <a:latin typeface="Trebuchet MS"/>
                <a:cs typeface="Trebuchet MS"/>
              </a:rPr>
              <a:t>s</a:t>
            </a:r>
            <a:r>
              <a:rPr sz="2750" b="1" spc="-310" dirty="0">
                <a:latin typeface="Trebuchet MS"/>
                <a:cs typeface="Trebuchet MS"/>
              </a:rPr>
              <a:t>,  </a:t>
            </a:r>
            <a:r>
              <a:rPr sz="2750" b="1" spc="-40" dirty="0">
                <a:latin typeface="Trebuchet MS"/>
                <a:cs typeface="Trebuchet MS"/>
              </a:rPr>
              <a:t>m</a:t>
            </a:r>
            <a:r>
              <a:rPr sz="2750" b="1" spc="30" dirty="0">
                <a:latin typeface="Trebuchet MS"/>
                <a:cs typeface="Trebuchet MS"/>
              </a:rPr>
              <a:t>a</a:t>
            </a:r>
            <a:r>
              <a:rPr sz="2750" b="1" spc="130" dirty="0">
                <a:latin typeface="Trebuchet MS"/>
                <a:cs typeface="Trebuchet MS"/>
              </a:rPr>
              <a:t>s</a:t>
            </a:r>
            <a:r>
              <a:rPr sz="2750" b="1" spc="-160" dirty="0">
                <a:latin typeface="Trebuchet MS"/>
                <a:cs typeface="Trebuchet MS"/>
              </a:rPr>
              <a:t> </a:t>
            </a:r>
            <a:r>
              <a:rPr sz="2750" b="1" spc="125" dirty="0">
                <a:latin typeface="Trebuchet MS"/>
                <a:cs typeface="Trebuchet MS"/>
              </a:rPr>
              <a:t>s</a:t>
            </a:r>
            <a:r>
              <a:rPr sz="2750" b="1" spc="-75" dirty="0">
                <a:latin typeface="Trebuchet MS"/>
                <a:cs typeface="Trebuchet MS"/>
              </a:rPr>
              <a:t>e</a:t>
            </a:r>
            <a:r>
              <a:rPr sz="2750" b="1" spc="-35" dirty="0">
                <a:latin typeface="Trebuchet MS"/>
                <a:cs typeface="Trebuchet MS"/>
              </a:rPr>
              <a:t>m</a:t>
            </a:r>
            <a:r>
              <a:rPr sz="2750" b="1" spc="-160" dirty="0">
                <a:latin typeface="Trebuchet MS"/>
                <a:cs typeface="Trebuchet MS"/>
              </a:rPr>
              <a:t> </a:t>
            </a:r>
            <a:r>
              <a:rPr sz="2750" b="1" spc="-90" dirty="0">
                <a:latin typeface="Trebuchet MS"/>
                <a:cs typeface="Trebuchet MS"/>
              </a:rPr>
              <a:t>r</a:t>
            </a:r>
            <a:r>
              <a:rPr sz="2750" b="1" spc="-75" dirty="0">
                <a:latin typeface="Trebuchet MS"/>
                <a:cs typeface="Trebuchet MS"/>
              </a:rPr>
              <a:t>e</a:t>
            </a:r>
            <a:r>
              <a:rPr sz="2750" b="1" spc="125" dirty="0">
                <a:latin typeface="Trebuchet MS"/>
                <a:cs typeface="Trebuchet MS"/>
              </a:rPr>
              <a:t>s</a:t>
            </a:r>
            <a:r>
              <a:rPr sz="2750" b="1" spc="30" dirty="0">
                <a:latin typeface="Trebuchet MS"/>
                <a:cs typeface="Trebuchet MS"/>
              </a:rPr>
              <a:t>p</a:t>
            </a:r>
            <a:r>
              <a:rPr sz="2750" b="1" spc="40" dirty="0">
                <a:latin typeface="Trebuchet MS"/>
                <a:cs typeface="Trebuchet MS"/>
              </a:rPr>
              <a:t>o</a:t>
            </a:r>
            <a:r>
              <a:rPr sz="2750" b="1" spc="125" dirty="0">
                <a:latin typeface="Trebuchet MS"/>
                <a:cs typeface="Trebuchet MS"/>
              </a:rPr>
              <a:t>s</a:t>
            </a:r>
            <a:r>
              <a:rPr sz="2750" b="1" spc="-55" dirty="0">
                <a:latin typeface="Trebuchet MS"/>
                <a:cs typeface="Trebuchet MS"/>
              </a:rPr>
              <a:t>t</a:t>
            </a:r>
            <a:r>
              <a:rPr sz="2750" b="1" spc="35" dirty="0">
                <a:latin typeface="Trebuchet MS"/>
                <a:cs typeface="Trebuchet MS"/>
              </a:rPr>
              <a:t>a</a:t>
            </a:r>
            <a:r>
              <a:rPr sz="2750" b="1" spc="-160" dirty="0">
                <a:latin typeface="Trebuchet MS"/>
                <a:cs typeface="Trebuchet MS"/>
              </a:rPr>
              <a:t> </a:t>
            </a:r>
            <a:r>
              <a:rPr sz="2750" b="1" spc="-40" dirty="0">
                <a:latin typeface="Trebuchet MS"/>
                <a:cs typeface="Trebuchet MS"/>
              </a:rPr>
              <a:t>m</a:t>
            </a:r>
            <a:r>
              <a:rPr sz="2750" b="1" spc="-75" dirty="0">
                <a:latin typeface="Trebuchet MS"/>
                <a:cs typeface="Trebuchet MS"/>
              </a:rPr>
              <a:t>e</a:t>
            </a:r>
            <a:r>
              <a:rPr sz="2750" b="1" spc="-100" dirty="0">
                <a:latin typeface="Trebuchet MS"/>
                <a:cs typeface="Trebuchet MS"/>
              </a:rPr>
              <a:t>c</a:t>
            </a:r>
            <a:r>
              <a:rPr sz="2750" b="1" spc="30" dirty="0">
                <a:latin typeface="Trebuchet MS"/>
                <a:cs typeface="Trebuchet MS"/>
              </a:rPr>
              <a:t>â</a:t>
            </a:r>
            <a:r>
              <a:rPr sz="2750" b="1" spc="-40" dirty="0">
                <a:latin typeface="Trebuchet MS"/>
                <a:cs typeface="Trebuchet MS"/>
              </a:rPr>
              <a:t>n</a:t>
            </a:r>
            <a:r>
              <a:rPr sz="2750" b="1" spc="-50" dirty="0">
                <a:latin typeface="Trebuchet MS"/>
                <a:cs typeface="Trebuchet MS"/>
              </a:rPr>
              <a:t>i</a:t>
            </a:r>
            <a:r>
              <a:rPr sz="2750" b="1" spc="-100" dirty="0">
                <a:latin typeface="Trebuchet MS"/>
                <a:cs typeface="Trebuchet MS"/>
              </a:rPr>
              <a:t>c</a:t>
            </a:r>
            <a:r>
              <a:rPr sz="2750" b="1" spc="35" dirty="0">
                <a:latin typeface="Trebuchet MS"/>
                <a:cs typeface="Trebuchet MS"/>
              </a:rPr>
              <a:t>a</a:t>
            </a:r>
            <a:r>
              <a:rPr sz="2750" b="1" spc="-160" dirty="0">
                <a:latin typeface="Trebuchet MS"/>
                <a:cs typeface="Trebuchet MS"/>
              </a:rPr>
              <a:t> </a:t>
            </a:r>
            <a:r>
              <a:rPr sz="2750" b="1" spc="35" dirty="0">
                <a:latin typeface="Trebuchet MS"/>
                <a:cs typeface="Trebuchet MS"/>
              </a:rPr>
              <a:t>q</a:t>
            </a:r>
            <a:r>
              <a:rPr sz="2750" b="1" spc="-55" dirty="0">
                <a:latin typeface="Trebuchet MS"/>
                <a:cs typeface="Trebuchet MS"/>
              </a:rPr>
              <a:t>u</a:t>
            </a:r>
            <a:r>
              <a:rPr sz="2750" b="1" spc="-45" dirty="0">
                <a:latin typeface="Trebuchet MS"/>
                <a:cs typeface="Trebuchet MS"/>
              </a:rPr>
              <a:t>e  </a:t>
            </a:r>
            <a:r>
              <a:rPr sz="2750" b="1" spc="110" dirty="0">
                <a:latin typeface="Trebuchet MS"/>
                <a:cs typeface="Trebuchet MS"/>
              </a:rPr>
              <a:t>g</a:t>
            </a:r>
            <a:r>
              <a:rPr sz="2750" b="1" spc="-75" dirty="0">
                <a:latin typeface="Trebuchet MS"/>
                <a:cs typeface="Trebuchet MS"/>
              </a:rPr>
              <a:t>e</a:t>
            </a:r>
            <a:r>
              <a:rPr sz="2750" b="1" spc="-90" dirty="0">
                <a:latin typeface="Trebuchet MS"/>
                <a:cs typeface="Trebuchet MS"/>
              </a:rPr>
              <a:t>r</a:t>
            </a:r>
            <a:r>
              <a:rPr sz="2750" b="1" spc="-70" dirty="0">
                <a:latin typeface="Trebuchet MS"/>
                <a:cs typeface="Trebuchet MS"/>
              </a:rPr>
              <a:t>e</a:t>
            </a:r>
            <a:r>
              <a:rPr sz="2750" b="1" spc="-160" dirty="0">
                <a:latin typeface="Trebuchet MS"/>
                <a:cs typeface="Trebuchet MS"/>
              </a:rPr>
              <a:t> </a:t>
            </a:r>
            <a:r>
              <a:rPr sz="2750" b="1" spc="45" dirty="0">
                <a:latin typeface="Trebuchet MS"/>
                <a:cs typeface="Trebuchet MS"/>
              </a:rPr>
              <a:t>d</a:t>
            </a:r>
            <a:r>
              <a:rPr sz="2750" b="1" spc="-75" dirty="0">
                <a:latin typeface="Trebuchet MS"/>
                <a:cs typeface="Trebuchet MS"/>
              </a:rPr>
              <a:t>é</a:t>
            </a:r>
            <a:r>
              <a:rPr sz="2750" b="1" spc="30" dirty="0">
                <a:latin typeface="Trebuchet MS"/>
                <a:cs typeface="Trebuchet MS"/>
              </a:rPr>
              <a:t>b</a:t>
            </a:r>
            <a:r>
              <a:rPr sz="2750" b="1" spc="-50" dirty="0">
                <a:latin typeface="Trebuchet MS"/>
                <a:cs typeface="Trebuchet MS"/>
              </a:rPr>
              <a:t>i</a:t>
            </a:r>
            <a:r>
              <a:rPr sz="2750" b="1" spc="-55" dirty="0">
                <a:latin typeface="Trebuchet MS"/>
                <a:cs typeface="Trebuchet MS"/>
              </a:rPr>
              <a:t>t</a:t>
            </a:r>
            <a:r>
              <a:rPr sz="2750" b="1" spc="45" dirty="0">
                <a:latin typeface="Trebuchet MS"/>
                <a:cs typeface="Trebuchet MS"/>
              </a:rPr>
              <a:t>o</a:t>
            </a:r>
            <a:r>
              <a:rPr sz="2750" b="1" spc="-160" dirty="0">
                <a:latin typeface="Trebuchet MS"/>
                <a:cs typeface="Trebuchet MS"/>
              </a:rPr>
              <a:t> </a:t>
            </a:r>
            <a:r>
              <a:rPr sz="2750" b="1" spc="125" dirty="0">
                <a:latin typeface="Trebuchet MS"/>
                <a:cs typeface="Trebuchet MS"/>
              </a:rPr>
              <a:t>s</a:t>
            </a:r>
            <a:r>
              <a:rPr sz="2750" b="1" spc="-55" dirty="0">
                <a:latin typeface="Trebuchet MS"/>
                <a:cs typeface="Trebuchet MS"/>
              </a:rPr>
              <a:t>u</a:t>
            </a:r>
            <a:r>
              <a:rPr sz="2750" b="1" spc="-60" dirty="0">
                <a:latin typeface="Trebuchet MS"/>
                <a:cs typeface="Trebuchet MS"/>
              </a:rPr>
              <a:t>f</a:t>
            </a:r>
            <a:r>
              <a:rPr sz="2750" b="1" spc="-50" dirty="0">
                <a:latin typeface="Trebuchet MS"/>
                <a:cs typeface="Trebuchet MS"/>
              </a:rPr>
              <a:t>i</a:t>
            </a:r>
            <a:r>
              <a:rPr sz="2750" b="1" spc="-100" dirty="0">
                <a:latin typeface="Trebuchet MS"/>
                <a:cs typeface="Trebuchet MS"/>
              </a:rPr>
              <a:t>c</a:t>
            </a:r>
            <a:r>
              <a:rPr sz="2750" b="1" spc="-50" dirty="0">
                <a:latin typeface="Trebuchet MS"/>
                <a:cs typeface="Trebuchet MS"/>
              </a:rPr>
              <a:t>i</a:t>
            </a:r>
            <a:r>
              <a:rPr sz="2750" b="1" spc="-75" dirty="0">
                <a:latin typeface="Trebuchet MS"/>
                <a:cs typeface="Trebuchet MS"/>
              </a:rPr>
              <a:t>e</a:t>
            </a:r>
            <a:r>
              <a:rPr sz="2750" b="1" spc="-40" dirty="0">
                <a:latin typeface="Trebuchet MS"/>
                <a:cs typeface="Trebuchet MS"/>
              </a:rPr>
              <a:t>n</a:t>
            </a:r>
            <a:r>
              <a:rPr sz="2750" b="1" spc="-55" dirty="0">
                <a:latin typeface="Trebuchet MS"/>
                <a:cs typeface="Trebuchet MS"/>
              </a:rPr>
              <a:t>t</a:t>
            </a:r>
            <a:r>
              <a:rPr sz="2750" b="1" spc="-70" dirty="0">
                <a:latin typeface="Trebuchet MS"/>
                <a:cs typeface="Trebuchet MS"/>
              </a:rPr>
              <a:t>e</a:t>
            </a:r>
            <a:r>
              <a:rPr sz="2750" b="1" spc="-160" dirty="0">
                <a:latin typeface="Trebuchet MS"/>
                <a:cs typeface="Trebuchet MS"/>
              </a:rPr>
              <a:t> </a:t>
            </a:r>
            <a:r>
              <a:rPr sz="2750" b="1" spc="30" dirty="0">
                <a:latin typeface="Trebuchet MS"/>
                <a:cs typeface="Trebuchet MS"/>
              </a:rPr>
              <a:t>pa</a:t>
            </a:r>
            <a:r>
              <a:rPr sz="2750" b="1" spc="-90" dirty="0">
                <a:latin typeface="Trebuchet MS"/>
                <a:cs typeface="Trebuchet MS"/>
              </a:rPr>
              <a:t>r</a:t>
            </a:r>
            <a:r>
              <a:rPr sz="2750" b="1" spc="35" dirty="0">
                <a:latin typeface="Trebuchet MS"/>
                <a:cs typeface="Trebuchet MS"/>
              </a:rPr>
              <a:t>a</a:t>
            </a:r>
            <a:r>
              <a:rPr sz="2750" b="1" spc="-160" dirty="0">
                <a:latin typeface="Trebuchet MS"/>
                <a:cs typeface="Trebuchet MS"/>
              </a:rPr>
              <a:t> </a:t>
            </a:r>
            <a:r>
              <a:rPr sz="2750" b="1" spc="30" dirty="0">
                <a:latin typeface="Trebuchet MS"/>
                <a:cs typeface="Trebuchet MS"/>
              </a:rPr>
              <a:t>p</a:t>
            </a:r>
            <a:r>
              <a:rPr sz="2750" b="1" spc="-55" dirty="0">
                <a:latin typeface="Trebuchet MS"/>
                <a:cs typeface="Trebuchet MS"/>
              </a:rPr>
              <a:t>u</a:t>
            </a:r>
            <a:r>
              <a:rPr sz="2750" b="1" spc="-5" dirty="0">
                <a:latin typeface="Trebuchet MS"/>
                <a:cs typeface="Trebuchet MS"/>
              </a:rPr>
              <a:t>l</a:t>
            </a:r>
            <a:r>
              <a:rPr sz="2750" b="1" spc="125" dirty="0">
                <a:latin typeface="Trebuchet MS"/>
                <a:cs typeface="Trebuchet MS"/>
              </a:rPr>
              <a:t>s</a:t>
            </a:r>
            <a:r>
              <a:rPr sz="2750" b="1" spc="30" dirty="0">
                <a:latin typeface="Trebuchet MS"/>
                <a:cs typeface="Trebuchet MS"/>
              </a:rPr>
              <a:t>o  </a:t>
            </a:r>
            <a:r>
              <a:rPr sz="2750" b="1" spc="-35" dirty="0">
                <a:latin typeface="Trebuchet MS"/>
                <a:cs typeface="Trebuchet MS"/>
              </a:rPr>
              <a:t>arterial</a:t>
            </a:r>
            <a:r>
              <a:rPr sz="2750" b="1" spc="-165" dirty="0">
                <a:latin typeface="Trebuchet MS"/>
                <a:cs typeface="Trebuchet MS"/>
              </a:rPr>
              <a:t> </a:t>
            </a:r>
            <a:r>
              <a:rPr sz="2750" b="1" spc="-85" dirty="0">
                <a:latin typeface="Trebuchet MS"/>
                <a:cs typeface="Trebuchet MS"/>
              </a:rPr>
              <a:t>central.</a:t>
            </a:r>
            <a:endParaRPr sz="2750">
              <a:latin typeface="Trebuchet MS"/>
              <a:cs typeface="Trebuchet MS"/>
            </a:endParaRPr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683D7A95-CFD0-CF75-9F4D-1F1881F31055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2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6"/>
                </a:moveTo>
                <a:lnTo>
                  <a:pt x="1756813" y="6085856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6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859850" y="1"/>
            <a:ext cx="8428309" cy="8538855"/>
            <a:chOff x="9859850" y="1"/>
            <a:chExt cx="8428309" cy="8538855"/>
          </a:xfrm>
        </p:grpSpPr>
        <p:sp>
          <p:nvSpPr>
            <p:cNvPr id="4" name="object 4"/>
            <p:cNvSpPr/>
            <p:nvPr/>
          </p:nvSpPr>
          <p:spPr>
            <a:xfrm>
              <a:off x="9859850" y="563976"/>
              <a:ext cx="4961255" cy="4297045"/>
            </a:xfrm>
            <a:custGeom>
              <a:avLst/>
              <a:gdLst/>
              <a:ahLst/>
              <a:cxnLst/>
              <a:rect l="l" t="t" r="r" b="b"/>
              <a:pathLst>
                <a:path w="4961255" h="4297045">
                  <a:moveTo>
                    <a:pt x="3720976" y="4296462"/>
                  </a:moveTo>
                  <a:lnTo>
                    <a:pt x="1240267" y="4296462"/>
                  </a:lnTo>
                  <a:lnTo>
                    <a:pt x="0" y="2148232"/>
                  </a:lnTo>
                  <a:lnTo>
                    <a:pt x="1240267" y="0"/>
                  </a:lnTo>
                  <a:lnTo>
                    <a:pt x="3720802" y="0"/>
                  </a:lnTo>
                  <a:lnTo>
                    <a:pt x="4961071" y="2147931"/>
                  </a:lnTo>
                  <a:lnTo>
                    <a:pt x="4961071" y="2148531"/>
                  </a:lnTo>
                  <a:lnTo>
                    <a:pt x="3720976" y="4296462"/>
                  </a:lnTo>
                  <a:close/>
                </a:path>
              </a:pathLst>
            </a:custGeom>
            <a:solidFill>
              <a:srgbClr val="91A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31887" y="2193649"/>
              <a:ext cx="7323066" cy="634520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151769" y="1"/>
              <a:ext cx="4136390" cy="3177540"/>
            </a:xfrm>
            <a:custGeom>
              <a:avLst/>
              <a:gdLst/>
              <a:ahLst/>
              <a:cxnLst/>
              <a:rect l="l" t="t" r="r" b="b"/>
              <a:pathLst>
                <a:path w="4136390" h="3177540">
                  <a:moveTo>
                    <a:pt x="3720976" y="3176931"/>
                  </a:moveTo>
                  <a:lnTo>
                    <a:pt x="1240266" y="3176931"/>
                  </a:lnTo>
                  <a:lnTo>
                    <a:pt x="0" y="1028702"/>
                  </a:lnTo>
                  <a:lnTo>
                    <a:pt x="593912" y="0"/>
                  </a:lnTo>
                  <a:lnTo>
                    <a:pt x="4136228" y="0"/>
                  </a:lnTo>
                  <a:lnTo>
                    <a:pt x="4136228" y="2457686"/>
                  </a:lnTo>
                  <a:lnTo>
                    <a:pt x="3720976" y="3176931"/>
                  </a:lnTo>
                  <a:close/>
                </a:path>
              </a:pathLst>
            </a:custGeom>
            <a:solidFill>
              <a:srgbClr val="DADAD6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13607" y="2102671"/>
            <a:ext cx="6109335" cy="23704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9220"/>
              </a:lnSpc>
              <a:spcBef>
                <a:spcPts val="225"/>
              </a:spcBef>
            </a:pPr>
            <a:r>
              <a:rPr sz="7700" spc="40" dirty="0"/>
              <a:t>I</a:t>
            </a:r>
            <a:r>
              <a:rPr sz="7700" spc="180" dirty="0"/>
              <a:t>N</a:t>
            </a:r>
            <a:r>
              <a:rPr sz="7700" spc="185" dirty="0"/>
              <a:t>D</a:t>
            </a:r>
            <a:r>
              <a:rPr sz="7700" spc="-25" dirty="0"/>
              <a:t>Ú</a:t>
            </a:r>
            <a:r>
              <a:rPr sz="7700" spc="525" dirty="0"/>
              <a:t>S</a:t>
            </a:r>
            <a:r>
              <a:rPr sz="7700" spc="-470" dirty="0"/>
              <a:t>T</a:t>
            </a:r>
            <a:r>
              <a:rPr sz="7700" spc="140" dirty="0"/>
              <a:t>R</a:t>
            </a:r>
            <a:r>
              <a:rPr sz="7700" spc="40" dirty="0"/>
              <a:t>I</a:t>
            </a:r>
            <a:r>
              <a:rPr sz="7700" spc="-55" dirty="0"/>
              <a:t>A</a:t>
            </a:r>
            <a:r>
              <a:rPr sz="7700" spc="-550" dirty="0"/>
              <a:t> </a:t>
            </a:r>
            <a:r>
              <a:rPr sz="7700" spc="185" dirty="0"/>
              <a:t>D</a:t>
            </a:r>
            <a:r>
              <a:rPr sz="7700" spc="-40" dirty="0"/>
              <a:t>A  </a:t>
            </a:r>
            <a:r>
              <a:rPr sz="7700" spc="-135" dirty="0"/>
              <a:t>A</a:t>
            </a:r>
            <a:r>
              <a:rPr sz="7700" spc="-85" dirty="0"/>
              <a:t>L</a:t>
            </a:r>
            <a:r>
              <a:rPr sz="7700" spc="40" dirty="0"/>
              <a:t>I</a:t>
            </a:r>
            <a:r>
              <a:rPr sz="7700" spc="475" dirty="0"/>
              <a:t>M</a:t>
            </a:r>
            <a:r>
              <a:rPr sz="7700" spc="-125" dirty="0"/>
              <a:t>E</a:t>
            </a:r>
            <a:r>
              <a:rPr sz="7700" spc="180" dirty="0"/>
              <a:t>N</a:t>
            </a:r>
            <a:r>
              <a:rPr sz="7700" spc="-470" dirty="0"/>
              <a:t>T</a:t>
            </a:r>
            <a:r>
              <a:rPr sz="7700" spc="-135" dirty="0"/>
              <a:t>A</a:t>
            </a:r>
            <a:r>
              <a:rPr sz="7700" spc="-315" dirty="0"/>
              <a:t>Ç</a:t>
            </a:r>
            <a:r>
              <a:rPr sz="7700" spc="-135" dirty="0"/>
              <a:t>Ã</a:t>
            </a:r>
            <a:r>
              <a:rPr sz="7700" spc="130" dirty="0"/>
              <a:t>O</a:t>
            </a:r>
            <a:endParaRPr sz="7700"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8731" y="4907813"/>
            <a:ext cx="114300" cy="1142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8731" y="5431688"/>
            <a:ext cx="114300" cy="1142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8731" y="5955563"/>
            <a:ext cx="114300" cy="1142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8731" y="6479438"/>
            <a:ext cx="114300" cy="1142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8731" y="7003313"/>
            <a:ext cx="114300" cy="11429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161158" y="4618870"/>
            <a:ext cx="4094479" cy="2644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38325">
              <a:lnSpc>
                <a:spcPct val="114599"/>
              </a:lnSpc>
              <a:spcBef>
                <a:spcPts val="100"/>
              </a:spcBef>
            </a:pPr>
            <a:r>
              <a:rPr sz="3000" spc="-235" dirty="0">
                <a:latin typeface="Trebuchet MS"/>
                <a:cs typeface="Trebuchet MS"/>
              </a:rPr>
              <a:t>C</a:t>
            </a:r>
            <a:r>
              <a:rPr sz="3000" spc="-65" dirty="0">
                <a:latin typeface="Trebuchet MS"/>
                <a:cs typeface="Trebuchet MS"/>
              </a:rPr>
              <a:t>â</a:t>
            </a:r>
            <a:r>
              <a:rPr sz="3000" spc="-40" dirty="0">
                <a:latin typeface="Trebuchet MS"/>
                <a:cs typeface="Trebuchet MS"/>
              </a:rPr>
              <a:t>m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185" dirty="0">
                <a:latin typeface="Trebuchet MS"/>
                <a:cs typeface="Trebuchet MS"/>
              </a:rPr>
              <a:t>s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225" dirty="0">
                <a:latin typeface="Trebuchet MS"/>
                <a:cs typeface="Trebuchet MS"/>
              </a:rPr>
              <a:t>F</a:t>
            </a:r>
            <a:r>
              <a:rPr sz="3000" spc="-130" dirty="0">
                <a:latin typeface="Trebuchet MS"/>
                <a:cs typeface="Trebuchet MS"/>
              </a:rPr>
              <a:t>ri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150" dirty="0">
                <a:latin typeface="Trebuchet MS"/>
                <a:cs typeface="Trebuchet MS"/>
              </a:rPr>
              <a:t>s  </a:t>
            </a:r>
            <a:r>
              <a:rPr sz="3000" spc="-20" dirty="0">
                <a:latin typeface="Trebuchet MS"/>
                <a:cs typeface="Trebuchet MS"/>
              </a:rPr>
              <a:t>Fornos </a:t>
            </a:r>
            <a:r>
              <a:rPr sz="3000" spc="-15" dirty="0">
                <a:latin typeface="Trebuchet MS"/>
                <a:cs typeface="Trebuchet MS"/>
              </a:rPr>
              <a:t> </a:t>
            </a:r>
            <a:r>
              <a:rPr sz="3000" spc="-100" dirty="0">
                <a:latin typeface="Trebuchet MS"/>
                <a:cs typeface="Trebuchet MS"/>
              </a:rPr>
              <a:t>Extratores</a:t>
            </a:r>
            <a:endParaRPr sz="3000">
              <a:latin typeface="Trebuchet MS"/>
              <a:cs typeface="Trebuchet MS"/>
            </a:endParaRPr>
          </a:p>
          <a:p>
            <a:pPr marL="12700" marR="5080">
              <a:lnSpc>
                <a:spcPct val="114599"/>
              </a:lnSpc>
            </a:pPr>
            <a:r>
              <a:rPr sz="3000" spc="-315" dirty="0">
                <a:latin typeface="Trebuchet MS"/>
                <a:cs typeface="Trebuchet MS"/>
              </a:rPr>
              <a:t>T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dirty="0">
                <a:latin typeface="Trebuchet MS"/>
                <a:cs typeface="Trebuchet MS"/>
              </a:rPr>
              <a:t>q</a:t>
            </a:r>
            <a:r>
              <a:rPr sz="3000" spc="-15" dirty="0">
                <a:latin typeface="Trebuchet MS"/>
                <a:cs typeface="Trebuchet MS"/>
              </a:rPr>
              <a:t>u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185" dirty="0">
                <a:latin typeface="Trebuchet MS"/>
                <a:cs typeface="Trebuchet MS"/>
              </a:rPr>
              <a:t>s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75" dirty="0">
                <a:latin typeface="Trebuchet MS"/>
                <a:cs typeface="Trebuchet MS"/>
              </a:rPr>
              <a:t>A</a:t>
            </a:r>
            <a:r>
              <a:rPr sz="3000" dirty="0">
                <a:latin typeface="Trebuchet MS"/>
                <a:cs typeface="Trebuchet MS"/>
              </a:rPr>
              <a:t>q</a:t>
            </a:r>
            <a:r>
              <a:rPr sz="3000" spc="-15" dirty="0">
                <a:latin typeface="Trebuchet MS"/>
                <a:cs typeface="Trebuchet MS"/>
              </a:rPr>
              <a:t>u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175" dirty="0">
                <a:latin typeface="Trebuchet MS"/>
                <a:cs typeface="Trebuchet MS"/>
              </a:rPr>
              <a:t>c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spc="-40" dirty="0">
                <a:latin typeface="Trebuchet MS"/>
                <a:cs typeface="Trebuchet MS"/>
              </a:rPr>
              <a:t>m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100" dirty="0">
                <a:latin typeface="Trebuchet MS"/>
                <a:cs typeface="Trebuchet MS"/>
              </a:rPr>
              <a:t>o  </a:t>
            </a:r>
            <a:r>
              <a:rPr sz="3000" spc="-235" dirty="0">
                <a:latin typeface="Trebuchet MS"/>
                <a:cs typeface="Trebuchet MS"/>
              </a:rPr>
              <a:t>C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30" dirty="0">
                <a:latin typeface="Trebuchet MS"/>
                <a:cs typeface="Trebuchet MS"/>
              </a:rPr>
              <a:t>l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130" dirty="0">
                <a:latin typeface="Trebuchet MS"/>
                <a:cs typeface="Trebuchet MS"/>
              </a:rPr>
              <a:t>ir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185" dirty="0">
                <a:latin typeface="Trebuchet MS"/>
                <a:cs typeface="Trebuchet MS"/>
              </a:rPr>
              <a:t>s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55" dirty="0">
                <a:latin typeface="Trebuchet MS"/>
                <a:cs typeface="Trebuchet MS"/>
              </a:rPr>
              <a:t>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215" dirty="0">
                <a:latin typeface="Trebuchet MS"/>
                <a:cs typeface="Trebuchet MS"/>
              </a:rPr>
              <a:t>V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0" dirty="0">
                <a:latin typeface="Trebuchet MS"/>
                <a:cs typeface="Trebuchet MS"/>
              </a:rPr>
              <a:t>p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10" dirty="0">
                <a:latin typeface="Trebuchet MS"/>
                <a:cs typeface="Trebuchet MS"/>
              </a:rPr>
              <a:t>r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4B128116-85EC-03D5-8F43-753D81C36723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799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787E1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2383" y="2712037"/>
            <a:ext cx="17287875" cy="7229475"/>
            <a:chOff x="502383" y="2712037"/>
            <a:chExt cx="17287875" cy="7229475"/>
          </a:xfrm>
        </p:grpSpPr>
        <p:sp>
          <p:nvSpPr>
            <p:cNvPr id="4" name="object 4"/>
            <p:cNvSpPr/>
            <p:nvPr/>
          </p:nvSpPr>
          <p:spPr>
            <a:xfrm>
              <a:off x="502383" y="2712037"/>
              <a:ext cx="17287875" cy="7229475"/>
            </a:xfrm>
            <a:custGeom>
              <a:avLst/>
              <a:gdLst/>
              <a:ahLst/>
              <a:cxnLst/>
              <a:rect l="l" t="t" r="r" b="b"/>
              <a:pathLst>
                <a:path w="17287875" h="7229475">
                  <a:moveTo>
                    <a:pt x="17287873" y="7229474"/>
                  </a:moveTo>
                  <a:lnTo>
                    <a:pt x="0" y="7229474"/>
                  </a:lnTo>
                  <a:lnTo>
                    <a:pt x="0" y="0"/>
                  </a:lnTo>
                  <a:lnTo>
                    <a:pt x="17287873" y="0"/>
                  </a:lnTo>
                  <a:lnTo>
                    <a:pt x="17287873" y="7229474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24523" y="2937802"/>
              <a:ext cx="2252345" cy="2205990"/>
            </a:xfrm>
            <a:custGeom>
              <a:avLst/>
              <a:gdLst/>
              <a:ahLst/>
              <a:cxnLst/>
              <a:rect l="l" t="t" r="r" b="b"/>
              <a:pathLst>
                <a:path w="2252345" h="2205990">
                  <a:moveTo>
                    <a:pt x="0" y="0"/>
                  </a:moveTo>
                  <a:lnTo>
                    <a:pt x="2252133" y="0"/>
                  </a:lnTo>
                  <a:lnTo>
                    <a:pt x="2252133" y="2205697"/>
                  </a:lnTo>
                  <a:lnTo>
                    <a:pt x="0" y="22056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1866811" y="3458726"/>
            <a:ext cx="6421755" cy="6053455"/>
            <a:chOff x="11866811" y="3458726"/>
            <a:chExt cx="6421755" cy="6053455"/>
          </a:xfrm>
        </p:grpSpPr>
        <p:sp>
          <p:nvSpPr>
            <p:cNvPr id="10" name="object 10"/>
            <p:cNvSpPr/>
            <p:nvPr/>
          </p:nvSpPr>
          <p:spPr>
            <a:xfrm>
              <a:off x="11866811" y="3663457"/>
              <a:ext cx="5974080" cy="5848985"/>
            </a:xfrm>
            <a:custGeom>
              <a:avLst/>
              <a:gdLst/>
              <a:ahLst/>
              <a:cxnLst/>
              <a:rect l="l" t="t" r="r" b="b"/>
              <a:pathLst>
                <a:path w="5974080" h="5848984">
                  <a:moveTo>
                    <a:pt x="5973499" y="5848694"/>
                  </a:moveTo>
                  <a:lnTo>
                    <a:pt x="419201" y="5848694"/>
                  </a:lnTo>
                  <a:lnTo>
                    <a:pt x="121448" y="4332682"/>
                  </a:lnTo>
                  <a:lnTo>
                    <a:pt x="8589" y="2462474"/>
                  </a:lnTo>
                  <a:lnTo>
                    <a:pt x="0" y="874001"/>
                  </a:lnTo>
                  <a:lnTo>
                    <a:pt x="15053" y="203193"/>
                  </a:lnTo>
                  <a:lnTo>
                    <a:pt x="924770" y="599384"/>
                  </a:lnTo>
                  <a:lnTo>
                    <a:pt x="942201" y="552400"/>
                  </a:lnTo>
                  <a:lnTo>
                    <a:pt x="961795" y="502617"/>
                  </a:lnTo>
                  <a:lnTo>
                    <a:pt x="983116" y="451130"/>
                  </a:lnTo>
                  <a:lnTo>
                    <a:pt x="1005729" y="399036"/>
                  </a:lnTo>
                  <a:lnTo>
                    <a:pt x="1029199" y="347429"/>
                  </a:lnTo>
                  <a:lnTo>
                    <a:pt x="1053090" y="297405"/>
                  </a:lnTo>
                  <a:lnTo>
                    <a:pt x="1076965" y="250059"/>
                  </a:lnTo>
                  <a:lnTo>
                    <a:pt x="1100391" y="206488"/>
                  </a:lnTo>
                  <a:lnTo>
                    <a:pt x="1122931" y="167787"/>
                  </a:lnTo>
                  <a:lnTo>
                    <a:pt x="1144149" y="135052"/>
                  </a:lnTo>
                  <a:lnTo>
                    <a:pt x="3191000" y="0"/>
                  </a:lnTo>
                  <a:lnTo>
                    <a:pt x="4135787" y="203193"/>
                  </a:lnTo>
                  <a:lnTo>
                    <a:pt x="4426636" y="489077"/>
                  </a:lnTo>
                  <a:lnTo>
                    <a:pt x="4314925" y="1025649"/>
                  </a:lnTo>
                  <a:lnTo>
                    <a:pt x="2097179" y="1109928"/>
                  </a:lnTo>
                  <a:lnTo>
                    <a:pt x="5567303" y="2621171"/>
                  </a:lnTo>
                  <a:lnTo>
                    <a:pt x="5572743" y="2786052"/>
                  </a:lnTo>
                  <a:lnTo>
                    <a:pt x="5579107" y="2952266"/>
                  </a:lnTo>
                  <a:lnTo>
                    <a:pt x="5586450" y="3119376"/>
                  </a:lnTo>
                  <a:lnTo>
                    <a:pt x="5594827" y="3286942"/>
                  </a:lnTo>
                  <a:lnTo>
                    <a:pt x="5604295" y="3454526"/>
                  </a:lnTo>
                  <a:lnTo>
                    <a:pt x="5611239" y="3566043"/>
                  </a:lnTo>
                  <a:lnTo>
                    <a:pt x="5618710" y="3677243"/>
                  </a:lnTo>
                  <a:lnTo>
                    <a:pt x="5626722" y="3787997"/>
                  </a:lnTo>
                  <a:lnTo>
                    <a:pt x="5635293" y="3898174"/>
                  </a:lnTo>
                  <a:lnTo>
                    <a:pt x="5644439" y="4007645"/>
                  </a:lnTo>
                  <a:lnTo>
                    <a:pt x="5654177" y="4116279"/>
                  </a:lnTo>
                  <a:lnTo>
                    <a:pt x="5664523" y="4223948"/>
                  </a:lnTo>
                  <a:lnTo>
                    <a:pt x="5675493" y="4330521"/>
                  </a:lnTo>
                  <a:lnTo>
                    <a:pt x="5687104" y="4435867"/>
                  </a:lnTo>
                  <a:lnTo>
                    <a:pt x="5699373" y="4539858"/>
                  </a:lnTo>
                  <a:lnTo>
                    <a:pt x="5712315" y="4642363"/>
                  </a:lnTo>
                  <a:lnTo>
                    <a:pt x="5725948" y="4743253"/>
                  </a:lnTo>
                  <a:lnTo>
                    <a:pt x="5740288" y="4842397"/>
                  </a:lnTo>
                  <a:lnTo>
                    <a:pt x="5755351" y="4939666"/>
                  </a:lnTo>
                  <a:lnTo>
                    <a:pt x="5763159" y="4987556"/>
                  </a:lnTo>
                  <a:lnTo>
                    <a:pt x="5771154" y="5034929"/>
                  </a:lnTo>
                  <a:lnTo>
                    <a:pt x="5779338" y="5081768"/>
                  </a:lnTo>
                  <a:lnTo>
                    <a:pt x="5787713" y="5128057"/>
                  </a:lnTo>
                  <a:lnTo>
                    <a:pt x="5796282" y="5173780"/>
                  </a:lnTo>
                  <a:lnTo>
                    <a:pt x="5805046" y="5218920"/>
                  </a:lnTo>
                  <a:lnTo>
                    <a:pt x="5814007" y="5263462"/>
                  </a:lnTo>
                  <a:lnTo>
                    <a:pt x="5823167" y="5307388"/>
                  </a:lnTo>
                  <a:lnTo>
                    <a:pt x="5832529" y="5350684"/>
                  </a:lnTo>
                  <a:lnTo>
                    <a:pt x="5842094" y="5393332"/>
                  </a:lnTo>
                  <a:lnTo>
                    <a:pt x="5851865" y="5435316"/>
                  </a:lnTo>
                  <a:lnTo>
                    <a:pt x="5861843" y="5476620"/>
                  </a:lnTo>
                  <a:lnTo>
                    <a:pt x="5872031" y="5517228"/>
                  </a:lnTo>
                  <a:lnTo>
                    <a:pt x="5882431" y="5557124"/>
                  </a:lnTo>
                  <a:lnTo>
                    <a:pt x="5893045" y="5596291"/>
                  </a:lnTo>
                  <a:lnTo>
                    <a:pt x="5903874" y="5634713"/>
                  </a:lnTo>
                  <a:lnTo>
                    <a:pt x="5914921" y="5672374"/>
                  </a:lnTo>
                  <a:lnTo>
                    <a:pt x="5926189" y="5709258"/>
                  </a:lnTo>
                  <a:lnTo>
                    <a:pt x="5949391" y="5780628"/>
                  </a:lnTo>
                  <a:lnTo>
                    <a:pt x="5961331" y="5815082"/>
                  </a:lnTo>
                  <a:lnTo>
                    <a:pt x="5973499" y="5848694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881864" y="3866650"/>
              <a:ext cx="6406515" cy="5040630"/>
            </a:xfrm>
            <a:custGeom>
              <a:avLst/>
              <a:gdLst/>
              <a:ahLst/>
              <a:cxnLst/>
              <a:rect l="l" t="t" r="r" b="b"/>
              <a:pathLst>
                <a:path w="6406515" h="5040630">
                  <a:moveTo>
                    <a:pt x="6406134" y="5040584"/>
                  </a:moveTo>
                  <a:lnTo>
                    <a:pt x="979908" y="5040584"/>
                  </a:lnTo>
                  <a:lnTo>
                    <a:pt x="438194" y="3731700"/>
                  </a:lnTo>
                  <a:lnTo>
                    <a:pt x="144528" y="2056921"/>
                  </a:lnTo>
                  <a:lnTo>
                    <a:pt x="23576" y="613827"/>
                  </a:lnTo>
                  <a:lnTo>
                    <a:pt x="0" y="0"/>
                  </a:lnTo>
                  <a:lnTo>
                    <a:pt x="1096892" y="0"/>
                  </a:lnTo>
                  <a:lnTo>
                    <a:pt x="1153414" y="656407"/>
                  </a:lnTo>
                  <a:lnTo>
                    <a:pt x="4193331" y="394397"/>
                  </a:lnTo>
                  <a:lnTo>
                    <a:pt x="4170241" y="198940"/>
                  </a:lnTo>
                  <a:lnTo>
                    <a:pt x="4120733" y="0"/>
                  </a:lnTo>
                  <a:lnTo>
                    <a:pt x="5554246" y="0"/>
                  </a:lnTo>
                  <a:lnTo>
                    <a:pt x="5577830" y="613827"/>
                  </a:lnTo>
                  <a:lnTo>
                    <a:pt x="5698800" y="2056921"/>
                  </a:lnTo>
                  <a:lnTo>
                    <a:pt x="5992483" y="3731700"/>
                  </a:lnTo>
                  <a:lnTo>
                    <a:pt x="6406134" y="4731145"/>
                  </a:lnTo>
                  <a:lnTo>
                    <a:pt x="6406134" y="5040584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926792" y="3458726"/>
              <a:ext cx="3180080" cy="1065530"/>
            </a:xfrm>
            <a:custGeom>
              <a:avLst/>
              <a:gdLst/>
              <a:ahLst/>
              <a:cxnLst/>
              <a:rect l="l" t="t" r="r" b="b"/>
              <a:pathLst>
                <a:path w="3180080" h="1065529">
                  <a:moveTo>
                    <a:pt x="85549" y="1065508"/>
                  </a:moveTo>
                  <a:lnTo>
                    <a:pt x="87182" y="1042448"/>
                  </a:lnTo>
                  <a:lnTo>
                    <a:pt x="87629" y="1021736"/>
                  </a:lnTo>
                  <a:lnTo>
                    <a:pt x="87290" y="1001056"/>
                  </a:lnTo>
                  <a:lnTo>
                    <a:pt x="82878" y="993953"/>
                  </a:lnTo>
                  <a:lnTo>
                    <a:pt x="71650" y="973896"/>
                  </a:lnTo>
                  <a:lnTo>
                    <a:pt x="56620" y="942763"/>
                  </a:lnTo>
                  <a:lnTo>
                    <a:pt x="40803" y="902431"/>
                  </a:lnTo>
                  <a:lnTo>
                    <a:pt x="31534" y="866381"/>
                  </a:lnTo>
                  <a:lnTo>
                    <a:pt x="31844" y="842353"/>
                  </a:lnTo>
                  <a:lnTo>
                    <a:pt x="38298" y="823503"/>
                  </a:lnTo>
                  <a:lnTo>
                    <a:pt x="47459" y="802987"/>
                  </a:lnTo>
                  <a:lnTo>
                    <a:pt x="48520" y="778709"/>
                  </a:lnTo>
                  <a:lnTo>
                    <a:pt x="39818" y="752784"/>
                  </a:lnTo>
                  <a:lnTo>
                    <a:pt x="31634" y="724678"/>
                  </a:lnTo>
                  <a:lnTo>
                    <a:pt x="34250" y="693859"/>
                  </a:lnTo>
                  <a:lnTo>
                    <a:pt x="39583" y="661860"/>
                  </a:lnTo>
                  <a:lnTo>
                    <a:pt x="36330" y="629535"/>
                  </a:lnTo>
                  <a:lnTo>
                    <a:pt x="30053" y="595326"/>
                  </a:lnTo>
                  <a:lnTo>
                    <a:pt x="26315" y="557679"/>
                  </a:lnTo>
                  <a:lnTo>
                    <a:pt x="22246" y="526204"/>
                  </a:lnTo>
                  <a:lnTo>
                    <a:pt x="13848" y="506497"/>
                  </a:lnTo>
                  <a:lnTo>
                    <a:pt x="5105" y="491093"/>
                  </a:lnTo>
                  <a:lnTo>
                    <a:pt x="0" y="472529"/>
                  </a:lnTo>
                  <a:lnTo>
                    <a:pt x="1399" y="446014"/>
                  </a:lnTo>
                  <a:lnTo>
                    <a:pt x="7391" y="414839"/>
                  </a:lnTo>
                  <a:lnTo>
                    <a:pt x="14795" y="383550"/>
                  </a:lnTo>
                  <a:lnTo>
                    <a:pt x="20427" y="356689"/>
                  </a:lnTo>
                  <a:lnTo>
                    <a:pt x="21475" y="339133"/>
                  </a:lnTo>
                  <a:lnTo>
                    <a:pt x="20555" y="316298"/>
                  </a:lnTo>
                  <a:lnTo>
                    <a:pt x="16075" y="261343"/>
                  </a:lnTo>
                  <a:lnTo>
                    <a:pt x="107001" y="253504"/>
                  </a:lnTo>
                  <a:lnTo>
                    <a:pt x="107103" y="254273"/>
                  </a:lnTo>
                  <a:lnTo>
                    <a:pt x="2969777" y="7582"/>
                  </a:lnTo>
                  <a:lnTo>
                    <a:pt x="2969777" y="6762"/>
                  </a:lnTo>
                  <a:lnTo>
                    <a:pt x="3048415" y="0"/>
                  </a:lnTo>
                  <a:lnTo>
                    <a:pt x="3047087" y="24239"/>
                  </a:lnTo>
                  <a:lnTo>
                    <a:pt x="3046316" y="47019"/>
                  </a:lnTo>
                  <a:lnTo>
                    <a:pt x="3045906" y="84125"/>
                  </a:lnTo>
                  <a:lnTo>
                    <a:pt x="3043322" y="119514"/>
                  </a:lnTo>
                  <a:lnTo>
                    <a:pt x="3038246" y="155123"/>
                  </a:lnTo>
                  <a:lnTo>
                    <a:pt x="3035042" y="187715"/>
                  </a:lnTo>
                  <a:lnTo>
                    <a:pt x="3038073" y="214054"/>
                  </a:lnTo>
                  <a:lnTo>
                    <a:pt x="3047648" y="247395"/>
                  </a:lnTo>
                  <a:lnTo>
                    <a:pt x="3058769" y="294498"/>
                  </a:lnTo>
                  <a:lnTo>
                    <a:pt x="3067836" y="342493"/>
                  </a:lnTo>
                  <a:lnTo>
                    <a:pt x="3071249" y="378515"/>
                  </a:lnTo>
                  <a:lnTo>
                    <a:pt x="3077513" y="410758"/>
                  </a:lnTo>
                  <a:lnTo>
                    <a:pt x="3094063" y="450677"/>
                  </a:lnTo>
                  <a:lnTo>
                    <a:pt x="3115576" y="490174"/>
                  </a:lnTo>
                  <a:lnTo>
                    <a:pt x="3136730" y="521150"/>
                  </a:lnTo>
                  <a:lnTo>
                    <a:pt x="3152210" y="555155"/>
                  </a:lnTo>
                  <a:lnTo>
                    <a:pt x="3161701" y="602144"/>
                  </a:lnTo>
                  <a:lnTo>
                    <a:pt x="3167140" y="651620"/>
                  </a:lnTo>
                  <a:lnTo>
                    <a:pt x="3170468" y="693090"/>
                  </a:lnTo>
                  <a:lnTo>
                    <a:pt x="3175741" y="742505"/>
                  </a:lnTo>
                  <a:lnTo>
                    <a:pt x="3178316" y="770844"/>
                  </a:lnTo>
                  <a:lnTo>
                    <a:pt x="3179632" y="798837"/>
                  </a:lnTo>
                  <a:lnTo>
                    <a:pt x="3087581" y="806778"/>
                  </a:lnTo>
                  <a:lnTo>
                    <a:pt x="3086190" y="774700"/>
                  </a:lnTo>
                  <a:lnTo>
                    <a:pt x="3083024" y="736479"/>
                  </a:lnTo>
                  <a:lnTo>
                    <a:pt x="3080280" y="696480"/>
                  </a:lnTo>
                  <a:lnTo>
                    <a:pt x="3080157" y="659071"/>
                  </a:lnTo>
                  <a:lnTo>
                    <a:pt x="3079160" y="624579"/>
                  </a:lnTo>
                  <a:lnTo>
                    <a:pt x="3073642" y="599742"/>
                  </a:lnTo>
                  <a:lnTo>
                    <a:pt x="3066607" y="582167"/>
                  </a:lnTo>
                  <a:lnTo>
                    <a:pt x="3061061" y="569463"/>
                  </a:lnTo>
                  <a:lnTo>
                    <a:pt x="3056930" y="551117"/>
                  </a:lnTo>
                  <a:lnTo>
                    <a:pt x="3053746" y="523064"/>
                  </a:lnTo>
                  <a:lnTo>
                    <a:pt x="3053911" y="492581"/>
                  </a:lnTo>
                  <a:lnTo>
                    <a:pt x="3059832" y="466944"/>
                  </a:lnTo>
                  <a:lnTo>
                    <a:pt x="3061594" y="455784"/>
                  </a:lnTo>
                  <a:lnTo>
                    <a:pt x="3058993" y="441641"/>
                  </a:lnTo>
                  <a:lnTo>
                    <a:pt x="3053215" y="425394"/>
                  </a:lnTo>
                  <a:lnTo>
                    <a:pt x="3045445" y="407923"/>
                  </a:lnTo>
                  <a:lnTo>
                    <a:pt x="94048" y="407923"/>
                  </a:lnTo>
                  <a:lnTo>
                    <a:pt x="90471" y="422223"/>
                  </a:lnTo>
                  <a:lnTo>
                    <a:pt x="90042" y="437600"/>
                  </a:lnTo>
                  <a:lnTo>
                    <a:pt x="91053" y="456108"/>
                  </a:lnTo>
                  <a:lnTo>
                    <a:pt x="91796" y="479804"/>
                  </a:lnTo>
                  <a:lnTo>
                    <a:pt x="90772" y="508403"/>
                  </a:lnTo>
                  <a:lnTo>
                    <a:pt x="87949" y="528610"/>
                  </a:lnTo>
                  <a:lnTo>
                    <a:pt x="84042" y="544639"/>
                  </a:lnTo>
                  <a:lnTo>
                    <a:pt x="79764" y="560702"/>
                  </a:lnTo>
                  <a:lnTo>
                    <a:pt x="79063" y="585170"/>
                  </a:lnTo>
                  <a:lnTo>
                    <a:pt x="81171" y="633011"/>
                  </a:lnTo>
                  <a:lnTo>
                    <a:pt x="85228" y="695784"/>
                  </a:lnTo>
                  <a:lnTo>
                    <a:pt x="90376" y="765048"/>
                  </a:lnTo>
                  <a:lnTo>
                    <a:pt x="103776" y="927382"/>
                  </a:lnTo>
                  <a:lnTo>
                    <a:pt x="111020" y="999551"/>
                  </a:lnTo>
                  <a:lnTo>
                    <a:pt x="114186" y="1032031"/>
                  </a:lnTo>
                  <a:lnTo>
                    <a:pt x="116268" y="1062844"/>
                  </a:lnTo>
                  <a:lnTo>
                    <a:pt x="85549" y="1065508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9847" y="4673815"/>
            <a:ext cx="10982324" cy="361949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69847" y="1622784"/>
            <a:ext cx="325183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1475" indent="-359410">
              <a:lnSpc>
                <a:spcPct val="100000"/>
              </a:lnSpc>
              <a:spcBef>
                <a:spcPts val="100"/>
              </a:spcBef>
              <a:buChar char="•"/>
              <a:tabLst>
                <a:tab pos="372110" algn="l"/>
              </a:tabLst>
            </a:pPr>
            <a:r>
              <a:rPr sz="5000" dirty="0">
                <a:solidFill>
                  <a:srgbClr val="F4F4F4"/>
                </a:solidFill>
                <a:latin typeface="Trebuchet MS"/>
                <a:cs typeface="Trebuchet MS"/>
              </a:rPr>
              <a:t>Assistolia:</a:t>
            </a:r>
            <a:endParaRPr sz="5000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21000000">
            <a:off x="11998982" y="4619927"/>
            <a:ext cx="4439758" cy="34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50"/>
              </a:lnSpc>
            </a:pPr>
            <a:r>
              <a:rPr sz="4125" b="1" spc="120" baseline="-2020" dirty="0">
                <a:latin typeface="Trebuchet MS"/>
                <a:cs typeface="Trebuchet MS"/>
              </a:rPr>
              <a:t>M</a:t>
            </a:r>
            <a:r>
              <a:rPr sz="4125" b="1" spc="15" baseline="-2020" dirty="0">
                <a:latin typeface="Trebuchet MS"/>
                <a:cs typeface="Trebuchet MS"/>
              </a:rPr>
              <a:t>a</a:t>
            </a:r>
            <a:r>
              <a:rPr sz="4125" b="1" spc="-104" baseline="-2020" dirty="0">
                <a:latin typeface="Trebuchet MS"/>
                <a:cs typeface="Trebuchet MS"/>
              </a:rPr>
              <a:t>i</a:t>
            </a:r>
            <a:r>
              <a:rPr sz="4125" b="1" spc="195" baseline="-2020" dirty="0">
                <a:latin typeface="Trebuchet MS"/>
                <a:cs typeface="Trebuchet MS"/>
              </a:rPr>
              <a:t>s</a:t>
            </a:r>
            <a:r>
              <a:rPr sz="4125" b="1" spc="-277" baseline="-2020" dirty="0">
                <a:latin typeface="Trebuchet MS"/>
                <a:cs typeface="Trebuchet MS"/>
              </a:rPr>
              <a:t> </a:t>
            </a:r>
            <a:r>
              <a:rPr sz="4125" b="1" spc="-179" baseline="-1010" dirty="0">
                <a:latin typeface="Trebuchet MS"/>
                <a:cs typeface="Trebuchet MS"/>
              </a:rPr>
              <a:t>c</a:t>
            </a:r>
            <a:r>
              <a:rPr sz="4125" b="1" spc="30" baseline="-1010" dirty="0">
                <a:latin typeface="Trebuchet MS"/>
                <a:cs typeface="Trebuchet MS"/>
              </a:rPr>
              <a:t>o</a:t>
            </a:r>
            <a:r>
              <a:rPr sz="4125" b="1" spc="-89" baseline="-1010" dirty="0">
                <a:latin typeface="Trebuchet MS"/>
                <a:cs typeface="Trebuchet MS"/>
              </a:rPr>
              <a:t>m</a:t>
            </a:r>
            <a:r>
              <a:rPr sz="4125" b="1" spc="-112" baseline="-1010" dirty="0">
                <a:latin typeface="Trebuchet MS"/>
                <a:cs typeface="Trebuchet MS"/>
              </a:rPr>
              <a:t>u</a:t>
            </a:r>
            <a:r>
              <a:rPr sz="2750" b="1" spc="-35" dirty="0">
                <a:latin typeface="Trebuchet MS"/>
                <a:cs typeface="Trebuchet MS"/>
              </a:rPr>
              <a:t>m</a:t>
            </a:r>
            <a:r>
              <a:rPr sz="2750" b="1" spc="-185" dirty="0">
                <a:latin typeface="Trebuchet MS"/>
                <a:cs typeface="Trebuchet MS"/>
              </a:rPr>
              <a:t> </a:t>
            </a:r>
            <a:r>
              <a:rPr sz="2750" b="1" spc="-95" dirty="0">
                <a:latin typeface="Trebuchet MS"/>
                <a:cs typeface="Trebuchet MS"/>
              </a:rPr>
              <a:t>e</a:t>
            </a:r>
            <a:r>
              <a:rPr sz="2750" b="1" spc="-35" dirty="0">
                <a:latin typeface="Trebuchet MS"/>
                <a:cs typeface="Trebuchet MS"/>
              </a:rPr>
              <a:t>m</a:t>
            </a:r>
            <a:r>
              <a:rPr sz="2750" b="1" spc="-185" dirty="0">
                <a:latin typeface="Trebuchet MS"/>
                <a:cs typeface="Trebuchet MS"/>
              </a:rPr>
              <a:t> </a:t>
            </a:r>
            <a:r>
              <a:rPr sz="4125" b="1" spc="15" baseline="1010" dirty="0">
                <a:latin typeface="Trebuchet MS"/>
                <a:cs typeface="Trebuchet MS"/>
              </a:rPr>
              <a:t>pa</a:t>
            </a:r>
            <a:r>
              <a:rPr sz="4125" b="1" spc="-165" baseline="1010" dirty="0">
                <a:latin typeface="Trebuchet MS"/>
                <a:cs typeface="Trebuchet MS"/>
              </a:rPr>
              <a:t>r</a:t>
            </a:r>
            <a:r>
              <a:rPr sz="4125" b="1" spc="15" baseline="1010" dirty="0">
                <a:latin typeface="Trebuchet MS"/>
                <a:cs typeface="Trebuchet MS"/>
              </a:rPr>
              <a:t>a</a:t>
            </a:r>
            <a:r>
              <a:rPr sz="4125" b="1" spc="37" baseline="1010" dirty="0">
                <a:latin typeface="Trebuchet MS"/>
                <a:cs typeface="Trebuchet MS"/>
              </a:rPr>
              <a:t>d</a:t>
            </a:r>
            <a:r>
              <a:rPr sz="4125" b="1" spc="15" baseline="2020" dirty="0">
                <a:latin typeface="Trebuchet MS"/>
                <a:cs typeface="Trebuchet MS"/>
              </a:rPr>
              <a:t>a</a:t>
            </a:r>
            <a:r>
              <a:rPr sz="4125" b="1" spc="195" baseline="2020" dirty="0">
                <a:latin typeface="Trebuchet MS"/>
                <a:cs typeface="Trebuchet MS"/>
              </a:rPr>
              <a:t>s</a:t>
            </a:r>
            <a:r>
              <a:rPr sz="4125" b="1" spc="-277" baseline="2020" dirty="0">
                <a:latin typeface="Trebuchet MS"/>
                <a:cs typeface="Trebuchet MS"/>
              </a:rPr>
              <a:t> </a:t>
            </a:r>
            <a:r>
              <a:rPr sz="4125" b="1" spc="37" baseline="2020" dirty="0">
                <a:latin typeface="Trebuchet MS"/>
                <a:cs typeface="Trebuchet MS"/>
              </a:rPr>
              <a:t>d</a:t>
            </a:r>
            <a:r>
              <a:rPr sz="4125" b="1" spc="-104" baseline="2020" dirty="0">
                <a:latin typeface="Trebuchet MS"/>
                <a:cs typeface="Trebuchet MS"/>
              </a:rPr>
              <a:t>e</a:t>
            </a:r>
            <a:endParaRPr sz="4125" baseline="202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21000000">
            <a:off x="12084764" y="5071762"/>
            <a:ext cx="4725939" cy="34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50"/>
              </a:lnSpc>
            </a:pPr>
            <a:r>
              <a:rPr sz="4125" b="1" spc="-52" baseline="-2020" dirty="0">
                <a:latin typeface="Trebuchet MS"/>
                <a:cs typeface="Trebuchet MS"/>
              </a:rPr>
              <a:t>orig</a:t>
            </a:r>
            <a:r>
              <a:rPr sz="4125" b="1" spc="-52" baseline="-1010" dirty="0">
                <a:latin typeface="Trebuchet MS"/>
                <a:cs typeface="Trebuchet MS"/>
              </a:rPr>
              <a:t>em</a:t>
            </a:r>
            <a:r>
              <a:rPr sz="4125" b="1" spc="-277" baseline="-1010" dirty="0">
                <a:latin typeface="Trebuchet MS"/>
                <a:cs typeface="Trebuchet MS"/>
              </a:rPr>
              <a:t> </a:t>
            </a:r>
            <a:r>
              <a:rPr sz="4125" b="1" spc="-60" baseline="-1010" dirty="0">
                <a:latin typeface="Trebuchet MS"/>
                <a:cs typeface="Trebuchet MS"/>
              </a:rPr>
              <a:t>re</a:t>
            </a:r>
            <a:r>
              <a:rPr sz="2750" b="1" spc="-40" dirty="0">
                <a:latin typeface="Trebuchet MS"/>
                <a:cs typeface="Trebuchet MS"/>
              </a:rPr>
              <a:t>spirat</a:t>
            </a:r>
            <a:r>
              <a:rPr sz="4125" b="1" spc="-60" baseline="1010" dirty="0">
                <a:latin typeface="Trebuchet MS"/>
                <a:cs typeface="Trebuchet MS"/>
              </a:rPr>
              <a:t>ória</a:t>
            </a:r>
            <a:r>
              <a:rPr sz="4125" b="1" spc="-277" baseline="1010" dirty="0">
                <a:latin typeface="Trebuchet MS"/>
                <a:cs typeface="Trebuchet MS"/>
              </a:rPr>
              <a:t> </a:t>
            </a:r>
            <a:r>
              <a:rPr sz="4125" b="1" spc="-127" baseline="1010" dirty="0">
                <a:latin typeface="Trebuchet MS"/>
                <a:cs typeface="Trebuchet MS"/>
              </a:rPr>
              <a:t>(</a:t>
            </a:r>
            <a:r>
              <a:rPr sz="4125" b="1" spc="-127" baseline="2020" dirty="0">
                <a:latin typeface="Trebuchet MS"/>
                <a:cs typeface="Trebuchet MS"/>
              </a:rPr>
              <a:t>crianç</a:t>
            </a:r>
            <a:r>
              <a:rPr sz="4125" b="1" spc="-127" baseline="3030" dirty="0">
                <a:latin typeface="Trebuchet MS"/>
                <a:cs typeface="Trebuchet MS"/>
              </a:rPr>
              <a:t>as,</a:t>
            </a:r>
            <a:endParaRPr sz="4125" baseline="303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 rot="21000000">
            <a:off x="12175744" y="5593578"/>
            <a:ext cx="4239751" cy="34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50"/>
              </a:lnSpc>
            </a:pPr>
            <a:r>
              <a:rPr sz="4125" b="1" spc="-60" baseline="-2020" dirty="0">
                <a:latin typeface="Trebuchet MS"/>
                <a:cs typeface="Trebuchet MS"/>
              </a:rPr>
              <a:t>afog</a:t>
            </a:r>
            <a:r>
              <a:rPr sz="4125" b="1" spc="-60" baseline="-1010" dirty="0">
                <a:latin typeface="Trebuchet MS"/>
                <a:cs typeface="Trebuchet MS"/>
              </a:rPr>
              <a:t>amen</a:t>
            </a:r>
            <a:r>
              <a:rPr sz="2750" b="1" spc="-40" dirty="0">
                <a:latin typeface="Trebuchet MS"/>
                <a:cs typeface="Trebuchet MS"/>
              </a:rPr>
              <a:t>tos,</a:t>
            </a:r>
            <a:r>
              <a:rPr sz="2750" b="1" spc="-185" dirty="0">
                <a:latin typeface="Trebuchet MS"/>
                <a:cs typeface="Trebuchet MS"/>
              </a:rPr>
              <a:t> </a:t>
            </a:r>
            <a:r>
              <a:rPr sz="2750" b="1" spc="-85" dirty="0">
                <a:latin typeface="Trebuchet MS"/>
                <a:cs typeface="Trebuchet MS"/>
              </a:rPr>
              <a:t>h</a:t>
            </a:r>
            <a:r>
              <a:rPr sz="4125" b="1" spc="-127" baseline="1010" dirty="0">
                <a:latin typeface="Trebuchet MS"/>
                <a:cs typeface="Trebuchet MS"/>
              </a:rPr>
              <a:t>ipote</a:t>
            </a:r>
            <a:r>
              <a:rPr sz="4125" b="1" spc="-127" baseline="2020" dirty="0">
                <a:latin typeface="Trebuchet MS"/>
                <a:cs typeface="Trebuchet MS"/>
              </a:rPr>
              <a:t>rmia);</a:t>
            </a:r>
            <a:endParaRPr sz="4125" baseline="202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 rot="21000000">
            <a:off x="12257628" y="5993717"/>
            <a:ext cx="5097736" cy="34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50"/>
              </a:lnSpc>
            </a:pPr>
            <a:r>
              <a:rPr sz="4125" b="1" spc="-209" baseline="-2020" dirty="0">
                <a:latin typeface="Trebuchet MS"/>
                <a:cs typeface="Trebuchet MS"/>
              </a:rPr>
              <a:t>C</a:t>
            </a:r>
            <a:r>
              <a:rPr sz="4125" b="1" spc="-142" baseline="-2020" dirty="0">
                <a:latin typeface="Trebuchet MS"/>
                <a:cs typeface="Trebuchet MS"/>
              </a:rPr>
              <a:t>e</a:t>
            </a:r>
            <a:r>
              <a:rPr sz="4125" b="1" spc="157" baseline="-2020" dirty="0">
                <a:latin typeface="Trebuchet MS"/>
                <a:cs typeface="Trebuchet MS"/>
              </a:rPr>
              <a:t>ss</a:t>
            </a:r>
            <a:r>
              <a:rPr sz="4125" b="1" spc="15" baseline="-1010" dirty="0">
                <a:latin typeface="Trebuchet MS"/>
                <a:cs typeface="Trebuchet MS"/>
              </a:rPr>
              <a:t>a</a:t>
            </a:r>
            <a:r>
              <a:rPr sz="4125" b="1" spc="-179" baseline="-1010" dirty="0">
                <a:latin typeface="Trebuchet MS"/>
                <a:cs typeface="Trebuchet MS"/>
              </a:rPr>
              <a:t>ç</a:t>
            </a:r>
            <a:r>
              <a:rPr sz="4125" b="1" spc="15" baseline="-1010" dirty="0">
                <a:latin typeface="Trebuchet MS"/>
                <a:cs typeface="Trebuchet MS"/>
              </a:rPr>
              <a:t>ã</a:t>
            </a:r>
            <a:r>
              <a:rPr sz="4125" b="1" spc="67" baseline="-1010" dirty="0">
                <a:latin typeface="Trebuchet MS"/>
                <a:cs typeface="Trebuchet MS"/>
              </a:rPr>
              <a:t>o</a:t>
            </a:r>
            <a:r>
              <a:rPr sz="4125" b="1" spc="-277" baseline="-1010" dirty="0">
                <a:latin typeface="Trebuchet MS"/>
                <a:cs typeface="Trebuchet MS"/>
              </a:rPr>
              <a:t> </a:t>
            </a:r>
            <a:r>
              <a:rPr sz="4125" b="1" spc="37" baseline="-1010" dirty="0">
                <a:latin typeface="Trebuchet MS"/>
                <a:cs typeface="Trebuchet MS"/>
              </a:rPr>
              <a:t>d</a:t>
            </a:r>
            <a:r>
              <a:rPr sz="2750" b="1" spc="-70" dirty="0">
                <a:latin typeface="Trebuchet MS"/>
                <a:cs typeface="Trebuchet MS"/>
              </a:rPr>
              <a:t>e</a:t>
            </a:r>
            <a:r>
              <a:rPr sz="2750" b="1" spc="-185" dirty="0">
                <a:latin typeface="Trebuchet MS"/>
                <a:cs typeface="Trebuchet MS"/>
              </a:rPr>
              <a:t> </a:t>
            </a:r>
            <a:r>
              <a:rPr sz="2750" b="1" spc="15" dirty="0">
                <a:latin typeface="Trebuchet MS"/>
                <a:cs typeface="Trebuchet MS"/>
              </a:rPr>
              <a:t>q</a:t>
            </a:r>
            <a:r>
              <a:rPr sz="2750" b="1" spc="-75" dirty="0">
                <a:latin typeface="Trebuchet MS"/>
                <a:cs typeface="Trebuchet MS"/>
              </a:rPr>
              <a:t>u</a:t>
            </a:r>
            <a:r>
              <a:rPr sz="2750" b="1" spc="10" dirty="0">
                <a:latin typeface="Trebuchet MS"/>
                <a:cs typeface="Trebuchet MS"/>
              </a:rPr>
              <a:t>a</a:t>
            </a:r>
            <a:r>
              <a:rPr sz="4125" b="1" spc="-37" baseline="1010" dirty="0">
                <a:latin typeface="Trebuchet MS"/>
                <a:cs typeface="Trebuchet MS"/>
              </a:rPr>
              <a:t>l</a:t>
            </a:r>
            <a:r>
              <a:rPr sz="4125" b="1" spc="22" baseline="1010" dirty="0">
                <a:latin typeface="Trebuchet MS"/>
                <a:cs typeface="Trebuchet MS"/>
              </a:rPr>
              <a:t>q</a:t>
            </a:r>
            <a:r>
              <a:rPr sz="4125" b="1" spc="-112" baseline="1010" dirty="0">
                <a:latin typeface="Trebuchet MS"/>
                <a:cs typeface="Trebuchet MS"/>
              </a:rPr>
              <a:t>u</a:t>
            </a:r>
            <a:r>
              <a:rPr sz="4125" b="1" spc="-142" baseline="1010" dirty="0">
                <a:latin typeface="Trebuchet MS"/>
                <a:cs typeface="Trebuchet MS"/>
              </a:rPr>
              <a:t>e</a:t>
            </a:r>
            <a:r>
              <a:rPr sz="4125" b="1" spc="-127" baseline="1010" dirty="0">
                <a:latin typeface="Trebuchet MS"/>
                <a:cs typeface="Trebuchet MS"/>
              </a:rPr>
              <a:t>r</a:t>
            </a:r>
            <a:r>
              <a:rPr sz="4125" b="1" spc="-277" baseline="1010" dirty="0">
                <a:latin typeface="Trebuchet MS"/>
                <a:cs typeface="Trebuchet MS"/>
              </a:rPr>
              <a:t> </a:t>
            </a:r>
            <a:r>
              <a:rPr sz="4125" b="1" spc="15" baseline="2020" dirty="0">
                <a:latin typeface="Trebuchet MS"/>
                <a:cs typeface="Trebuchet MS"/>
              </a:rPr>
              <a:t>a</a:t>
            </a:r>
            <a:r>
              <a:rPr sz="4125" b="1" spc="-112" baseline="2020" dirty="0">
                <a:latin typeface="Trebuchet MS"/>
                <a:cs typeface="Trebuchet MS"/>
              </a:rPr>
              <a:t>t</a:t>
            </a:r>
            <a:r>
              <a:rPr sz="4125" b="1" spc="-104" baseline="2020" dirty="0">
                <a:latin typeface="Trebuchet MS"/>
                <a:cs typeface="Trebuchet MS"/>
              </a:rPr>
              <a:t>i</a:t>
            </a:r>
            <a:r>
              <a:rPr sz="4125" b="1" spc="-120" baseline="2020" dirty="0">
                <a:latin typeface="Trebuchet MS"/>
                <a:cs typeface="Trebuchet MS"/>
              </a:rPr>
              <a:t>v</a:t>
            </a:r>
            <a:r>
              <a:rPr sz="4125" b="1" spc="-104" baseline="2020" dirty="0">
                <a:latin typeface="Trebuchet MS"/>
                <a:cs typeface="Trebuchet MS"/>
              </a:rPr>
              <a:t>i</a:t>
            </a:r>
            <a:r>
              <a:rPr sz="4125" b="1" spc="37" baseline="2020" dirty="0">
                <a:latin typeface="Trebuchet MS"/>
                <a:cs typeface="Trebuchet MS"/>
              </a:rPr>
              <a:t>d</a:t>
            </a:r>
            <a:r>
              <a:rPr sz="4125" b="1" spc="15" baseline="3030" dirty="0">
                <a:latin typeface="Trebuchet MS"/>
                <a:cs typeface="Trebuchet MS"/>
              </a:rPr>
              <a:t>a</a:t>
            </a:r>
            <a:r>
              <a:rPr sz="4125" b="1" spc="37" baseline="3030" dirty="0">
                <a:latin typeface="Trebuchet MS"/>
                <a:cs typeface="Trebuchet MS"/>
              </a:rPr>
              <a:t>d</a:t>
            </a:r>
            <a:r>
              <a:rPr sz="4125" b="1" spc="-104" baseline="3030" dirty="0">
                <a:latin typeface="Trebuchet MS"/>
                <a:cs typeface="Trebuchet MS"/>
              </a:rPr>
              <a:t>e</a:t>
            </a:r>
            <a:endParaRPr sz="4125" baseline="303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 rot="21000000">
            <a:off x="12352893" y="6573250"/>
            <a:ext cx="3974022" cy="34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50"/>
              </a:lnSpc>
            </a:pPr>
            <a:r>
              <a:rPr sz="2750" b="1" spc="-95" dirty="0">
                <a:latin typeface="Trebuchet MS"/>
                <a:cs typeface="Trebuchet MS"/>
              </a:rPr>
              <a:t>e</a:t>
            </a:r>
            <a:r>
              <a:rPr sz="2750" b="1" spc="-25" dirty="0">
                <a:latin typeface="Trebuchet MS"/>
                <a:cs typeface="Trebuchet MS"/>
              </a:rPr>
              <a:t>l</a:t>
            </a:r>
            <a:r>
              <a:rPr sz="2750" b="1" spc="-95" dirty="0">
                <a:latin typeface="Trebuchet MS"/>
                <a:cs typeface="Trebuchet MS"/>
              </a:rPr>
              <a:t>é</a:t>
            </a:r>
            <a:r>
              <a:rPr sz="4125" b="1" spc="-112" baseline="1010" dirty="0">
                <a:latin typeface="Trebuchet MS"/>
                <a:cs typeface="Trebuchet MS"/>
              </a:rPr>
              <a:t>t</a:t>
            </a:r>
            <a:r>
              <a:rPr sz="4125" b="1" spc="-165" baseline="1010" dirty="0">
                <a:latin typeface="Trebuchet MS"/>
                <a:cs typeface="Trebuchet MS"/>
              </a:rPr>
              <a:t>r</a:t>
            </a:r>
            <a:r>
              <a:rPr sz="4125" b="1" spc="-104" baseline="1010" dirty="0">
                <a:latin typeface="Trebuchet MS"/>
                <a:cs typeface="Trebuchet MS"/>
              </a:rPr>
              <a:t>i</a:t>
            </a:r>
            <a:r>
              <a:rPr sz="4125" b="1" spc="-179" baseline="1010" dirty="0">
                <a:latin typeface="Trebuchet MS"/>
                <a:cs typeface="Trebuchet MS"/>
              </a:rPr>
              <a:t>c</a:t>
            </a:r>
            <a:r>
              <a:rPr sz="4125" b="1" spc="52" baseline="1010" dirty="0">
                <a:latin typeface="Trebuchet MS"/>
                <a:cs typeface="Trebuchet MS"/>
              </a:rPr>
              <a:t>a</a:t>
            </a:r>
            <a:r>
              <a:rPr sz="4125" b="1" spc="-277" baseline="1010" dirty="0">
                <a:latin typeface="Trebuchet MS"/>
                <a:cs typeface="Trebuchet MS"/>
              </a:rPr>
              <a:t> </a:t>
            </a:r>
            <a:r>
              <a:rPr sz="4125" b="1" spc="30" baseline="1010" dirty="0">
                <a:latin typeface="Trebuchet MS"/>
                <a:cs typeface="Trebuchet MS"/>
              </a:rPr>
              <a:t>o</a:t>
            </a:r>
            <a:r>
              <a:rPr sz="4125" b="1" spc="-75" baseline="2020" dirty="0">
                <a:latin typeface="Trebuchet MS"/>
                <a:cs typeface="Trebuchet MS"/>
              </a:rPr>
              <a:t>u</a:t>
            </a:r>
            <a:r>
              <a:rPr sz="4125" b="1" spc="-277" baseline="2020" dirty="0">
                <a:latin typeface="Trebuchet MS"/>
                <a:cs typeface="Trebuchet MS"/>
              </a:rPr>
              <a:t> </a:t>
            </a:r>
            <a:r>
              <a:rPr sz="4125" b="1" spc="-89" baseline="2020" dirty="0">
                <a:latin typeface="Trebuchet MS"/>
                <a:cs typeface="Trebuchet MS"/>
              </a:rPr>
              <a:t>m</a:t>
            </a:r>
            <a:r>
              <a:rPr sz="4125" b="1" spc="-142" baseline="2020" dirty="0">
                <a:latin typeface="Trebuchet MS"/>
                <a:cs typeface="Trebuchet MS"/>
              </a:rPr>
              <a:t>e</a:t>
            </a:r>
            <a:r>
              <a:rPr sz="4125" b="1" spc="-179" baseline="3030" dirty="0">
                <a:latin typeface="Trebuchet MS"/>
                <a:cs typeface="Trebuchet MS"/>
              </a:rPr>
              <a:t>c</a:t>
            </a:r>
            <a:r>
              <a:rPr sz="4125" b="1" spc="15" baseline="3030" dirty="0">
                <a:latin typeface="Trebuchet MS"/>
                <a:cs typeface="Trebuchet MS"/>
              </a:rPr>
              <a:t>â</a:t>
            </a:r>
            <a:r>
              <a:rPr sz="4125" b="1" spc="-89" baseline="3030" dirty="0">
                <a:latin typeface="Trebuchet MS"/>
                <a:cs typeface="Trebuchet MS"/>
              </a:rPr>
              <a:t>n</a:t>
            </a:r>
            <a:r>
              <a:rPr sz="4125" b="1" spc="-104" baseline="3030" dirty="0">
                <a:latin typeface="Trebuchet MS"/>
                <a:cs typeface="Trebuchet MS"/>
              </a:rPr>
              <a:t>i</a:t>
            </a:r>
            <a:r>
              <a:rPr sz="4125" b="1" spc="-179" baseline="3030" dirty="0">
                <a:latin typeface="Trebuchet MS"/>
                <a:cs typeface="Trebuchet MS"/>
              </a:rPr>
              <a:t>c</a:t>
            </a:r>
            <a:r>
              <a:rPr sz="4125" b="1" spc="52" baseline="3030" dirty="0">
                <a:latin typeface="Trebuchet MS"/>
                <a:cs typeface="Trebuchet MS"/>
              </a:rPr>
              <a:t>a</a:t>
            </a:r>
            <a:r>
              <a:rPr sz="4125" b="1" spc="-277" baseline="3030" dirty="0">
                <a:latin typeface="Trebuchet MS"/>
                <a:cs typeface="Trebuchet MS"/>
              </a:rPr>
              <a:t> </a:t>
            </a:r>
            <a:r>
              <a:rPr sz="4125" b="1" spc="-89" baseline="4040" dirty="0">
                <a:latin typeface="Trebuchet MS"/>
                <a:cs typeface="Trebuchet MS"/>
              </a:rPr>
              <a:t>n</a:t>
            </a:r>
            <a:r>
              <a:rPr sz="4125" b="1" spc="30" baseline="4040" dirty="0">
                <a:latin typeface="Trebuchet MS"/>
                <a:cs typeface="Trebuchet MS"/>
              </a:rPr>
              <a:t>o</a:t>
            </a:r>
            <a:r>
              <a:rPr sz="4125" b="1" spc="195" baseline="4040" dirty="0">
                <a:latin typeface="Trebuchet MS"/>
                <a:cs typeface="Trebuchet MS"/>
              </a:rPr>
              <a:t>s</a:t>
            </a:r>
            <a:endParaRPr sz="4125" baseline="404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 rot="21000000">
            <a:off x="12449251" y="7239516"/>
            <a:ext cx="1903772" cy="34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50"/>
              </a:lnSpc>
            </a:pPr>
            <a:r>
              <a:rPr sz="2750" b="1" spc="-80" dirty="0">
                <a:latin typeface="Trebuchet MS"/>
                <a:cs typeface="Trebuchet MS"/>
              </a:rPr>
              <a:t>ven</a:t>
            </a:r>
            <a:r>
              <a:rPr sz="4125" b="1" spc="-120" baseline="1010" dirty="0">
                <a:latin typeface="Trebuchet MS"/>
                <a:cs typeface="Trebuchet MS"/>
              </a:rPr>
              <a:t>trícul</a:t>
            </a:r>
            <a:r>
              <a:rPr sz="4125" b="1" spc="-120" baseline="2020" dirty="0">
                <a:latin typeface="Trebuchet MS"/>
                <a:cs typeface="Trebuchet MS"/>
              </a:rPr>
              <a:t>os;</a:t>
            </a:r>
            <a:endParaRPr sz="4125" baseline="202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 rot="21000000">
            <a:off x="12609438" y="7448677"/>
            <a:ext cx="4684778" cy="34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50"/>
              </a:lnSpc>
            </a:pPr>
            <a:r>
              <a:rPr sz="4125" b="1" spc="120" baseline="-2020" dirty="0">
                <a:latin typeface="Trebuchet MS"/>
                <a:cs typeface="Trebuchet MS"/>
              </a:rPr>
              <a:t>M</a:t>
            </a:r>
            <a:r>
              <a:rPr sz="4125" b="1" spc="-112" baseline="-2020" dirty="0">
                <a:latin typeface="Trebuchet MS"/>
                <a:cs typeface="Trebuchet MS"/>
              </a:rPr>
              <a:t>u</a:t>
            </a:r>
            <a:r>
              <a:rPr sz="4125" b="1" spc="-104" baseline="-2020" dirty="0">
                <a:latin typeface="Trebuchet MS"/>
                <a:cs typeface="Trebuchet MS"/>
              </a:rPr>
              <a:t>i</a:t>
            </a:r>
            <a:r>
              <a:rPr sz="4125" b="1" spc="-112" baseline="-1010" dirty="0">
                <a:latin typeface="Trebuchet MS"/>
                <a:cs typeface="Trebuchet MS"/>
              </a:rPr>
              <a:t>t</a:t>
            </a:r>
            <a:r>
              <a:rPr sz="4125" b="1" spc="15" baseline="-1010" dirty="0">
                <a:latin typeface="Trebuchet MS"/>
                <a:cs typeface="Trebuchet MS"/>
              </a:rPr>
              <a:t>a</a:t>
            </a:r>
            <a:r>
              <a:rPr sz="4125" b="1" spc="195" baseline="-1010" dirty="0">
                <a:latin typeface="Trebuchet MS"/>
                <a:cs typeface="Trebuchet MS"/>
              </a:rPr>
              <a:t>s</a:t>
            </a:r>
            <a:r>
              <a:rPr sz="4125" b="1" spc="-277" baseline="-1010" dirty="0">
                <a:latin typeface="Trebuchet MS"/>
                <a:cs typeface="Trebuchet MS"/>
              </a:rPr>
              <a:t> </a:t>
            </a:r>
            <a:r>
              <a:rPr sz="4125" b="1" spc="-120" baseline="-1010" dirty="0">
                <a:latin typeface="Trebuchet MS"/>
                <a:cs typeface="Trebuchet MS"/>
              </a:rPr>
              <a:t>v</a:t>
            </a:r>
            <a:r>
              <a:rPr sz="4125" b="1" spc="-142" baseline="-1010" dirty="0">
                <a:latin typeface="Trebuchet MS"/>
                <a:cs typeface="Trebuchet MS"/>
              </a:rPr>
              <a:t>e</a:t>
            </a:r>
            <a:r>
              <a:rPr sz="2750" b="1" spc="-229" dirty="0">
                <a:latin typeface="Trebuchet MS"/>
                <a:cs typeface="Trebuchet MS"/>
              </a:rPr>
              <a:t>z</a:t>
            </a:r>
            <a:r>
              <a:rPr sz="2750" b="1" spc="-95" dirty="0">
                <a:latin typeface="Trebuchet MS"/>
                <a:cs typeface="Trebuchet MS"/>
              </a:rPr>
              <a:t>e</a:t>
            </a:r>
            <a:r>
              <a:rPr sz="2750" b="1" spc="130" dirty="0">
                <a:latin typeface="Trebuchet MS"/>
                <a:cs typeface="Trebuchet MS"/>
              </a:rPr>
              <a:t>s</a:t>
            </a:r>
            <a:r>
              <a:rPr sz="2750" b="1" spc="-185" dirty="0">
                <a:latin typeface="Trebuchet MS"/>
                <a:cs typeface="Trebuchet MS"/>
              </a:rPr>
              <a:t> </a:t>
            </a:r>
            <a:r>
              <a:rPr sz="2750" b="1" spc="-70" dirty="0">
                <a:latin typeface="Trebuchet MS"/>
                <a:cs typeface="Trebuchet MS"/>
              </a:rPr>
              <a:t>é</a:t>
            </a:r>
            <a:r>
              <a:rPr sz="2750" b="1" spc="-185" dirty="0">
                <a:latin typeface="Trebuchet MS"/>
                <a:cs typeface="Trebuchet MS"/>
              </a:rPr>
              <a:t> </a:t>
            </a:r>
            <a:r>
              <a:rPr sz="4125" b="1" spc="67" baseline="1010" dirty="0">
                <a:latin typeface="Trebuchet MS"/>
                <a:cs typeface="Trebuchet MS"/>
              </a:rPr>
              <a:t>o</a:t>
            </a:r>
            <a:r>
              <a:rPr sz="4125" b="1" spc="-277" baseline="1010" dirty="0">
                <a:latin typeface="Trebuchet MS"/>
                <a:cs typeface="Trebuchet MS"/>
              </a:rPr>
              <a:t> </a:t>
            </a:r>
            <a:r>
              <a:rPr sz="4125" b="1" spc="-142" baseline="1010" dirty="0">
                <a:latin typeface="Trebuchet MS"/>
                <a:cs typeface="Trebuchet MS"/>
              </a:rPr>
              <a:t>e</a:t>
            </a:r>
            <a:r>
              <a:rPr sz="4125" b="1" spc="157" baseline="1010" dirty="0">
                <a:latin typeface="Trebuchet MS"/>
                <a:cs typeface="Trebuchet MS"/>
              </a:rPr>
              <a:t>s</a:t>
            </a:r>
            <a:r>
              <a:rPr sz="4125" b="1" spc="-112" baseline="1010" dirty="0">
                <a:latin typeface="Trebuchet MS"/>
                <a:cs typeface="Trebuchet MS"/>
              </a:rPr>
              <a:t>t</a:t>
            </a:r>
            <a:r>
              <a:rPr sz="4125" b="1" spc="15" baseline="1010" dirty="0">
                <a:latin typeface="Trebuchet MS"/>
                <a:cs typeface="Trebuchet MS"/>
              </a:rPr>
              <a:t>á</a:t>
            </a:r>
            <a:r>
              <a:rPr sz="4125" b="1" spc="135" baseline="2020" dirty="0">
                <a:latin typeface="Trebuchet MS"/>
                <a:cs typeface="Trebuchet MS"/>
              </a:rPr>
              <a:t>g</a:t>
            </a:r>
            <a:r>
              <a:rPr sz="4125" b="1" spc="-104" baseline="2020" dirty="0">
                <a:latin typeface="Trebuchet MS"/>
                <a:cs typeface="Trebuchet MS"/>
              </a:rPr>
              <a:t>i</a:t>
            </a:r>
            <a:r>
              <a:rPr sz="4125" b="1" spc="67" baseline="2020" dirty="0">
                <a:latin typeface="Trebuchet MS"/>
                <a:cs typeface="Trebuchet MS"/>
              </a:rPr>
              <a:t>o</a:t>
            </a:r>
            <a:r>
              <a:rPr sz="4125" b="1" spc="-277" baseline="2020" dirty="0">
                <a:latin typeface="Trebuchet MS"/>
                <a:cs typeface="Trebuchet MS"/>
              </a:rPr>
              <a:t> </a:t>
            </a:r>
            <a:r>
              <a:rPr sz="4125" b="1" spc="-120" baseline="2020" dirty="0">
                <a:latin typeface="Trebuchet MS"/>
                <a:cs typeface="Trebuchet MS"/>
              </a:rPr>
              <a:t>f</a:t>
            </a:r>
            <a:r>
              <a:rPr sz="4125" b="1" spc="-104" baseline="2020" dirty="0">
                <a:latin typeface="Trebuchet MS"/>
                <a:cs typeface="Trebuchet MS"/>
              </a:rPr>
              <a:t>i</a:t>
            </a:r>
            <a:r>
              <a:rPr sz="4125" b="1" spc="-89" baseline="3030" dirty="0">
                <a:latin typeface="Trebuchet MS"/>
                <a:cs typeface="Trebuchet MS"/>
              </a:rPr>
              <a:t>n</a:t>
            </a:r>
            <a:r>
              <a:rPr sz="4125" b="1" spc="15" baseline="3030" dirty="0">
                <a:latin typeface="Trebuchet MS"/>
                <a:cs typeface="Trebuchet MS"/>
              </a:rPr>
              <a:t>a</a:t>
            </a:r>
            <a:r>
              <a:rPr sz="4125" b="1" baseline="3030" dirty="0">
                <a:latin typeface="Trebuchet MS"/>
                <a:cs typeface="Trebuchet MS"/>
              </a:rPr>
              <a:t>l</a:t>
            </a:r>
            <a:endParaRPr sz="4125" baseline="303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 rot="21000000">
            <a:off x="12706258" y="8098572"/>
            <a:ext cx="2791880" cy="34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50"/>
              </a:lnSpc>
            </a:pPr>
            <a:r>
              <a:rPr sz="2750" b="1" spc="-95" dirty="0">
                <a:latin typeface="Trebuchet MS"/>
                <a:cs typeface="Trebuchet MS"/>
              </a:rPr>
              <a:t>e</a:t>
            </a:r>
            <a:r>
              <a:rPr sz="2750" b="1" spc="-80" dirty="0">
                <a:latin typeface="Trebuchet MS"/>
                <a:cs typeface="Trebuchet MS"/>
              </a:rPr>
              <a:t>v</a:t>
            </a:r>
            <a:r>
              <a:rPr sz="2750" b="1" spc="20" dirty="0">
                <a:latin typeface="Trebuchet MS"/>
                <a:cs typeface="Trebuchet MS"/>
              </a:rPr>
              <a:t>o</a:t>
            </a:r>
            <a:r>
              <a:rPr sz="4125" b="1" spc="-37" baseline="1010" dirty="0">
                <a:latin typeface="Trebuchet MS"/>
                <a:cs typeface="Trebuchet MS"/>
              </a:rPr>
              <a:t>l</a:t>
            </a:r>
            <a:r>
              <a:rPr sz="4125" b="1" spc="-112" baseline="1010" dirty="0">
                <a:latin typeface="Trebuchet MS"/>
                <a:cs typeface="Trebuchet MS"/>
              </a:rPr>
              <a:t>ut</a:t>
            </a:r>
            <a:r>
              <a:rPr sz="4125" b="1" spc="-104" baseline="1010" dirty="0">
                <a:latin typeface="Trebuchet MS"/>
                <a:cs typeface="Trebuchet MS"/>
              </a:rPr>
              <a:t>i</a:t>
            </a:r>
            <a:r>
              <a:rPr sz="4125" b="1" spc="-120" baseline="1010" dirty="0">
                <a:latin typeface="Trebuchet MS"/>
                <a:cs typeface="Trebuchet MS"/>
              </a:rPr>
              <a:t>v</a:t>
            </a:r>
            <a:r>
              <a:rPr sz="4125" b="1" spc="67" baseline="1010" dirty="0">
                <a:latin typeface="Trebuchet MS"/>
                <a:cs typeface="Trebuchet MS"/>
              </a:rPr>
              <a:t>o</a:t>
            </a:r>
            <a:r>
              <a:rPr sz="4125" b="1" spc="-277" baseline="1010" dirty="0">
                <a:latin typeface="Trebuchet MS"/>
                <a:cs typeface="Trebuchet MS"/>
              </a:rPr>
              <a:t> </a:t>
            </a:r>
            <a:r>
              <a:rPr sz="4125" b="1" spc="37" baseline="2020" dirty="0">
                <a:latin typeface="Trebuchet MS"/>
                <a:cs typeface="Trebuchet MS"/>
              </a:rPr>
              <a:t>d</a:t>
            </a:r>
            <a:r>
              <a:rPr sz="4125" b="1" spc="52" baseline="2020" dirty="0">
                <a:latin typeface="Trebuchet MS"/>
                <a:cs typeface="Trebuchet MS"/>
              </a:rPr>
              <a:t>a</a:t>
            </a:r>
            <a:r>
              <a:rPr sz="4125" b="1" spc="-277" baseline="2020" dirty="0">
                <a:latin typeface="Trebuchet MS"/>
                <a:cs typeface="Trebuchet MS"/>
              </a:rPr>
              <a:t> </a:t>
            </a:r>
            <a:r>
              <a:rPr sz="4125" b="1" spc="-7" baseline="2020" dirty="0">
                <a:latin typeface="Trebuchet MS"/>
                <a:cs typeface="Trebuchet MS"/>
              </a:rPr>
              <a:t>P</a:t>
            </a:r>
            <a:r>
              <a:rPr sz="4125" b="1" spc="-209" baseline="3030" dirty="0">
                <a:latin typeface="Trebuchet MS"/>
                <a:cs typeface="Trebuchet MS"/>
              </a:rPr>
              <a:t>C</a:t>
            </a:r>
            <a:r>
              <a:rPr sz="4125" b="1" spc="-30" baseline="3030" dirty="0">
                <a:latin typeface="Trebuchet MS"/>
                <a:cs typeface="Trebuchet MS"/>
              </a:rPr>
              <a:t>R</a:t>
            </a:r>
            <a:r>
              <a:rPr sz="4125" b="1" spc="-525" baseline="3030" dirty="0">
                <a:latin typeface="Trebuchet MS"/>
                <a:cs typeface="Trebuchet MS"/>
              </a:rPr>
              <a:t>;</a:t>
            </a:r>
            <a:endParaRPr sz="4125" baseline="3030">
              <a:latin typeface="Trebuchet MS"/>
              <a:cs typeface="Trebuchet MS"/>
            </a:endParaRPr>
          </a:p>
        </p:txBody>
      </p:sp>
      <p:sp>
        <p:nvSpPr>
          <p:cNvPr id="23" name="object 11">
            <a:extLst>
              <a:ext uri="{FF2B5EF4-FFF2-40B4-BE49-F238E27FC236}">
                <a16:creationId xmlns:a16="http://schemas.microsoft.com/office/drawing/2014/main" id="{DB98038E-07FA-53EC-BE1E-0022260639F8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6000" y="2471239"/>
            <a:ext cx="888428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130" dirty="0">
                <a:solidFill>
                  <a:srgbClr val="787E11"/>
                </a:solidFill>
              </a:rPr>
              <a:t>P</a:t>
            </a:r>
            <a:r>
              <a:rPr sz="4400" b="1" spc="55" dirty="0">
                <a:solidFill>
                  <a:srgbClr val="787E11"/>
                </a:solidFill>
              </a:rPr>
              <a:t>a</a:t>
            </a:r>
            <a:r>
              <a:rPr sz="4400" b="1" spc="-30" dirty="0">
                <a:solidFill>
                  <a:srgbClr val="787E11"/>
                </a:solidFill>
              </a:rPr>
              <a:t>r</a:t>
            </a:r>
            <a:r>
              <a:rPr sz="4400" b="1" spc="55" dirty="0">
                <a:solidFill>
                  <a:srgbClr val="787E11"/>
                </a:solidFill>
              </a:rPr>
              <a:t>a</a:t>
            </a:r>
            <a:r>
              <a:rPr sz="4400" b="1" spc="175" dirty="0">
                <a:solidFill>
                  <a:srgbClr val="787E11"/>
                </a:solidFill>
              </a:rPr>
              <a:t>d</a:t>
            </a:r>
            <a:r>
              <a:rPr sz="4400" b="1" spc="114" dirty="0">
                <a:solidFill>
                  <a:srgbClr val="787E11"/>
                </a:solidFill>
              </a:rPr>
              <a:t>a</a:t>
            </a:r>
            <a:r>
              <a:rPr sz="4400" b="1" spc="-409" dirty="0">
                <a:solidFill>
                  <a:srgbClr val="787E11"/>
                </a:solidFill>
              </a:rPr>
              <a:t> </a:t>
            </a:r>
            <a:r>
              <a:rPr sz="4400" b="1" spc="-235" dirty="0">
                <a:solidFill>
                  <a:srgbClr val="787E11"/>
                </a:solidFill>
              </a:rPr>
              <a:t>C</a:t>
            </a:r>
            <a:r>
              <a:rPr sz="4400" b="1" spc="55" dirty="0">
                <a:solidFill>
                  <a:srgbClr val="787E11"/>
                </a:solidFill>
              </a:rPr>
              <a:t>a</a:t>
            </a:r>
            <a:r>
              <a:rPr sz="4400" b="1" spc="-30" dirty="0">
                <a:solidFill>
                  <a:srgbClr val="787E11"/>
                </a:solidFill>
              </a:rPr>
              <a:t>r</a:t>
            </a:r>
            <a:r>
              <a:rPr sz="4400" b="1" spc="175" dirty="0">
                <a:solidFill>
                  <a:srgbClr val="787E11"/>
                </a:solidFill>
              </a:rPr>
              <a:t>d</a:t>
            </a:r>
            <a:r>
              <a:rPr sz="4400" b="1" spc="-80" dirty="0">
                <a:solidFill>
                  <a:srgbClr val="787E11"/>
                </a:solidFill>
              </a:rPr>
              <a:t>i</a:t>
            </a:r>
            <a:r>
              <a:rPr sz="4400" b="1" spc="210" dirty="0">
                <a:solidFill>
                  <a:srgbClr val="787E11"/>
                </a:solidFill>
              </a:rPr>
              <a:t>o</a:t>
            </a:r>
            <a:r>
              <a:rPr sz="4400" b="1" spc="-30" dirty="0">
                <a:solidFill>
                  <a:srgbClr val="787E11"/>
                </a:solidFill>
              </a:rPr>
              <a:t>rr</a:t>
            </a:r>
            <a:r>
              <a:rPr sz="4400" b="1" spc="-40" dirty="0">
                <a:solidFill>
                  <a:srgbClr val="787E11"/>
                </a:solidFill>
              </a:rPr>
              <a:t>e</a:t>
            </a:r>
            <a:r>
              <a:rPr sz="4400" b="1" spc="345" dirty="0">
                <a:solidFill>
                  <a:srgbClr val="787E11"/>
                </a:solidFill>
              </a:rPr>
              <a:t>s</a:t>
            </a:r>
            <a:r>
              <a:rPr sz="4400" b="1" spc="160" dirty="0">
                <a:solidFill>
                  <a:srgbClr val="787E11"/>
                </a:solidFill>
              </a:rPr>
              <a:t>p</a:t>
            </a:r>
            <a:r>
              <a:rPr sz="4400" b="1" spc="-80" dirty="0">
                <a:solidFill>
                  <a:srgbClr val="787E11"/>
                </a:solidFill>
              </a:rPr>
              <a:t>i</a:t>
            </a:r>
            <a:r>
              <a:rPr sz="4400" b="1" spc="-30" dirty="0">
                <a:solidFill>
                  <a:srgbClr val="787E11"/>
                </a:solidFill>
              </a:rPr>
              <a:t>r</a:t>
            </a:r>
            <a:r>
              <a:rPr sz="4400" b="1" spc="55" dirty="0">
                <a:solidFill>
                  <a:srgbClr val="787E11"/>
                </a:solidFill>
              </a:rPr>
              <a:t>a</a:t>
            </a:r>
            <a:r>
              <a:rPr sz="4400" b="1" spc="-185" dirty="0">
                <a:solidFill>
                  <a:srgbClr val="787E11"/>
                </a:solidFill>
              </a:rPr>
              <a:t>t</a:t>
            </a:r>
            <a:r>
              <a:rPr sz="4400" b="1" spc="210" dirty="0">
                <a:solidFill>
                  <a:srgbClr val="787E11"/>
                </a:solidFill>
              </a:rPr>
              <a:t>ó</a:t>
            </a:r>
            <a:r>
              <a:rPr sz="4400" b="1" spc="-30" dirty="0">
                <a:solidFill>
                  <a:srgbClr val="787E11"/>
                </a:solidFill>
              </a:rPr>
              <a:t>r</a:t>
            </a:r>
            <a:r>
              <a:rPr sz="4400" b="1" spc="-80" dirty="0">
                <a:solidFill>
                  <a:srgbClr val="787E11"/>
                </a:solidFill>
              </a:rPr>
              <a:t>i</a:t>
            </a:r>
            <a:r>
              <a:rPr sz="4400" b="1" spc="55" dirty="0">
                <a:solidFill>
                  <a:srgbClr val="787E11"/>
                </a:solidFill>
              </a:rPr>
              <a:t>a</a:t>
            </a:r>
            <a:r>
              <a:rPr sz="4400" b="1" spc="-725" dirty="0">
                <a:solidFill>
                  <a:srgbClr val="787E11"/>
                </a:solidFill>
              </a:rPr>
              <a:t>:</a:t>
            </a:r>
            <a:endParaRPr sz="4400" b="1" dirty="0">
              <a:solidFill>
                <a:srgbClr val="787E11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6000" y="3452516"/>
            <a:ext cx="9231630" cy="421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100"/>
              </a:spcBef>
            </a:pPr>
            <a:r>
              <a:rPr sz="2950" spc="35" dirty="0">
                <a:latin typeface="Trebuchet MS"/>
                <a:cs typeface="Trebuchet MS"/>
              </a:rPr>
              <a:t>Desfibrilação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20" dirty="0">
                <a:latin typeface="Trebuchet MS"/>
                <a:cs typeface="Trebuchet MS"/>
              </a:rPr>
              <a:t>precoce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40" dirty="0">
                <a:latin typeface="Trebuchet MS"/>
                <a:cs typeface="Trebuchet MS"/>
              </a:rPr>
              <a:t>deve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5" dirty="0">
                <a:latin typeface="Trebuchet MS"/>
                <a:cs typeface="Trebuchet MS"/>
              </a:rPr>
              <a:t>acontecer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45" dirty="0">
                <a:latin typeface="Trebuchet MS"/>
                <a:cs typeface="Trebuchet MS"/>
              </a:rPr>
              <a:t>com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14" dirty="0">
                <a:latin typeface="Trebuchet MS"/>
                <a:cs typeface="Trebuchet MS"/>
              </a:rPr>
              <a:t>no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45" dirty="0">
                <a:latin typeface="Trebuchet MS"/>
                <a:cs typeface="Trebuchet MS"/>
              </a:rPr>
              <a:t>máximo </a:t>
            </a:r>
            <a:r>
              <a:rPr sz="2950" spc="-875" dirty="0">
                <a:latin typeface="Trebuchet MS"/>
                <a:cs typeface="Trebuchet MS"/>
              </a:rPr>
              <a:t> </a:t>
            </a:r>
            <a:r>
              <a:rPr sz="2950" spc="-15" dirty="0">
                <a:latin typeface="Trebuchet MS"/>
                <a:cs typeface="Trebuchet MS"/>
              </a:rPr>
              <a:t>5 </a:t>
            </a:r>
            <a:r>
              <a:rPr sz="2950" spc="70" dirty="0">
                <a:latin typeface="Trebuchet MS"/>
                <a:cs typeface="Trebuchet MS"/>
              </a:rPr>
              <a:t>minutos </a:t>
            </a:r>
            <a:r>
              <a:rPr sz="2950" spc="125" dirty="0">
                <a:latin typeface="Trebuchet MS"/>
                <a:cs typeface="Trebuchet MS"/>
              </a:rPr>
              <a:t>após </a:t>
            </a:r>
            <a:r>
              <a:rPr sz="2950" spc="135" dirty="0">
                <a:latin typeface="Trebuchet MS"/>
                <a:cs typeface="Trebuchet MS"/>
              </a:rPr>
              <a:t>o </a:t>
            </a:r>
            <a:r>
              <a:rPr sz="2950" spc="20" dirty="0">
                <a:latin typeface="Trebuchet MS"/>
                <a:cs typeface="Trebuchet MS"/>
              </a:rPr>
              <a:t>início </a:t>
            </a:r>
            <a:r>
              <a:rPr sz="2950" spc="125" dirty="0">
                <a:latin typeface="Trebuchet MS"/>
                <a:cs typeface="Trebuchet MS"/>
              </a:rPr>
              <a:t>das </a:t>
            </a:r>
            <a:r>
              <a:rPr sz="2950" spc="90" dirty="0">
                <a:latin typeface="Trebuchet MS"/>
                <a:cs typeface="Trebuchet MS"/>
              </a:rPr>
              <a:t>compressões </a:t>
            </a:r>
            <a:r>
              <a:rPr sz="2950" spc="-15" dirty="0">
                <a:latin typeface="Trebuchet MS"/>
                <a:cs typeface="Trebuchet MS"/>
              </a:rPr>
              <a:t>torácicas, </a:t>
            </a:r>
            <a:r>
              <a:rPr sz="2950" spc="-10" dirty="0">
                <a:latin typeface="Trebuchet MS"/>
                <a:cs typeface="Trebuchet MS"/>
              </a:rPr>
              <a:t> </a:t>
            </a:r>
            <a:r>
              <a:rPr sz="2950" spc="55" dirty="0">
                <a:latin typeface="Trebuchet MS"/>
                <a:cs typeface="Trebuchet MS"/>
              </a:rPr>
              <a:t>para </a:t>
            </a:r>
            <a:r>
              <a:rPr sz="2950" spc="70" dirty="0">
                <a:latin typeface="Trebuchet MS"/>
                <a:cs typeface="Trebuchet MS"/>
              </a:rPr>
              <a:t>que </a:t>
            </a:r>
            <a:r>
              <a:rPr sz="2950" spc="140" dirty="0">
                <a:latin typeface="Trebuchet MS"/>
                <a:cs typeface="Trebuchet MS"/>
              </a:rPr>
              <a:t>possa </a:t>
            </a:r>
            <a:r>
              <a:rPr sz="2950" spc="20" dirty="0">
                <a:latin typeface="Trebuchet MS"/>
                <a:cs typeface="Trebuchet MS"/>
              </a:rPr>
              <a:t>atingir </a:t>
            </a:r>
            <a:r>
              <a:rPr sz="2950" spc="60" dirty="0">
                <a:latin typeface="Trebuchet MS"/>
                <a:cs typeface="Trebuchet MS"/>
              </a:rPr>
              <a:t>a </a:t>
            </a:r>
            <a:r>
              <a:rPr sz="2950" spc="-15" dirty="0">
                <a:latin typeface="Trebuchet MS"/>
                <a:cs typeface="Trebuchet MS"/>
              </a:rPr>
              <a:t>eficácia </a:t>
            </a:r>
            <a:r>
              <a:rPr sz="2950" spc="40" dirty="0">
                <a:latin typeface="Trebuchet MS"/>
                <a:cs typeface="Trebuchet MS"/>
              </a:rPr>
              <a:t>determinada </a:t>
            </a:r>
            <a:r>
              <a:rPr sz="2950" spc="60" dirty="0">
                <a:latin typeface="Trebuchet MS"/>
                <a:cs typeface="Trebuchet MS"/>
              </a:rPr>
              <a:t>pelo </a:t>
            </a:r>
            <a:r>
              <a:rPr sz="2950" spc="65" dirty="0">
                <a:latin typeface="Trebuchet MS"/>
                <a:cs typeface="Trebuchet MS"/>
              </a:rPr>
              <a:t> </a:t>
            </a:r>
            <a:r>
              <a:rPr sz="2950" spc="55" dirty="0">
                <a:latin typeface="Trebuchet MS"/>
                <a:cs typeface="Trebuchet MS"/>
              </a:rPr>
              <a:t>protocolo </a:t>
            </a:r>
            <a:r>
              <a:rPr sz="2950" spc="30" dirty="0">
                <a:latin typeface="Trebuchet MS"/>
                <a:cs typeface="Trebuchet MS"/>
              </a:rPr>
              <a:t>em </a:t>
            </a:r>
            <a:r>
              <a:rPr sz="2950" spc="20" dirty="0">
                <a:latin typeface="Trebuchet MS"/>
                <a:cs typeface="Trebuchet MS"/>
              </a:rPr>
              <a:t>questão, </a:t>
            </a:r>
            <a:r>
              <a:rPr sz="2950" spc="95" dirty="0">
                <a:latin typeface="Trebuchet MS"/>
                <a:cs typeface="Trebuchet MS"/>
              </a:rPr>
              <a:t>estudos </a:t>
            </a:r>
            <a:r>
              <a:rPr sz="2950" spc="65" dirty="0">
                <a:latin typeface="Trebuchet MS"/>
                <a:cs typeface="Trebuchet MS"/>
              </a:rPr>
              <a:t>mostra </a:t>
            </a:r>
            <a:r>
              <a:rPr sz="2950" spc="70" dirty="0">
                <a:latin typeface="Trebuchet MS"/>
                <a:cs typeface="Trebuchet MS"/>
              </a:rPr>
              <a:t>que quanto </a:t>
            </a:r>
            <a:r>
              <a:rPr sz="2950" spc="75" dirty="0">
                <a:latin typeface="Trebuchet MS"/>
                <a:cs typeface="Trebuchet MS"/>
              </a:rPr>
              <a:t> mais </a:t>
            </a:r>
            <a:r>
              <a:rPr sz="2950" spc="70" dirty="0">
                <a:latin typeface="Trebuchet MS"/>
                <a:cs typeface="Trebuchet MS"/>
              </a:rPr>
              <a:t>rápido </a:t>
            </a:r>
            <a:r>
              <a:rPr sz="2950" spc="135" dirty="0">
                <a:latin typeface="Trebuchet MS"/>
                <a:cs typeface="Trebuchet MS"/>
              </a:rPr>
              <a:t>o </a:t>
            </a:r>
            <a:r>
              <a:rPr sz="2950" spc="15" dirty="0">
                <a:latin typeface="Trebuchet MS"/>
                <a:cs typeface="Trebuchet MS"/>
              </a:rPr>
              <a:t>paciente </a:t>
            </a:r>
            <a:r>
              <a:rPr sz="2950" spc="-5" dirty="0">
                <a:latin typeface="Trebuchet MS"/>
                <a:cs typeface="Trebuchet MS"/>
              </a:rPr>
              <a:t>tiver </a:t>
            </a:r>
            <a:r>
              <a:rPr sz="2950" spc="90" dirty="0">
                <a:latin typeface="Trebuchet MS"/>
                <a:cs typeface="Trebuchet MS"/>
              </a:rPr>
              <a:t>acesso </a:t>
            </a:r>
            <a:r>
              <a:rPr sz="2950" spc="60" dirty="0">
                <a:latin typeface="Trebuchet MS"/>
                <a:cs typeface="Trebuchet MS"/>
              </a:rPr>
              <a:t>a </a:t>
            </a:r>
            <a:r>
              <a:rPr sz="2950" spc="40" dirty="0">
                <a:latin typeface="Trebuchet MS"/>
                <a:cs typeface="Trebuchet MS"/>
              </a:rPr>
              <a:t>desfibrilação </a:t>
            </a:r>
            <a:r>
              <a:rPr sz="2950" spc="45" dirty="0">
                <a:latin typeface="Trebuchet MS"/>
                <a:cs typeface="Trebuchet MS"/>
              </a:rPr>
              <a:t> maior </a:t>
            </a:r>
            <a:r>
              <a:rPr sz="2950" spc="70" dirty="0">
                <a:latin typeface="Trebuchet MS"/>
                <a:cs typeface="Trebuchet MS"/>
              </a:rPr>
              <a:t>será </a:t>
            </a:r>
            <a:r>
              <a:rPr sz="2950" spc="60" dirty="0">
                <a:latin typeface="Trebuchet MS"/>
                <a:cs typeface="Trebuchet MS"/>
              </a:rPr>
              <a:t>a </a:t>
            </a:r>
            <a:r>
              <a:rPr sz="2950" spc="20" dirty="0">
                <a:latin typeface="Trebuchet MS"/>
                <a:cs typeface="Trebuchet MS"/>
              </a:rPr>
              <a:t>chance </a:t>
            </a:r>
            <a:r>
              <a:rPr sz="2950" spc="60" dirty="0">
                <a:latin typeface="Trebuchet MS"/>
                <a:cs typeface="Trebuchet MS"/>
              </a:rPr>
              <a:t>de </a:t>
            </a:r>
            <a:r>
              <a:rPr sz="2950" spc="75" dirty="0">
                <a:latin typeface="Trebuchet MS"/>
                <a:cs typeface="Trebuchet MS"/>
              </a:rPr>
              <a:t>ser </a:t>
            </a:r>
            <a:r>
              <a:rPr sz="2950" spc="5" dirty="0">
                <a:latin typeface="Trebuchet MS"/>
                <a:cs typeface="Trebuchet MS"/>
              </a:rPr>
              <a:t>estabilizado, </a:t>
            </a:r>
            <a:r>
              <a:rPr sz="2950" spc="65" dirty="0">
                <a:latin typeface="Trebuchet MS"/>
                <a:cs typeface="Trebuchet MS"/>
              </a:rPr>
              <a:t>devido </a:t>
            </a:r>
            <a:r>
              <a:rPr sz="2950" spc="95" dirty="0">
                <a:latin typeface="Trebuchet MS"/>
                <a:cs typeface="Trebuchet MS"/>
              </a:rPr>
              <a:t>ao </a:t>
            </a:r>
            <a:r>
              <a:rPr sz="2950" spc="100" dirty="0">
                <a:latin typeface="Trebuchet MS"/>
                <a:cs typeface="Trebuchet MS"/>
              </a:rPr>
              <a:t> </a:t>
            </a:r>
            <a:r>
              <a:rPr sz="2950" spc="20" dirty="0">
                <a:latin typeface="Trebuchet MS"/>
                <a:cs typeface="Trebuchet MS"/>
              </a:rPr>
              <a:t>ritmo </a:t>
            </a:r>
            <a:r>
              <a:rPr sz="2950" spc="65" dirty="0">
                <a:latin typeface="Trebuchet MS"/>
                <a:cs typeface="Trebuchet MS"/>
              </a:rPr>
              <a:t>apresentado </a:t>
            </a:r>
            <a:r>
              <a:rPr sz="2950" spc="40" dirty="0">
                <a:latin typeface="Trebuchet MS"/>
                <a:cs typeface="Trebuchet MS"/>
              </a:rPr>
              <a:t>durante </a:t>
            </a:r>
            <a:r>
              <a:rPr sz="2950" spc="60" dirty="0">
                <a:latin typeface="Trebuchet MS"/>
                <a:cs typeface="Trebuchet MS"/>
              </a:rPr>
              <a:t>a </a:t>
            </a:r>
            <a:r>
              <a:rPr sz="2950" spc="65" dirty="0">
                <a:latin typeface="Trebuchet MS"/>
                <a:cs typeface="Trebuchet MS"/>
              </a:rPr>
              <a:t>parada </a:t>
            </a:r>
            <a:r>
              <a:rPr sz="2950" spc="70" dirty="0">
                <a:latin typeface="Trebuchet MS"/>
                <a:cs typeface="Trebuchet MS"/>
              </a:rPr>
              <a:t> </a:t>
            </a:r>
            <a:r>
              <a:rPr sz="2950" spc="15" dirty="0">
                <a:latin typeface="Trebuchet MS"/>
                <a:cs typeface="Trebuchet MS"/>
              </a:rPr>
              <a:t>cardiorrespiratória.</a:t>
            </a:r>
            <a:endParaRPr sz="295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98238" y="1759465"/>
            <a:ext cx="7952656" cy="6890728"/>
          </a:xfrm>
          <a:prstGeom prst="rect">
            <a:avLst/>
          </a:prstGeom>
        </p:spPr>
      </p:pic>
      <p:sp>
        <p:nvSpPr>
          <p:cNvPr id="11" name="object 11">
            <a:extLst>
              <a:ext uri="{FF2B5EF4-FFF2-40B4-BE49-F238E27FC236}">
                <a16:creationId xmlns:a16="http://schemas.microsoft.com/office/drawing/2014/main" id="{47483C5D-CB95-F038-6B2F-A351A82BBDB4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14086" y="1696525"/>
            <a:ext cx="10815955" cy="99885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3829"/>
              </a:lnSpc>
              <a:spcBef>
                <a:spcPts val="204"/>
              </a:spcBef>
            </a:pPr>
            <a:r>
              <a:rPr sz="3200" b="1" spc="-110" dirty="0">
                <a:solidFill>
                  <a:srgbClr val="787E11"/>
                </a:solidFill>
                <a:latin typeface="Trebuchet MS"/>
                <a:cs typeface="Trebuchet MS"/>
              </a:rPr>
              <a:t>DEA</a:t>
            </a:r>
            <a:r>
              <a:rPr sz="3200" b="1" spc="-24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3200" b="1" spc="484" dirty="0">
                <a:solidFill>
                  <a:srgbClr val="787E11"/>
                </a:solidFill>
                <a:latin typeface="Trebuchet MS"/>
                <a:cs typeface="Trebuchet MS"/>
              </a:rPr>
              <a:t>–</a:t>
            </a:r>
            <a:r>
              <a:rPr sz="3200" b="1" spc="-24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3200" b="1" spc="-40" dirty="0">
                <a:solidFill>
                  <a:srgbClr val="787E11"/>
                </a:solidFill>
                <a:latin typeface="Trebuchet MS"/>
                <a:cs typeface="Trebuchet MS"/>
              </a:rPr>
              <a:t>Desfibrilador</a:t>
            </a:r>
            <a:r>
              <a:rPr sz="3200" b="1" spc="-24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3200" b="1" spc="-100" dirty="0">
                <a:solidFill>
                  <a:srgbClr val="787E11"/>
                </a:solidFill>
                <a:latin typeface="Trebuchet MS"/>
                <a:cs typeface="Trebuchet MS"/>
              </a:rPr>
              <a:t>Externo</a:t>
            </a:r>
            <a:r>
              <a:rPr sz="3200" b="1" spc="-24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3200" b="1" spc="-70" dirty="0">
                <a:solidFill>
                  <a:srgbClr val="787E11"/>
                </a:solidFill>
                <a:latin typeface="Trebuchet MS"/>
                <a:cs typeface="Trebuchet MS"/>
              </a:rPr>
              <a:t>Automático</a:t>
            </a:r>
            <a:r>
              <a:rPr sz="3200" b="1" spc="-24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3200" b="1" spc="45" dirty="0">
                <a:solidFill>
                  <a:srgbClr val="787E11"/>
                </a:solidFill>
                <a:latin typeface="Trebuchet MS"/>
                <a:cs typeface="Trebuchet MS"/>
              </a:rPr>
              <a:t>após</a:t>
            </a:r>
            <a:r>
              <a:rPr sz="3200" b="1" spc="-24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3200" b="1" spc="-30" dirty="0">
                <a:solidFill>
                  <a:srgbClr val="787E11"/>
                </a:solidFill>
                <a:latin typeface="Trebuchet MS"/>
                <a:cs typeface="Trebuchet MS"/>
              </a:rPr>
              <a:t>ser</a:t>
            </a:r>
            <a:r>
              <a:rPr sz="3200" b="1" spc="-24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3200" b="1" spc="-55" dirty="0">
                <a:solidFill>
                  <a:srgbClr val="787E11"/>
                </a:solidFill>
                <a:latin typeface="Trebuchet MS"/>
                <a:cs typeface="Trebuchet MS"/>
              </a:rPr>
              <a:t>ligado,</a:t>
            </a:r>
            <a:r>
              <a:rPr sz="3200" b="1" spc="-24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3200" b="1" spc="-75" dirty="0">
                <a:solidFill>
                  <a:srgbClr val="787E11"/>
                </a:solidFill>
                <a:latin typeface="Trebuchet MS"/>
                <a:cs typeface="Trebuchet MS"/>
              </a:rPr>
              <a:t>ele </a:t>
            </a:r>
            <a:r>
              <a:rPr sz="3200" b="1" spc="-95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3200" b="1" spc="20" dirty="0">
                <a:solidFill>
                  <a:srgbClr val="787E11"/>
                </a:solidFill>
                <a:latin typeface="Trebuchet MS"/>
                <a:cs typeface="Trebuchet MS"/>
              </a:rPr>
              <a:t>o</a:t>
            </a:r>
            <a:r>
              <a:rPr sz="3200" b="1" spc="-135" dirty="0">
                <a:solidFill>
                  <a:srgbClr val="787E11"/>
                </a:solidFill>
                <a:latin typeface="Trebuchet MS"/>
                <a:cs typeface="Trebuchet MS"/>
              </a:rPr>
              <a:t>r</a:t>
            </a:r>
            <a:r>
              <a:rPr sz="3200" b="1" spc="-90" dirty="0">
                <a:solidFill>
                  <a:srgbClr val="787E11"/>
                </a:solidFill>
                <a:latin typeface="Trebuchet MS"/>
                <a:cs typeface="Trebuchet MS"/>
              </a:rPr>
              <a:t>i</a:t>
            </a:r>
            <a:r>
              <a:rPr sz="3200" b="1" spc="-114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3200" b="1" spc="-75" dirty="0">
                <a:solidFill>
                  <a:srgbClr val="787E11"/>
                </a:solidFill>
                <a:latin typeface="Trebuchet MS"/>
                <a:cs typeface="Trebuchet MS"/>
              </a:rPr>
              <a:t>n</a:t>
            </a:r>
            <a:r>
              <a:rPr sz="3200" b="1" spc="-90" dirty="0">
                <a:solidFill>
                  <a:srgbClr val="787E11"/>
                </a:solidFill>
                <a:latin typeface="Trebuchet MS"/>
                <a:cs typeface="Trebuchet MS"/>
              </a:rPr>
              <a:t>t</a:t>
            </a:r>
            <a:r>
              <a:rPr sz="3200" b="1" spc="45" dirty="0">
                <a:solidFill>
                  <a:srgbClr val="787E11"/>
                </a:solidFill>
                <a:latin typeface="Trebuchet MS"/>
                <a:cs typeface="Trebuchet MS"/>
              </a:rPr>
              <a:t>a</a:t>
            </a:r>
            <a:r>
              <a:rPr sz="3200" b="1" spc="-25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3200" b="1" spc="10" dirty="0">
                <a:solidFill>
                  <a:srgbClr val="787E11"/>
                </a:solidFill>
                <a:latin typeface="Trebuchet MS"/>
                <a:cs typeface="Trebuchet MS"/>
              </a:rPr>
              <a:t>q</a:t>
            </a:r>
            <a:r>
              <a:rPr sz="3200" b="1" spc="-90" dirty="0">
                <a:solidFill>
                  <a:srgbClr val="787E11"/>
                </a:solidFill>
                <a:latin typeface="Trebuchet MS"/>
                <a:cs typeface="Trebuchet MS"/>
              </a:rPr>
              <a:t>u</a:t>
            </a:r>
            <a:r>
              <a:rPr sz="3200" b="1" spc="-80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3200" b="1" spc="-25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3200" b="1" spc="-114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3200" b="1" spc="114" dirty="0">
                <a:solidFill>
                  <a:srgbClr val="787E11"/>
                </a:solidFill>
                <a:latin typeface="Trebuchet MS"/>
                <a:cs typeface="Trebuchet MS"/>
              </a:rPr>
              <a:t>s</a:t>
            </a:r>
            <a:r>
              <a:rPr sz="3200" b="1" spc="-90" dirty="0">
                <a:solidFill>
                  <a:srgbClr val="787E11"/>
                </a:solidFill>
                <a:latin typeface="Trebuchet MS"/>
                <a:cs typeface="Trebuchet MS"/>
              </a:rPr>
              <a:t>t</a:t>
            </a:r>
            <a:r>
              <a:rPr sz="3200" b="1" spc="45" dirty="0">
                <a:solidFill>
                  <a:srgbClr val="787E11"/>
                </a:solidFill>
                <a:latin typeface="Trebuchet MS"/>
                <a:cs typeface="Trebuchet MS"/>
              </a:rPr>
              <a:t>a</a:t>
            </a:r>
            <a:r>
              <a:rPr sz="3200" b="1" spc="-25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3200" b="1" spc="-90" dirty="0">
                <a:solidFill>
                  <a:srgbClr val="787E11"/>
                </a:solidFill>
                <a:latin typeface="Trebuchet MS"/>
                <a:cs typeface="Trebuchet MS"/>
              </a:rPr>
              <a:t>uti</a:t>
            </a:r>
            <a:r>
              <a:rPr sz="3200" b="1" spc="-35" dirty="0">
                <a:solidFill>
                  <a:srgbClr val="787E11"/>
                </a:solidFill>
                <a:latin typeface="Trebuchet MS"/>
                <a:cs typeface="Trebuchet MS"/>
              </a:rPr>
              <a:t>l</a:t>
            </a:r>
            <a:r>
              <a:rPr sz="3200" b="1" spc="-90" dirty="0">
                <a:solidFill>
                  <a:srgbClr val="787E11"/>
                </a:solidFill>
                <a:latin typeface="Trebuchet MS"/>
                <a:cs typeface="Trebuchet MS"/>
              </a:rPr>
              <a:t>i</a:t>
            </a:r>
            <a:r>
              <a:rPr sz="3200" b="1" spc="-275" dirty="0">
                <a:solidFill>
                  <a:srgbClr val="787E11"/>
                </a:solidFill>
                <a:latin typeface="Trebuchet MS"/>
                <a:cs typeface="Trebuchet MS"/>
              </a:rPr>
              <a:t>z</a:t>
            </a:r>
            <a:r>
              <a:rPr sz="3200" b="1" spc="10" dirty="0">
                <a:solidFill>
                  <a:srgbClr val="787E11"/>
                </a:solidFill>
                <a:latin typeface="Trebuchet MS"/>
                <a:cs typeface="Trebuchet MS"/>
              </a:rPr>
              <a:t>a</a:t>
            </a:r>
            <a:r>
              <a:rPr sz="3200" b="1" spc="-75" dirty="0">
                <a:solidFill>
                  <a:srgbClr val="787E11"/>
                </a:solidFill>
                <a:latin typeface="Trebuchet MS"/>
                <a:cs typeface="Trebuchet MS"/>
              </a:rPr>
              <a:t>n</a:t>
            </a:r>
            <a:r>
              <a:rPr sz="3200" b="1" spc="20" dirty="0">
                <a:solidFill>
                  <a:srgbClr val="787E11"/>
                </a:solidFill>
                <a:latin typeface="Trebuchet MS"/>
                <a:cs typeface="Trebuchet MS"/>
              </a:rPr>
              <a:t>do</a:t>
            </a:r>
            <a:r>
              <a:rPr sz="3200" b="1" spc="85" dirty="0">
                <a:solidFill>
                  <a:srgbClr val="787E11"/>
                </a:solidFill>
                <a:latin typeface="Trebuchet MS"/>
                <a:cs typeface="Trebuchet MS"/>
              </a:rPr>
              <a:t>-</a:t>
            </a:r>
            <a:r>
              <a:rPr sz="3200" b="1" spc="55" dirty="0">
                <a:solidFill>
                  <a:srgbClr val="787E11"/>
                </a:solidFill>
                <a:latin typeface="Trebuchet MS"/>
                <a:cs typeface="Trebuchet MS"/>
              </a:rPr>
              <a:t>o</a:t>
            </a:r>
            <a:endParaRPr sz="3200" dirty="0">
              <a:solidFill>
                <a:srgbClr val="787E11"/>
              </a:solidFill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599" y="3742696"/>
            <a:ext cx="114300" cy="11429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652984" y="3452514"/>
            <a:ext cx="8710295" cy="4740275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2950" dirty="0">
                <a:latin typeface="Trebuchet MS"/>
                <a:cs typeface="Trebuchet MS"/>
              </a:rPr>
              <a:t>Conecte</a:t>
            </a:r>
            <a:r>
              <a:rPr sz="2950" spc="-170" dirty="0">
                <a:latin typeface="Trebuchet MS"/>
                <a:cs typeface="Trebuchet MS"/>
              </a:rPr>
              <a:t> </a:t>
            </a:r>
            <a:r>
              <a:rPr sz="2950" spc="170" dirty="0">
                <a:latin typeface="Trebuchet MS"/>
                <a:cs typeface="Trebuchet MS"/>
              </a:rPr>
              <a:t>os</a:t>
            </a:r>
            <a:r>
              <a:rPr sz="2950" spc="-165" dirty="0">
                <a:latin typeface="Trebuchet MS"/>
                <a:cs typeface="Trebuchet MS"/>
              </a:rPr>
              <a:t> </a:t>
            </a:r>
            <a:r>
              <a:rPr sz="2950" spc="10" dirty="0">
                <a:latin typeface="Trebuchet MS"/>
                <a:cs typeface="Trebuchet MS"/>
              </a:rPr>
              <a:t>Eletroldos.</a:t>
            </a:r>
            <a:endParaRPr sz="2950">
              <a:latin typeface="Trebuchet MS"/>
              <a:cs typeface="Trebuchet MS"/>
            </a:endParaRPr>
          </a:p>
          <a:p>
            <a:pPr marL="12700" marR="2354580">
              <a:lnSpc>
                <a:spcPct val="116500"/>
              </a:lnSpc>
            </a:pPr>
            <a:r>
              <a:rPr sz="2950" dirty="0">
                <a:latin typeface="Trebuchet MS"/>
                <a:cs typeface="Trebuchet MS"/>
              </a:rPr>
              <a:t>Conecte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spc="130" dirty="0">
                <a:latin typeface="Trebuchet MS"/>
                <a:cs typeface="Trebuchet MS"/>
              </a:rPr>
              <a:t>as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14" dirty="0">
                <a:latin typeface="Trebuchet MS"/>
                <a:cs typeface="Trebuchet MS"/>
              </a:rPr>
              <a:t>Pás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14" dirty="0">
                <a:latin typeface="Trebuchet MS"/>
                <a:cs typeface="Trebuchet MS"/>
              </a:rPr>
              <a:t>no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5" dirty="0">
                <a:latin typeface="Trebuchet MS"/>
                <a:cs typeface="Trebuchet MS"/>
              </a:rPr>
              <a:t>Tórax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25" dirty="0">
                <a:latin typeface="Trebuchet MS"/>
                <a:cs typeface="Trebuchet MS"/>
              </a:rPr>
              <a:t>do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30" dirty="0">
                <a:latin typeface="Trebuchet MS"/>
                <a:cs typeface="Trebuchet MS"/>
              </a:rPr>
              <a:t>Paciente. </a:t>
            </a:r>
            <a:r>
              <a:rPr sz="2950" spc="-869" dirty="0">
                <a:latin typeface="Trebuchet MS"/>
                <a:cs typeface="Trebuchet MS"/>
              </a:rPr>
              <a:t> </a:t>
            </a:r>
            <a:r>
              <a:rPr sz="2950" spc="95" dirty="0">
                <a:latin typeface="Trebuchet MS"/>
                <a:cs typeface="Trebuchet MS"/>
              </a:rPr>
              <a:t>Não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spc="35" dirty="0">
                <a:latin typeface="Trebuchet MS"/>
                <a:cs typeface="Trebuchet MS"/>
              </a:rPr>
              <a:t>Toque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14" dirty="0">
                <a:latin typeface="Trebuchet MS"/>
                <a:cs typeface="Trebuchet MS"/>
              </a:rPr>
              <a:t>no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spc="-30" dirty="0">
                <a:latin typeface="Trebuchet MS"/>
                <a:cs typeface="Trebuchet MS"/>
              </a:rPr>
              <a:t>Paciente.</a:t>
            </a:r>
            <a:endParaRPr sz="2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950" spc="30" dirty="0">
                <a:latin typeface="Trebuchet MS"/>
                <a:cs typeface="Trebuchet MS"/>
              </a:rPr>
              <a:t>Analisando.</a:t>
            </a:r>
            <a:endParaRPr sz="2950">
              <a:latin typeface="Trebuchet MS"/>
              <a:cs typeface="Trebuchet MS"/>
            </a:endParaRPr>
          </a:p>
          <a:p>
            <a:pPr marL="12700" marR="3063240">
              <a:lnSpc>
                <a:spcPct val="116500"/>
              </a:lnSpc>
            </a:pPr>
            <a:r>
              <a:rPr sz="2950" spc="55" dirty="0">
                <a:latin typeface="Trebuchet MS"/>
                <a:cs typeface="Trebuchet MS"/>
              </a:rPr>
              <a:t>Choque</a:t>
            </a:r>
            <a:r>
              <a:rPr sz="2950" spc="-180" dirty="0">
                <a:latin typeface="Trebuchet MS"/>
                <a:cs typeface="Trebuchet MS"/>
              </a:rPr>
              <a:t> </a:t>
            </a:r>
            <a:r>
              <a:rPr sz="2950" spc="25" dirty="0">
                <a:latin typeface="Trebuchet MS"/>
                <a:cs typeface="Trebuchet MS"/>
              </a:rPr>
              <a:t>recomendado:</a:t>
            </a:r>
            <a:r>
              <a:rPr sz="2950" spc="-175" dirty="0">
                <a:latin typeface="Trebuchet MS"/>
                <a:cs typeface="Trebuchet MS"/>
              </a:rPr>
              <a:t> </a:t>
            </a:r>
            <a:r>
              <a:rPr sz="2950" spc="10" dirty="0">
                <a:latin typeface="Trebuchet MS"/>
                <a:cs typeface="Trebuchet MS"/>
              </a:rPr>
              <a:t>afaste-se. </a:t>
            </a:r>
            <a:r>
              <a:rPr sz="2950" spc="-875" dirty="0">
                <a:latin typeface="Trebuchet MS"/>
                <a:cs typeface="Trebuchet MS"/>
              </a:rPr>
              <a:t> </a:t>
            </a:r>
            <a:r>
              <a:rPr sz="2950" spc="45" dirty="0">
                <a:latin typeface="Trebuchet MS"/>
                <a:cs typeface="Trebuchet MS"/>
              </a:rPr>
              <a:t>Afaste-se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spc="10" dirty="0">
                <a:latin typeface="Trebuchet MS"/>
                <a:cs typeface="Trebuchet MS"/>
              </a:rPr>
              <a:t>carregando.</a:t>
            </a:r>
            <a:endParaRPr sz="2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950" spc="5" dirty="0">
                <a:latin typeface="Trebuchet MS"/>
                <a:cs typeface="Trebuchet MS"/>
              </a:rPr>
              <a:t>Aperte</a:t>
            </a:r>
            <a:r>
              <a:rPr sz="2950" spc="-165" dirty="0">
                <a:latin typeface="Trebuchet MS"/>
                <a:cs typeface="Trebuchet MS"/>
              </a:rPr>
              <a:t> </a:t>
            </a:r>
            <a:r>
              <a:rPr sz="2950" spc="135" dirty="0">
                <a:latin typeface="Trebuchet MS"/>
                <a:cs typeface="Trebuchet MS"/>
              </a:rPr>
              <a:t>o</a:t>
            </a:r>
            <a:r>
              <a:rPr sz="2950" spc="-165" dirty="0">
                <a:latin typeface="Trebuchet MS"/>
                <a:cs typeface="Trebuchet MS"/>
              </a:rPr>
              <a:t> </a:t>
            </a:r>
            <a:r>
              <a:rPr sz="2950" spc="70" dirty="0">
                <a:latin typeface="Trebuchet MS"/>
                <a:cs typeface="Trebuchet MS"/>
              </a:rPr>
              <a:t>botão</a:t>
            </a:r>
            <a:r>
              <a:rPr sz="2950" spc="-165" dirty="0">
                <a:latin typeface="Trebuchet MS"/>
                <a:cs typeface="Trebuchet MS"/>
              </a:rPr>
              <a:t> </a:t>
            </a:r>
            <a:r>
              <a:rPr sz="2950" spc="5" dirty="0">
                <a:latin typeface="Trebuchet MS"/>
                <a:cs typeface="Trebuchet MS"/>
              </a:rPr>
              <a:t>indicado.</a:t>
            </a:r>
            <a:endParaRPr sz="2950">
              <a:latin typeface="Trebuchet MS"/>
              <a:cs typeface="Trebuchet MS"/>
            </a:endParaRPr>
          </a:p>
          <a:p>
            <a:pPr marL="12700" marR="5080">
              <a:lnSpc>
                <a:spcPct val="116500"/>
              </a:lnSpc>
            </a:pPr>
            <a:r>
              <a:rPr sz="2950" spc="75" dirty="0">
                <a:latin typeface="Trebuchet MS"/>
                <a:cs typeface="Trebuchet MS"/>
              </a:rPr>
              <a:t>Caso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spc="95" dirty="0">
                <a:latin typeface="Trebuchet MS"/>
                <a:cs typeface="Trebuchet MS"/>
              </a:rPr>
              <a:t>não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spc="55" dirty="0">
                <a:latin typeface="Trebuchet MS"/>
                <a:cs typeface="Trebuchet MS"/>
              </a:rPr>
              <a:t>indique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35" dirty="0">
                <a:latin typeface="Trebuchet MS"/>
                <a:cs typeface="Trebuchet MS"/>
              </a:rPr>
              <a:t>o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dirty="0">
                <a:latin typeface="Trebuchet MS"/>
                <a:cs typeface="Trebuchet MS"/>
              </a:rPr>
              <a:t>choque,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dirty="0">
                <a:latin typeface="Trebuchet MS"/>
                <a:cs typeface="Trebuchet MS"/>
              </a:rPr>
              <a:t>ele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spc="30" dirty="0">
                <a:latin typeface="Trebuchet MS"/>
                <a:cs typeface="Trebuchet MS"/>
              </a:rPr>
              <a:t>solicita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55" dirty="0">
                <a:latin typeface="Trebuchet MS"/>
                <a:cs typeface="Trebuchet MS"/>
              </a:rPr>
              <a:t>para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spc="10" dirty="0">
                <a:latin typeface="Trebuchet MS"/>
                <a:cs typeface="Trebuchet MS"/>
              </a:rPr>
              <a:t>iniciar </a:t>
            </a:r>
            <a:r>
              <a:rPr sz="2950" spc="-869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a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spc="-75" dirty="0">
                <a:latin typeface="Trebuchet MS"/>
                <a:cs typeface="Trebuchet MS"/>
              </a:rPr>
              <a:t>RCP.</a:t>
            </a:r>
            <a:endParaRPr sz="295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599" y="4266571"/>
            <a:ext cx="114300" cy="1142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599" y="4790446"/>
            <a:ext cx="114300" cy="1142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599" y="5314321"/>
            <a:ext cx="114300" cy="1142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599" y="5838196"/>
            <a:ext cx="114300" cy="1142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599" y="6362071"/>
            <a:ext cx="114300" cy="11429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599" y="6885946"/>
            <a:ext cx="114300" cy="11429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599" y="7409821"/>
            <a:ext cx="114300" cy="11429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05136" y="2285011"/>
            <a:ext cx="7346118" cy="6365183"/>
          </a:xfrm>
          <a:prstGeom prst="rect">
            <a:avLst/>
          </a:prstGeom>
        </p:spPr>
      </p:pic>
      <p:sp>
        <p:nvSpPr>
          <p:cNvPr id="19" name="object 11">
            <a:extLst>
              <a:ext uri="{FF2B5EF4-FFF2-40B4-BE49-F238E27FC236}">
                <a16:creationId xmlns:a16="http://schemas.microsoft.com/office/drawing/2014/main" id="{EFFD72AC-C7F4-4CC1-5241-73900D57AAEC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2747" y="3455619"/>
            <a:ext cx="114300" cy="11429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294132" y="3165437"/>
            <a:ext cx="13601065" cy="421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100"/>
              </a:spcBef>
            </a:pPr>
            <a:r>
              <a:rPr sz="2950" spc="40" dirty="0">
                <a:latin typeface="Trebuchet MS"/>
                <a:cs typeface="Trebuchet MS"/>
              </a:rPr>
              <a:t>Uma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-15" dirty="0">
                <a:latin typeface="Trebuchet MS"/>
                <a:cs typeface="Trebuchet MS"/>
              </a:rPr>
              <a:t>vez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80" dirty="0">
                <a:latin typeface="Trebuchet MS"/>
                <a:cs typeface="Trebuchet MS"/>
              </a:rPr>
              <a:t>colados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95" dirty="0">
                <a:latin typeface="Trebuchet MS"/>
                <a:cs typeface="Trebuchet MS"/>
              </a:rPr>
              <a:t>ao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-30" dirty="0">
                <a:latin typeface="Trebuchet MS"/>
                <a:cs typeface="Trebuchet MS"/>
              </a:rPr>
              <a:t>paciente,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70" dirty="0">
                <a:latin typeface="Trebuchet MS"/>
                <a:cs typeface="Trebuchet MS"/>
              </a:rPr>
              <a:t>os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eletrodos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85" dirty="0">
                <a:latin typeface="Trebuchet MS"/>
                <a:cs typeface="Trebuchet MS"/>
              </a:rPr>
              <a:t>podem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75" dirty="0">
                <a:latin typeface="Trebuchet MS"/>
                <a:cs typeface="Trebuchet MS"/>
              </a:rPr>
              <a:t>ser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40" dirty="0">
                <a:latin typeface="Trebuchet MS"/>
                <a:cs typeface="Trebuchet MS"/>
              </a:rPr>
              <a:t>utilizados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40" dirty="0">
                <a:latin typeface="Trebuchet MS"/>
                <a:cs typeface="Trebuchet MS"/>
              </a:rPr>
              <a:t>durante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toda</a:t>
            </a:r>
            <a:r>
              <a:rPr sz="2950" spc="-14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a </a:t>
            </a:r>
            <a:r>
              <a:rPr sz="2950" spc="-875" dirty="0">
                <a:latin typeface="Trebuchet MS"/>
                <a:cs typeface="Trebuchet MS"/>
              </a:rPr>
              <a:t> </a:t>
            </a:r>
            <a:r>
              <a:rPr sz="2950" dirty="0">
                <a:latin typeface="Trebuchet MS"/>
                <a:cs typeface="Trebuchet MS"/>
              </a:rPr>
              <a:t>reanimação. </a:t>
            </a:r>
            <a:r>
              <a:rPr sz="2950" spc="95" dirty="0">
                <a:latin typeface="Trebuchet MS"/>
                <a:cs typeface="Trebuchet MS"/>
              </a:rPr>
              <a:t>Não </a:t>
            </a:r>
            <a:r>
              <a:rPr sz="2950" spc="55" dirty="0">
                <a:latin typeface="Trebuchet MS"/>
                <a:cs typeface="Trebuchet MS"/>
              </a:rPr>
              <a:t>tendo </a:t>
            </a:r>
            <a:r>
              <a:rPr sz="2950" spc="60" dirty="0">
                <a:latin typeface="Trebuchet MS"/>
                <a:cs typeface="Trebuchet MS"/>
              </a:rPr>
              <a:t>de </a:t>
            </a:r>
            <a:r>
              <a:rPr sz="2950" spc="55" dirty="0">
                <a:latin typeface="Trebuchet MS"/>
                <a:cs typeface="Trebuchet MS"/>
              </a:rPr>
              <a:t>troca-los </a:t>
            </a:r>
            <a:r>
              <a:rPr sz="2950" spc="10" dirty="0">
                <a:latin typeface="Trebuchet MS"/>
                <a:cs typeface="Trebuchet MS"/>
              </a:rPr>
              <a:t>entre </a:t>
            </a:r>
            <a:r>
              <a:rPr sz="2950" spc="130" dirty="0">
                <a:latin typeface="Trebuchet MS"/>
                <a:cs typeface="Trebuchet MS"/>
              </a:rPr>
              <a:t>as </a:t>
            </a:r>
            <a:r>
              <a:rPr sz="2950" spc="75" dirty="0">
                <a:latin typeface="Trebuchet MS"/>
                <a:cs typeface="Trebuchet MS"/>
              </a:rPr>
              <a:t>descargas </a:t>
            </a:r>
            <a:r>
              <a:rPr sz="2950" spc="15" dirty="0">
                <a:latin typeface="Trebuchet MS"/>
                <a:cs typeface="Trebuchet MS"/>
              </a:rPr>
              <a:t>elétricas </a:t>
            </a:r>
            <a:r>
              <a:rPr sz="2950" spc="114" dirty="0">
                <a:latin typeface="Trebuchet MS"/>
                <a:cs typeface="Trebuchet MS"/>
              </a:rPr>
              <a:t>no </a:t>
            </a:r>
            <a:r>
              <a:rPr sz="2950" spc="90" dirty="0">
                <a:latin typeface="Trebuchet MS"/>
                <a:cs typeface="Trebuchet MS"/>
              </a:rPr>
              <a:t>mesmo </a:t>
            </a:r>
            <a:r>
              <a:rPr sz="2950" spc="95" dirty="0">
                <a:latin typeface="Trebuchet MS"/>
                <a:cs typeface="Trebuchet MS"/>
              </a:rPr>
              <a:t> </a:t>
            </a:r>
            <a:r>
              <a:rPr sz="2950" spc="-30" dirty="0">
                <a:latin typeface="Trebuchet MS"/>
                <a:cs typeface="Trebuchet MS"/>
              </a:rPr>
              <a:t>paciente.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20" dirty="0">
                <a:latin typeface="Trebuchet MS"/>
                <a:cs typeface="Trebuchet MS"/>
              </a:rPr>
              <a:t>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20" dirty="0">
                <a:latin typeface="Trebuchet MS"/>
                <a:cs typeface="Trebuchet MS"/>
              </a:rPr>
              <a:t>nunca,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80" dirty="0">
                <a:latin typeface="Trebuchet MS"/>
                <a:cs typeface="Trebuchet MS"/>
              </a:rPr>
              <a:t>poderão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75" dirty="0">
                <a:latin typeface="Trebuchet MS"/>
                <a:cs typeface="Trebuchet MS"/>
              </a:rPr>
              <a:t>ser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35" dirty="0">
                <a:latin typeface="Trebuchet MS"/>
                <a:cs typeface="Trebuchet MS"/>
              </a:rPr>
              <a:t>reutilizados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30" dirty="0">
                <a:latin typeface="Trebuchet MS"/>
                <a:cs typeface="Trebuchet MS"/>
              </a:rPr>
              <a:t>em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70" dirty="0">
                <a:latin typeface="Trebuchet MS"/>
                <a:cs typeface="Trebuchet MS"/>
              </a:rPr>
              <a:t>um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outro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30" dirty="0">
                <a:latin typeface="Trebuchet MS"/>
                <a:cs typeface="Trebuchet MS"/>
              </a:rPr>
              <a:t>paciente.</a:t>
            </a:r>
            <a:endParaRPr sz="2950">
              <a:latin typeface="Trebuchet MS"/>
              <a:cs typeface="Trebuchet MS"/>
            </a:endParaRPr>
          </a:p>
          <a:p>
            <a:pPr marL="12700" marR="359410">
              <a:lnSpc>
                <a:spcPct val="116500"/>
              </a:lnSpc>
            </a:pPr>
            <a:r>
              <a:rPr sz="2950" spc="85" dirty="0">
                <a:latin typeface="Trebuchet MS"/>
                <a:cs typeface="Trebuchet MS"/>
              </a:rPr>
              <a:t>Quando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30" dirty="0">
                <a:latin typeface="Trebuchet MS"/>
                <a:cs typeface="Trebuchet MS"/>
              </a:rPr>
              <a:t>pele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25" dirty="0">
                <a:latin typeface="Trebuchet MS"/>
                <a:cs typeface="Trebuchet MS"/>
              </a:rPr>
              <a:t>do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5" dirty="0">
                <a:latin typeface="Trebuchet MS"/>
                <a:cs typeface="Trebuchet MS"/>
              </a:rPr>
              <a:t>paciente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50" dirty="0">
                <a:latin typeface="Trebuchet MS"/>
                <a:cs typeface="Trebuchet MS"/>
              </a:rPr>
              <a:t>está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-15" dirty="0">
                <a:latin typeface="Trebuchet MS"/>
                <a:cs typeface="Trebuchet MS"/>
              </a:rPr>
              <a:t>úmida,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-5" dirty="0">
                <a:latin typeface="Trebuchet MS"/>
                <a:cs typeface="Trebuchet MS"/>
              </a:rPr>
              <a:t>tem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de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75" dirty="0">
                <a:latin typeface="Trebuchet MS"/>
                <a:cs typeface="Trebuchet MS"/>
              </a:rPr>
              <a:t>ser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enxugada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35" dirty="0">
                <a:latin typeface="Trebuchet MS"/>
                <a:cs typeface="Trebuchet MS"/>
              </a:rPr>
              <a:t>muito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55" dirty="0">
                <a:latin typeface="Trebuchet MS"/>
                <a:cs typeface="Trebuchet MS"/>
              </a:rPr>
              <a:t>bem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90" dirty="0">
                <a:latin typeface="Trebuchet MS"/>
                <a:cs typeface="Trebuchet MS"/>
              </a:rPr>
              <a:t>onde </a:t>
            </a:r>
            <a:r>
              <a:rPr sz="2950" spc="-869" dirty="0">
                <a:latin typeface="Trebuchet MS"/>
                <a:cs typeface="Trebuchet MS"/>
              </a:rPr>
              <a:t> </a:t>
            </a:r>
            <a:r>
              <a:rPr sz="2950" spc="80" dirty="0">
                <a:latin typeface="Trebuchet MS"/>
                <a:cs typeface="Trebuchet MS"/>
              </a:rPr>
              <a:t>serão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70" dirty="0">
                <a:latin typeface="Trebuchet MS"/>
                <a:cs typeface="Trebuchet MS"/>
              </a:rPr>
              <a:t>colocados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70" dirty="0">
                <a:latin typeface="Trebuchet MS"/>
                <a:cs typeface="Trebuchet MS"/>
              </a:rPr>
              <a:t>os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5" dirty="0">
                <a:latin typeface="Trebuchet MS"/>
                <a:cs typeface="Trebuchet MS"/>
              </a:rPr>
              <a:t>eletrodos,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00" dirty="0">
                <a:latin typeface="Trebuchet MS"/>
                <a:cs typeface="Trebuchet MS"/>
              </a:rPr>
              <a:t>assim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5" dirty="0">
                <a:latin typeface="Trebuchet MS"/>
                <a:cs typeface="Trebuchet MS"/>
              </a:rPr>
              <a:t>como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35" dirty="0">
                <a:latin typeface="Trebuchet MS"/>
                <a:cs typeface="Trebuchet MS"/>
              </a:rPr>
              <a:t>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75" dirty="0">
                <a:latin typeface="Trebuchet MS"/>
                <a:cs typeface="Trebuchet MS"/>
              </a:rPr>
              <a:t>espaço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0" dirty="0">
                <a:latin typeface="Trebuchet MS"/>
                <a:cs typeface="Trebuchet MS"/>
              </a:rPr>
              <a:t>entre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70" dirty="0">
                <a:latin typeface="Trebuchet MS"/>
                <a:cs typeface="Trebuchet MS"/>
              </a:rPr>
              <a:t>os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10" dirty="0">
                <a:latin typeface="Trebuchet MS"/>
                <a:cs typeface="Trebuchet MS"/>
              </a:rPr>
              <a:t>dois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5" dirty="0">
                <a:latin typeface="Trebuchet MS"/>
                <a:cs typeface="Trebuchet MS"/>
              </a:rPr>
              <a:t>eletrodos.</a:t>
            </a:r>
            <a:endParaRPr sz="2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950" spc="20" dirty="0">
                <a:latin typeface="Trebuchet MS"/>
                <a:cs typeface="Trebuchet MS"/>
              </a:rPr>
              <a:t>Cuide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spc="55" dirty="0">
                <a:latin typeface="Trebuchet MS"/>
                <a:cs typeface="Trebuchet MS"/>
              </a:rPr>
              <a:t>para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70" dirty="0">
                <a:latin typeface="Trebuchet MS"/>
                <a:cs typeface="Trebuchet MS"/>
              </a:rPr>
              <a:t>que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70" dirty="0">
                <a:latin typeface="Trebuchet MS"/>
                <a:cs typeface="Trebuchet MS"/>
              </a:rPr>
              <a:t>os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90" dirty="0">
                <a:latin typeface="Trebuchet MS"/>
                <a:cs typeface="Trebuchet MS"/>
              </a:rPr>
              <a:t>cabos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50" dirty="0">
                <a:latin typeface="Trebuchet MS"/>
                <a:cs typeface="Trebuchet MS"/>
              </a:rPr>
              <a:t>dos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eletrodos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95" dirty="0">
                <a:latin typeface="Trebuchet MS"/>
                <a:cs typeface="Trebuchet MS"/>
              </a:rPr>
              <a:t>não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35" dirty="0">
                <a:latin typeface="Trebuchet MS"/>
                <a:cs typeface="Trebuchet MS"/>
              </a:rPr>
              <a:t>atrapalhem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75" dirty="0">
                <a:latin typeface="Trebuchet MS"/>
                <a:cs typeface="Trebuchet MS"/>
              </a:rPr>
              <a:t>RCP.</a:t>
            </a:r>
            <a:endParaRPr sz="2950">
              <a:latin typeface="Trebuchet MS"/>
              <a:cs typeface="Trebuchet MS"/>
            </a:endParaRPr>
          </a:p>
          <a:p>
            <a:pPr marL="12700" marR="1628139">
              <a:lnSpc>
                <a:spcPct val="116500"/>
              </a:lnSpc>
            </a:pPr>
            <a:r>
              <a:rPr sz="2950" spc="50" dirty="0">
                <a:latin typeface="Trebuchet MS"/>
                <a:cs typeface="Trebuchet MS"/>
              </a:rPr>
              <a:t>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5" dirty="0">
                <a:latin typeface="Trebuchet MS"/>
                <a:cs typeface="Trebuchet MS"/>
              </a:rPr>
              <a:t>DEA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40" dirty="0">
                <a:latin typeface="Trebuchet MS"/>
                <a:cs typeface="Trebuchet MS"/>
              </a:rPr>
              <a:t>deve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75" dirty="0">
                <a:latin typeface="Trebuchet MS"/>
                <a:cs typeface="Trebuchet MS"/>
              </a:rPr>
              <a:t>ser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20" dirty="0">
                <a:latin typeface="Trebuchet MS"/>
                <a:cs typeface="Trebuchet MS"/>
              </a:rPr>
              <a:t>utilizado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con</a:t>
            </a:r>
            <a:r>
              <a:rPr sz="2950" spc="-145" dirty="0">
                <a:latin typeface="Trebuchet MS"/>
                <a:cs typeface="Trebuchet MS"/>
              </a:rPr>
              <a:t> </a:t>
            </a:r>
            <a:r>
              <a:rPr sz="2950" spc="70" dirty="0">
                <a:latin typeface="Trebuchet MS"/>
                <a:cs typeface="Trebuchet MS"/>
              </a:rPr>
              <a:t>um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0" dirty="0">
                <a:latin typeface="Trebuchet MS"/>
                <a:cs typeface="Trebuchet MS"/>
              </a:rPr>
              <a:t>pacientevítima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de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5" dirty="0">
                <a:latin typeface="Trebuchet MS"/>
                <a:cs typeface="Trebuchet MS"/>
              </a:rPr>
              <a:t>uma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5" dirty="0">
                <a:latin typeface="Trebuchet MS"/>
                <a:cs typeface="Trebuchet MS"/>
              </a:rPr>
              <a:t>parada</a:t>
            </a:r>
            <a:r>
              <a:rPr sz="2950" spc="-145" dirty="0">
                <a:latin typeface="Trebuchet MS"/>
                <a:cs typeface="Trebuchet MS"/>
              </a:rPr>
              <a:t> </a:t>
            </a:r>
            <a:r>
              <a:rPr sz="2950" spc="40" dirty="0">
                <a:latin typeface="Trebuchet MS"/>
                <a:cs typeface="Trebuchet MS"/>
              </a:rPr>
              <a:t>cárdio </a:t>
            </a:r>
            <a:r>
              <a:rPr sz="2950" spc="-875" dirty="0">
                <a:latin typeface="Trebuchet MS"/>
                <a:cs typeface="Trebuchet MS"/>
              </a:rPr>
              <a:t> </a:t>
            </a:r>
            <a:r>
              <a:rPr sz="2950" spc="40" dirty="0">
                <a:latin typeface="Trebuchet MS"/>
                <a:cs typeface="Trebuchet MS"/>
              </a:rPr>
              <a:t>respiratória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90" dirty="0">
                <a:latin typeface="Trebuchet MS"/>
                <a:cs typeface="Trebuchet MS"/>
              </a:rPr>
              <a:t>depois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de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75" dirty="0">
                <a:latin typeface="Trebuchet MS"/>
                <a:cs typeface="Trebuchet MS"/>
              </a:rPr>
              <a:t>ser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25" dirty="0">
                <a:latin typeface="Trebuchet MS"/>
                <a:cs typeface="Trebuchet MS"/>
              </a:rPr>
              <a:t>iniciada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75" dirty="0">
                <a:latin typeface="Trebuchet MS"/>
                <a:cs typeface="Trebuchet MS"/>
              </a:rPr>
              <a:t>RCP.</a:t>
            </a:r>
            <a:endParaRPr sz="295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2747" y="5027244"/>
            <a:ext cx="114300" cy="1142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2747" y="6074993"/>
            <a:ext cx="114300" cy="1142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2747" y="6598869"/>
            <a:ext cx="114300" cy="1142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2747" y="7646619"/>
            <a:ext cx="114300" cy="114299"/>
          </a:xfrm>
          <a:prstGeom prst="rect">
            <a:avLst/>
          </a:prstGeom>
        </p:spPr>
      </p:pic>
      <p:sp>
        <p:nvSpPr>
          <p:cNvPr id="17" name="object 11">
            <a:extLst>
              <a:ext uri="{FF2B5EF4-FFF2-40B4-BE49-F238E27FC236}">
                <a16:creationId xmlns:a16="http://schemas.microsoft.com/office/drawing/2014/main" id="{A5390B47-E4BD-2066-D624-6787748F5FF1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94132" y="2095500"/>
            <a:ext cx="9223375" cy="65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00" b="1" spc="-15" dirty="0">
                <a:solidFill>
                  <a:srgbClr val="787E11"/>
                </a:solidFill>
                <a:latin typeface="Trebuchet MS"/>
                <a:cs typeface="Trebuchet MS"/>
              </a:rPr>
              <a:t>D</a:t>
            </a:r>
            <a:r>
              <a:rPr sz="4100" b="1" spc="-215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4100" b="1" spc="-195" dirty="0">
                <a:solidFill>
                  <a:srgbClr val="787E11"/>
                </a:solidFill>
                <a:latin typeface="Trebuchet MS"/>
                <a:cs typeface="Trebuchet MS"/>
              </a:rPr>
              <a:t>A</a:t>
            </a:r>
            <a:r>
              <a:rPr sz="4100" b="1" spc="-32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4100" b="1" spc="625" dirty="0">
                <a:solidFill>
                  <a:srgbClr val="787E11"/>
                </a:solidFill>
                <a:latin typeface="Trebuchet MS"/>
                <a:cs typeface="Trebuchet MS"/>
              </a:rPr>
              <a:t>–</a:t>
            </a:r>
            <a:r>
              <a:rPr sz="4100" b="1" spc="-32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4100" b="1" spc="-15" dirty="0">
                <a:solidFill>
                  <a:srgbClr val="787E11"/>
                </a:solidFill>
                <a:latin typeface="Trebuchet MS"/>
                <a:cs typeface="Trebuchet MS"/>
              </a:rPr>
              <a:t>D</a:t>
            </a:r>
            <a:r>
              <a:rPr sz="4100" b="1" spc="-145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4100" b="1" spc="150" dirty="0">
                <a:solidFill>
                  <a:srgbClr val="787E11"/>
                </a:solidFill>
                <a:latin typeface="Trebuchet MS"/>
                <a:cs typeface="Trebuchet MS"/>
              </a:rPr>
              <a:t>s</a:t>
            </a:r>
            <a:r>
              <a:rPr sz="4100" b="1" spc="-125" dirty="0">
                <a:solidFill>
                  <a:srgbClr val="787E11"/>
                </a:solidFill>
                <a:latin typeface="Trebuchet MS"/>
                <a:cs typeface="Trebuchet MS"/>
              </a:rPr>
              <a:t>f</a:t>
            </a:r>
            <a:r>
              <a:rPr sz="4100" b="1" spc="-114" dirty="0">
                <a:solidFill>
                  <a:srgbClr val="787E11"/>
                </a:solidFill>
                <a:latin typeface="Trebuchet MS"/>
                <a:cs typeface="Trebuchet MS"/>
              </a:rPr>
              <a:t>i</a:t>
            </a:r>
            <a:r>
              <a:rPr sz="4100" b="1" spc="10" dirty="0">
                <a:solidFill>
                  <a:srgbClr val="787E11"/>
                </a:solidFill>
                <a:latin typeface="Trebuchet MS"/>
                <a:cs typeface="Trebuchet MS"/>
              </a:rPr>
              <a:t>b</a:t>
            </a:r>
            <a:r>
              <a:rPr sz="4100" b="1" spc="-170" dirty="0">
                <a:solidFill>
                  <a:srgbClr val="787E11"/>
                </a:solidFill>
                <a:latin typeface="Trebuchet MS"/>
                <a:cs typeface="Trebuchet MS"/>
              </a:rPr>
              <a:t>r</a:t>
            </a:r>
            <a:r>
              <a:rPr sz="4100" b="1" spc="-114" dirty="0">
                <a:solidFill>
                  <a:srgbClr val="787E11"/>
                </a:solidFill>
                <a:latin typeface="Trebuchet MS"/>
                <a:cs typeface="Trebuchet MS"/>
              </a:rPr>
              <a:t>i</a:t>
            </a:r>
            <a:r>
              <a:rPr sz="4100" b="1" spc="-45" dirty="0">
                <a:solidFill>
                  <a:srgbClr val="787E11"/>
                </a:solidFill>
                <a:latin typeface="Trebuchet MS"/>
                <a:cs typeface="Trebuchet MS"/>
              </a:rPr>
              <a:t>l</a:t>
            </a:r>
            <a:r>
              <a:rPr sz="4100" b="1" spc="10" dirty="0">
                <a:solidFill>
                  <a:srgbClr val="787E11"/>
                </a:solidFill>
                <a:latin typeface="Trebuchet MS"/>
                <a:cs typeface="Trebuchet MS"/>
              </a:rPr>
              <a:t>a</a:t>
            </a:r>
            <a:r>
              <a:rPr sz="4100" b="1" spc="30" dirty="0">
                <a:solidFill>
                  <a:srgbClr val="787E11"/>
                </a:solidFill>
                <a:latin typeface="Trebuchet MS"/>
                <a:cs typeface="Trebuchet MS"/>
              </a:rPr>
              <a:t>d</a:t>
            </a:r>
            <a:r>
              <a:rPr sz="4100" b="1" spc="25" dirty="0">
                <a:solidFill>
                  <a:srgbClr val="787E11"/>
                </a:solidFill>
                <a:latin typeface="Trebuchet MS"/>
                <a:cs typeface="Trebuchet MS"/>
              </a:rPr>
              <a:t>o</a:t>
            </a:r>
            <a:r>
              <a:rPr sz="4100" b="1" spc="-125" dirty="0">
                <a:solidFill>
                  <a:srgbClr val="787E11"/>
                </a:solidFill>
                <a:latin typeface="Trebuchet MS"/>
                <a:cs typeface="Trebuchet MS"/>
              </a:rPr>
              <a:t>r</a:t>
            </a:r>
            <a:r>
              <a:rPr sz="4100" b="1" spc="-32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4100" b="1" spc="-215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4100" b="1" spc="-240" dirty="0">
                <a:solidFill>
                  <a:srgbClr val="787E11"/>
                </a:solidFill>
                <a:latin typeface="Trebuchet MS"/>
                <a:cs typeface="Trebuchet MS"/>
              </a:rPr>
              <a:t>x</a:t>
            </a:r>
            <a:r>
              <a:rPr sz="4100" b="1" spc="-114" dirty="0">
                <a:solidFill>
                  <a:srgbClr val="787E11"/>
                </a:solidFill>
                <a:latin typeface="Trebuchet MS"/>
                <a:cs typeface="Trebuchet MS"/>
              </a:rPr>
              <a:t>t</a:t>
            </a:r>
            <a:r>
              <a:rPr sz="4100" b="1" spc="-145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4100" b="1" spc="-170" dirty="0">
                <a:solidFill>
                  <a:srgbClr val="787E11"/>
                </a:solidFill>
                <a:latin typeface="Trebuchet MS"/>
                <a:cs typeface="Trebuchet MS"/>
              </a:rPr>
              <a:t>r</a:t>
            </a:r>
            <a:r>
              <a:rPr sz="4100" b="1" spc="-95" dirty="0">
                <a:solidFill>
                  <a:srgbClr val="787E11"/>
                </a:solidFill>
                <a:latin typeface="Trebuchet MS"/>
                <a:cs typeface="Trebuchet MS"/>
              </a:rPr>
              <a:t>n</a:t>
            </a:r>
            <a:r>
              <a:rPr sz="4100" b="1" spc="70" dirty="0">
                <a:solidFill>
                  <a:srgbClr val="787E11"/>
                </a:solidFill>
                <a:latin typeface="Trebuchet MS"/>
                <a:cs typeface="Trebuchet MS"/>
              </a:rPr>
              <a:t>o</a:t>
            </a:r>
            <a:r>
              <a:rPr sz="4100" b="1" spc="-32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4100" b="1" spc="-240" dirty="0">
                <a:solidFill>
                  <a:srgbClr val="787E11"/>
                </a:solidFill>
                <a:latin typeface="Trebuchet MS"/>
                <a:cs typeface="Trebuchet MS"/>
              </a:rPr>
              <a:t>A</a:t>
            </a:r>
            <a:r>
              <a:rPr sz="4100" b="1" spc="-114" dirty="0">
                <a:solidFill>
                  <a:srgbClr val="787E11"/>
                </a:solidFill>
                <a:latin typeface="Trebuchet MS"/>
                <a:cs typeface="Trebuchet MS"/>
              </a:rPr>
              <a:t>ut</a:t>
            </a:r>
            <a:r>
              <a:rPr sz="4100" b="1" spc="25" dirty="0">
                <a:solidFill>
                  <a:srgbClr val="787E11"/>
                </a:solidFill>
                <a:latin typeface="Trebuchet MS"/>
                <a:cs typeface="Trebuchet MS"/>
              </a:rPr>
              <a:t>o</a:t>
            </a:r>
            <a:r>
              <a:rPr sz="4100" b="1" spc="-95" dirty="0">
                <a:solidFill>
                  <a:srgbClr val="787E11"/>
                </a:solidFill>
                <a:latin typeface="Trebuchet MS"/>
                <a:cs typeface="Trebuchet MS"/>
              </a:rPr>
              <a:t>m</a:t>
            </a:r>
            <a:r>
              <a:rPr sz="4100" b="1" spc="10" dirty="0">
                <a:solidFill>
                  <a:srgbClr val="787E11"/>
                </a:solidFill>
                <a:latin typeface="Trebuchet MS"/>
                <a:cs typeface="Trebuchet MS"/>
              </a:rPr>
              <a:t>á</a:t>
            </a:r>
            <a:r>
              <a:rPr sz="4100" b="1" spc="-114" dirty="0">
                <a:solidFill>
                  <a:srgbClr val="787E11"/>
                </a:solidFill>
                <a:latin typeface="Trebuchet MS"/>
                <a:cs typeface="Trebuchet MS"/>
              </a:rPr>
              <a:t>ti</a:t>
            </a:r>
            <a:r>
              <a:rPr sz="4100" b="1" spc="-185" dirty="0">
                <a:solidFill>
                  <a:srgbClr val="787E11"/>
                </a:solidFill>
                <a:latin typeface="Trebuchet MS"/>
                <a:cs typeface="Trebuchet MS"/>
              </a:rPr>
              <a:t>c</a:t>
            </a:r>
            <a:r>
              <a:rPr sz="4100" b="1" spc="70" dirty="0">
                <a:solidFill>
                  <a:srgbClr val="787E11"/>
                </a:solidFill>
                <a:latin typeface="Trebuchet MS"/>
                <a:cs typeface="Trebuchet MS"/>
              </a:rPr>
              <a:t>o</a:t>
            </a:r>
            <a:endParaRPr sz="4100" dirty="0">
              <a:solidFill>
                <a:srgbClr val="787E11"/>
              </a:solidFill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2747" y="3455616"/>
            <a:ext cx="114300" cy="11429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294132" y="3165435"/>
            <a:ext cx="13601065" cy="421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100"/>
              </a:spcBef>
            </a:pPr>
            <a:r>
              <a:rPr sz="2950" spc="40" dirty="0">
                <a:latin typeface="Trebuchet MS"/>
                <a:cs typeface="Trebuchet MS"/>
              </a:rPr>
              <a:t>Uma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-15" dirty="0">
                <a:latin typeface="Trebuchet MS"/>
                <a:cs typeface="Trebuchet MS"/>
              </a:rPr>
              <a:t>vez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80" dirty="0">
                <a:latin typeface="Trebuchet MS"/>
                <a:cs typeface="Trebuchet MS"/>
              </a:rPr>
              <a:t>colados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95" dirty="0">
                <a:latin typeface="Trebuchet MS"/>
                <a:cs typeface="Trebuchet MS"/>
              </a:rPr>
              <a:t>ao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-30" dirty="0">
                <a:latin typeface="Trebuchet MS"/>
                <a:cs typeface="Trebuchet MS"/>
              </a:rPr>
              <a:t>paciente,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70" dirty="0">
                <a:latin typeface="Trebuchet MS"/>
                <a:cs typeface="Trebuchet MS"/>
              </a:rPr>
              <a:t>os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eletrodos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85" dirty="0">
                <a:latin typeface="Trebuchet MS"/>
                <a:cs typeface="Trebuchet MS"/>
              </a:rPr>
              <a:t>podem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75" dirty="0">
                <a:latin typeface="Trebuchet MS"/>
                <a:cs typeface="Trebuchet MS"/>
              </a:rPr>
              <a:t>ser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40" dirty="0">
                <a:latin typeface="Trebuchet MS"/>
                <a:cs typeface="Trebuchet MS"/>
              </a:rPr>
              <a:t>utilizados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40" dirty="0">
                <a:latin typeface="Trebuchet MS"/>
                <a:cs typeface="Trebuchet MS"/>
              </a:rPr>
              <a:t>durante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toda</a:t>
            </a:r>
            <a:r>
              <a:rPr sz="2950" spc="-14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a </a:t>
            </a:r>
            <a:r>
              <a:rPr sz="2950" spc="-875" dirty="0">
                <a:latin typeface="Trebuchet MS"/>
                <a:cs typeface="Trebuchet MS"/>
              </a:rPr>
              <a:t> </a:t>
            </a:r>
            <a:r>
              <a:rPr sz="2950" dirty="0">
                <a:latin typeface="Trebuchet MS"/>
                <a:cs typeface="Trebuchet MS"/>
              </a:rPr>
              <a:t>reanimação. </a:t>
            </a:r>
            <a:r>
              <a:rPr sz="2950" spc="95" dirty="0">
                <a:latin typeface="Trebuchet MS"/>
                <a:cs typeface="Trebuchet MS"/>
              </a:rPr>
              <a:t>Não </a:t>
            </a:r>
            <a:r>
              <a:rPr sz="2950" spc="55" dirty="0">
                <a:latin typeface="Trebuchet MS"/>
                <a:cs typeface="Trebuchet MS"/>
              </a:rPr>
              <a:t>tendo </a:t>
            </a:r>
            <a:r>
              <a:rPr sz="2950" spc="60" dirty="0">
                <a:latin typeface="Trebuchet MS"/>
                <a:cs typeface="Trebuchet MS"/>
              </a:rPr>
              <a:t>de </a:t>
            </a:r>
            <a:r>
              <a:rPr sz="2950" spc="55" dirty="0">
                <a:latin typeface="Trebuchet MS"/>
                <a:cs typeface="Trebuchet MS"/>
              </a:rPr>
              <a:t>troca-los </a:t>
            </a:r>
            <a:r>
              <a:rPr sz="2950" spc="10" dirty="0">
                <a:latin typeface="Trebuchet MS"/>
                <a:cs typeface="Trebuchet MS"/>
              </a:rPr>
              <a:t>entre </a:t>
            </a:r>
            <a:r>
              <a:rPr sz="2950" spc="130" dirty="0">
                <a:latin typeface="Trebuchet MS"/>
                <a:cs typeface="Trebuchet MS"/>
              </a:rPr>
              <a:t>as </a:t>
            </a:r>
            <a:r>
              <a:rPr sz="2950" spc="75" dirty="0">
                <a:latin typeface="Trebuchet MS"/>
                <a:cs typeface="Trebuchet MS"/>
              </a:rPr>
              <a:t>descargas </a:t>
            </a:r>
            <a:r>
              <a:rPr sz="2950" spc="15" dirty="0">
                <a:latin typeface="Trebuchet MS"/>
                <a:cs typeface="Trebuchet MS"/>
              </a:rPr>
              <a:t>elétricas </a:t>
            </a:r>
            <a:r>
              <a:rPr sz="2950" spc="114" dirty="0">
                <a:latin typeface="Trebuchet MS"/>
                <a:cs typeface="Trebuchet MS"/>
              </a:rPr>
              <a:t>no </a:t>
            </a:r>
            <a:r>
              <a:rPr sz="2950" spc="90" dirty="0">
                <a:latin typeface="Trebuchet MS"/>
                <a:cs typeface="Trebuchet MS"/>
              </a:rPr>
              <a:t>mesmo </a:t>
            </a:r>
            <a:r>
              <a:rPr sz="2950" spc="95" dirty="0">
                <a:latin typeface="Trebuchet MS"/>
                <a:cs typeface="Trebuchet MS"/>
              </a:rPr>
              <a:t> </a:t>
            </a:r>
            <a:r>
              <a:rPr sz="2950" spc="-30" dirty="0">
                <a:latin typeface="Trebuchet MS"/>
                <a:cs typeface="Trebuchet MS"/>
              </a:rPr>
              <a:t>paciente.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20" dirty="0">
                <a:latin typeface="Trebuchet MS"/>
                <a:cs typeface="Trebuchet MS"/>
              </a:rPr>
              <a:t>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20" dirty="0">
                <a:latin typeface="Trebuchet MS"/>
                <a:cs typeface="Trebuchet MS"/>
              </a:rPr>
              <a:t>nunca,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80" dirty="0">
                <a:latin typeface="Trebuchet MS"/>
                <a:cs typeface="Trebuchet MS"/>
              </a:rPr>
              <a:t>poderão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75" dirty="0">
                <a:latin typeface="Trebuchet MS"/>
                <a:cs typeface="Trebuchet MS"/>
              </a:rPr>
              <a:t>ser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35" dirty="0">
                <a:latin typeface="Trebuchet MS"/>
                <a:cs typeface="Trebuchet MS"/>
              </a:rPr>
              <a:t>reutilizados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30" dirty="0">
                <a:latin typeface="Trebuchet MS"/>
                <a:cs typeface="Trebuchet MS"/>
              </a:rPr>
              <a:t>em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70" dirty="0">
                <a:latin typeface="Trebuchet MS"/>
                <a:cs typeface="Trebuchet MS"/>
              </a:rPr>
              <a:t>um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outro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30" dirty="0">
                <a:latin typeface="Trebuchet MS"/>
                <a:cs typeface="Trebuchet MS"/>
              </a:rPr>
              <a:t>paciente.</a:t>
            </a:r>
            <a:endParaRPr sz="2950">
              <a:latin typeface="Trebuchet MS"/>
              <a:cs typeface="Trebuchet MS"/>
            </a:endParaRPr>
          </a:p>
          <a:p>
            <a:pPr marL="12700" marR="359410">
              <a:lnSpc>
                <a:spcPct val="116500"/>
              </a:lnSpc>
            </a:pPr>
            <a:r>
              <a:rPr sz="2950" spc="85" dirty="0">
                <a:latin typeface="Trebuchet MS"/>
                <a:cs typeface="Trebuchet MS"/>
              </a:rPr>
              <a:t>Quando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30" dirty="0">
                <a:latin typeface="Trebuchet MS"/>
                <a:cs typeface="Trebuchet MS"/>
              </a:rPr>
              <a:t>pele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25" dirty="0">
                <a:latin typeface="Trebuchet MS"/>
                <a:cs typeface="Trebuchet MS"/>
              </a:rPr>
              <a:t>do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5" dirty="0">
                <a:latin typeface="Trebuchet MS"/>
                <a:cs typeface="Trebuchet MS"/>
              </a:rPr>
              <a:t>paciente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50" dirty="0">
                <a:latin typeface="Trebuchet MS"/>
                <a:cs typeface="Trebuchet MS"/>
              </a:rPr>
              <a:t>está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-15" dirty="0">
                <a:latin typeface="Trebuchet MS"/>
                <a:cs typeface="Trebuchet MS"/>
              </a:rPr>
              <a:t>úmida,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-5" dirty="0">
                <a:latin typeface="Trebuchet MS"/>
                <a:cs typeface="Trebuchet MS"/>
              </a:rPr>
              <a:t>tem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de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75" dirty="0">
                <a:latin typeface="Trebuchet MS"/>
                <a:cs typeface="Trebuchet MS"/>
              </a:rPr>
              <a:t>ser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enxugada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35" dirty="0">
                <a:latin typeface="Trebuchet MS"/>
                <a:cs typeface="Trebuchet MS"/>
              </a:rPr>
              <a:t>muito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55" dirty="0">
                <a:latin typeface="Trebuchet MS"/>
                <a:cs typeface="Trebuchet MS"/>
              </a:rPr>
              <a:t>bem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90" dirty="0">
                <a:latin typeface="Trebuchet MS"/>
                <a:cs typeface="Trebuchet MS"/>
              </a:rPr>
              <a:t>onde </a:t>
            </a:r>
            <a:r>
              <a:rPr sz="2950" spc="-869" dirty="0">
                <a:latin typeface="Trebuchet MS"/>
                <a:cs typeface="Trebuchet MS"/>
              </a:rPr>
              <a:t> </a:t>
            </a:r>
            <a:r>
              <a:rPr sz="2950" spc="80" dirty="0">
                <a:latin typeface="Trebuchet MS"/>
                <a:cs typeface="Trebuchet MS"/>
              </a:rPr>
              <a:t>serão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70" dirty="0">
                <a:latin typeface="Trebuchet MS"/>
                <a:cs typeface="Trebuchet MS"/>
              </a:rPr>
              <a:t>colocados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70" dirty="0">
                <a:latin typeface="Trebuchet MS"/>
                <a:cs typeface="Trebuchet MS"/>
              </a:rPr>
              <a:t>os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5" dirty="0">
                <a:latin typeface="Trebuchet MS"/>
                <a:cs typeface="Trebuchet MS"/>
              </a:rPr>
              <a:t>eletrodos,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00" dirty="0">
                <a:latin typeface="Trebuchet MS"/>
                <a:cs typeface="Trebuchet MS"/>
              </a:rPr>
              <a:t>assim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5" dirty="0">
                <a:latin typeface="Trebuchet MS"/>
                <a:cs typeface="Trebuchet MS"/>
              </a:rPr>
              <a:t>como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35" dirty="0">
                <a:latin typeface="Trebuchet MS"/>
                <a:cs typeface="Trebuchet MS"/>
              </a:rPr>
              <a:t>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75" dirty="0">
                <a:latin typeface="Trebuchet MS"/>
                <a:cs typeface="Trebuchet MS"/>
              </a:rPr>
              <a:t>espaço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0" dirty="0">
                <a:latin typeface="Trebuchet MS"/>
                <a:cs typeface="Trebuchet MS"/>
              </a:rPr>
              <a:t>entre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70" dirty="0">
                <a:latin typeface="Trebuchet MS"/>
                <a:cs typeface="Trebuchet MS"/>
              </a:rPr>
              <a:t>os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10" dirty="0">
                <a:latin typeface="Trebuchet MS"/>
                <a:cs typeface="Trebuchet MS"/>
              </a:rPr>
              <a:t>dois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5" dirty="0">
                <a:latin typeface="Trebuchet MS"/>
                <a:cs typeface="Trebuchet MS"/>
              </a:rPr>
              <a:t>eletrodos.</a:t>
            </a:r>
            <a:endParaRPr sz="2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950" spc="20" dirty="0">
                <a:latin typeface="Trebuchet MS"/>
                <a:cs typeface="Trebuchet MS"/>
              </a:rPr>
              <a:t>Cuide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spc="55" dirty="0">
                <a:latin typeface="Trebuchet MS"/>
                <a:cs typeface="Trebuchet MS"/>
              </a:rPr>
              <a:t>para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70" dirty="0">
                <a:latin typeface="Trebuchet MS"/>
                <a:cs typeface="Trebuchet MS"/>
              </a:rPr>
              <a:t>que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70" dirty="0">
                <a:latin typeface="Trebuchet MS"/>
                <a:cs typeface="Trebuchet MS"/>
              </a:rPr>
              <a:t>os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90" dirty="0">
                <a:latin typeface="Trebuchet MS"/>
                <a:cs typeface="Trebuchet MS"/>
              </a:rPr>
              <a:t>cabos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50" dirty="0">
                <a:latin typeface="Trebuchet MS"/>
                <a:cs typeface="Trebuchet MS"/>
              </a:rPr>
              <a:t>dos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eletrodos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95" dirty="0">
                <a:latin typeface="Trebuchet MS"/>
                <a:cs typeface="Trebuchet MS"/>
              </a:rPr>
              <a:t>não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35" dirty="0">
                <a:latin typeface="Trebuchet MS"/>
                <a:cs typeface="Trebuchet MS"/>
              </a:rPr>
              <a:t>atrapalhem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75" dirty="0">
                <a:latin typeface="Trebuchet MS"/>
                <a:cs typeface="Trebuchet MS"/>
              </a:rPr>
              <a:t>RCP.</a:t>
            </a:r>
            <a:endParaRPr sz="2950">
              <a:latin typeface="Trebuchet MS"/>
              <a:cs typeface="Trebuchet MS"/>
            </a:endParaRPr>
          </a:p>
          <a:p>
            <a:pPr marL="12700" marR="1628139">
              <a:lnSpc>
                <a:spcPct val="116500"/>
              </a:lnSpc>
            </a:pPr>
            <a:r>
              <a:rPr sz="2950" spc="50" dirty="0">
                <a:latin typeface="Trebuchet MS"/>
                <a:cs typeface="Trebuchet MS"/>
              </a:rPr>
              <a:t>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5" dirty="0">
                <a:latin typeface="Trebuchet MS"/>
                <a:cs typeface="Trebuchet MS"/>
              </a:rPr>
              <a:t>DEA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40" dirty="0">
                <a:latin typeface="Trebuchet MS"/>
                <a:cs typeface="Trebuchet MS"/>
              </a:rPr>
              <a:t>deve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75" dirty="0">
                <a:latin typeface="Trebuchet MS"/>
                <a:cs typeface="Trebuchet MS"/>
              </a:rPr>
              <a:t>ser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20" dirty="0">
                <a:latin typeface="Trebuchet MS"/>
                <a:cs typeface="Trebuchet MS"/>
              </a:rPr>
              <a:t>utilizado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con</a:t>
            </a:r>
            <a:r>
              <a:rPr sz="2950" spc="-145" dirty="0">
                <a:latin typeface="Trebuchet MS"/>
                <a:cs typeface="Trebuchet MS"/>
              </a:rPr>
              <a:t> </a:t>
            </a:r>
            <a:r>
              <a:rPr sz="2950" spc="70" dirty="0">
                <a:latin typeface="Trebuchet MS"/>
                <a:cs typeface="Trebuchet MS"/>
              </a:rPr>
              <a:t>um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0" dirty="0">
                <a:latin typeface="Trebuchet MS"/>
                <a:cs typeface="Trebuchet MS"/>
              </a:rPr>
              <a:t>pacientevítima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de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5" dirty="0">
                <a:latin typeface="Trebuchet MS"/>
                <a:cs typeface="Trebuchet MS"/>
              </a:rPr>
              <a:t>uma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5" dirty="0">
                <a:latin typeface="Trebuchet MS"/>
                <a:cs typeface="Trebuchet MS"/>
              </a:rPr>
              <a:t>parada</a:t>
            </a:r>
            <a:r>
              <a:rPr sz="2950" spc="-145" dirty="0">
                <a:latin typeface="Trebuchet MS"/>
                <a:cs typeface="Trebuchet MS"/>
              </a:rPr>
              <a:t> </a:t>
            </a:r>
            <a:r>
              <a:rPr sz="2950" spc="40" dirty="0">
                <a:latin typeface="Trebuchet MS"/>
                <a:cs typeface="Trebuchet MS"/>
              </a:rPr>
              <a:t>cárdio </a:t>
            </a:r>
            <a:r>
              <a:rPr sz="2950" spc="-875" dirty="0">
                <a:latin typeface="Trebuchet MS"/>
                <a:cs typeface="Trebuchet MS"/>
              </a:rPr>
              <a:t> </a:t>
            </a:r>
            <a:r>
              <a:rPr sz="2950" spc="40" dirty="0">
                <a:latin typeface="Trebuchet MS"/>
                <a:cs typeface="Trebuchet MS"/>
              </a:rPr>
              <a:t>respiratória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90" dirty="0">
                <a:latin typeface="Trebuchet MS"/>
                <a:cs typeface="Trebuchet MS"/>
              </a:rPr>
              <a:t>depois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de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75" dirty="0">
                <a:latin typeface="Trebuchet MS"/>
                <a:cs typeface="Trebuchet MS"/>
              </a:rPr>
              <a:t>ser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25" dirty="0">
                <a:latin typeface="Trebuchet MS"/>
                <a:cs typeface="Trebuchet MS"/>
              </a:rPr>
              <a:t>iniciada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75" dirty="0">
                <a:latin typeface="Trebuchet MS"/>
                <a:cs typeface="Trebuchet MS"/>
              </a:rPr>
              <a:t>RCP.</a:t>
            </a:r>
            <a:endParaRPr sz="295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2747" y="5027241"/>
            <a:ext cx="114300" cy="1142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2747" y="6074991"/>
            <a:ext cx="114300" cy="1142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2747" y="6598866"/>
            <a:ext cx="114300" cy="1142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2747" y="7646616"/>
            <a:ext cx="114300" cy="114299"/>
          </a:xfrm>
          <a:prstGeom prst="rect">
            <a:avLst/>
          </a:prstGeom>
        </p:spPr>
      </p:pic>
      <p:sp>
        <p:nvSpPr>
          <p:cNvPr id="15" name="object 11">
            <a:extLst>
              <a:ext uri="{FF2B5EF4-FFF2-40B4-BE49-F238E27FC236}">
                <a16:creationId xmlns:a16="http://schemas.microsoft.com/office/drawing/2014/main" id="{D1042FDA-1BCF-8167-5E72-A4EAA8A2965F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787E1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2383" y="2712037"/>
            <a:ext cx="17287875" cy="7229475"/>
            <a:chOff x="502383" y="2712037"/>
            <a:chExt cx="17287875" cy="7229475"/>
          </a:xfrm>
        </p:grpSpPr>
        <p:sp>
          <p:nvSpPr>
            <p:cNvPr id="4" name="object 4"/>
            <p:cNvSpPr/>
            <p:nvPr/>
          </p:nvSpPr>
          <p:spPr>
            <a:xfrm>
              <a:off x="502383" y="2712037"/>
              <a:ext cx="17287875" cy="7229475"/>
            </a:xfrm>
            <a:custGeom>
              <a:avLst/>
              <a:gdLst/>
              <a:ahLst/>
              <a:cxnLst/>
              <a:rect l="l" t="t" r="r" b="b"/>
              <a:pathLst>
                <a:path w="17287875" h="7229475">
                  <a:moveTo>
                    <a:pt x="17287873" y="7229474"/>
                  </a:moveTo>
                  <a:lnTo>
                    <a:pt x="0" y="7229474"/>
                  </a:lnTo>
                  <a:lnTo>
                    <a:pt x="0" y="0"/>
                  </a:lnTo>
                  <a:lnTo>
                    <a:pt x="17287873" y="0"/>
                  </a:lnTo>
                  <a:lnTo>
                    <a:pt x="17287873" y="7229474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24523" y="2937802"/>
              <a:ext cx="2252345" cy="2205990"/>
            </a:xfrm>
            <a:custGeom>
              <a:avLst/>
              <a:gdLst/>
              <a:ahLst/>
              <a:cxnLst/>
              <a:rect l="l" t="t" r="r" b="b"/>
              <a:pathLst>
                <a:path w="2252345" h="2205990">
                  <a:moveTo>
                    <a:pt x="2252133" y="2205697"/>
                  </a:moveTo>
                  <a:lnTo>
                    <a:pt x="0" y="2205697"/>
                  </a:lnTo>
                  <a:lnTo>
                    <a:pt x="0" y="0"/>
                  </a:lnTo>
                  <a:lnTo>
                    <a:pt x="2252133" y="0"/>
                  </a:lnTo>
                  <a:lnTo>
                    <a:pt x="2252133" y="22056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4418" y="2712037"/>
            <a:ext cx="3981449" cy="7229474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5410884" y="2880482"/>
            <a:ext cx="12372975" cy="7058025"/>
            <a:chOff x="5410884" y="2880482"/>
            <a:chExt cx="12372975" cy="705802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10884" y="2880482"/>
              <a:ext cx="12372974" cy="705802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672742" y="3999984"/>
              <a:ext cx="3447415" cy="3375025"/>
            </a:xfrm>
            <a:custGeom>
              <a:avLst/>
              <a:gdLst/>
              <a:ahLst/>
              <a:cxnLst/>
              <a:rect l="l" t="t" r="r" b="b"/>
              <a:pathLst>
                <a:path w="3447415" h="3375025">
                  <a:moveTo>
                    <a:pt x="3446917" y="3374947"/>
                  </a:moveTo>
                  <a:lnTo>
                    <a:pt x="241893" y="3374947"/>
                  </a:lnTo>
                  <a:lnTo>
                    <a:pt x="70080" y="2500143"/>
                  </a:lnTo>
                  <a:lnTo>
                    <a:pt x="4956" y="1420953"/>
                  </a:lnTo>
                  <a:lnTo>
                    <a:pt x="0" y="504336"/>
                  </a:lnTo>
                  <a:lnTo>
                    <a:pt x="8686" y="117251"/>
                  </a:lnTo>
                  <a:lnTo>
                    <a:pt x="533624" y="345870"/>
                  </a:lnTo>
                  <a:lnTo>
                    <a:pt x="551097" y="299747"/>
                  </a:lnTo>
                  <a:lnTo>
                    <a:pt x="571571" y="250309"/>
                  </a:lnTo>
                  <a:lnTo>
                    <a:pt x="593884" y="200481"/>
                  </a:lnTo>
                  <a:lnTo>
                    <a:pt x="616871" y="153191"/>
                  </a:lnTo>
                  <a:lnTo>
                    <a:pt x="639368" y="111365"/>
                  </a:lnTo>
                  <a:lnTo>
                    <a:pt x="660214" y="77930"/>
                  </a:lnTo>
                  <a:lnTo>
                    <a:pt x="1841318" y="0"/>
                  </a:lnTo>
                  <a:lnTo>
                    <a:pt x="2386493" y="117251"/>
                  </a:lnTo>
                  <a:lnTo>
                    <a:pt x="2554323" y="282218"/>
                  </a:lnTo>
                  <a:lnTo>
                    <a:pt x="2489862" y="591843"/>
                  </a:lnTo>
                  <a:lnTo>
                    <a:pt x="1210145" y="640476"/>
                  </a:lnTo>
                  <a:lnTo>
                    <a:pt x="3212528" y="1512528"/>
                  </a:lnTo>
                  <a:lnTo>
                    <a:pt x="3214303" y="1568135"/>
                  </a:lnTo>
                  <a:lnTo>
                    <a:pt x="3216257" y="1624041"/>
                  </a:lnTo>
                  <a:lnTo>
                    <a:pt x="3218395" y="1680197"/>
                  </a:lnTo>
                  <a:lnTo>
                    <a:pt x="3220725" y="1736550"/>
                  </a:lnTo>
                  <a:lnTo>
                    <a:pt x="3223252" y="1793052"/>
                  </a:lnTo>
                  <a:lnTo>
                    <a:pt x="3225982" y="1849649"/>
                  </a:lnTo>
                  <a:lnTo>
                    <a:pt x="3228923" y="1906293"/>
                  </a:lnTo>
                  <a:lnTo>
                    <a:pt x="3232081" y="1962932"/>
                  </a:lnTo>
                  <a:lnTo>
                    <a:pt x="3235462" y="2019515"/>
                  </a:lnTo>
                  <a:lnTo>
                    <a:pt x="3239073" y="2075991"/>
                  </a:lnTo>
                  <a:lnTo>
                    <a:pt x="3242920" y="2132310"/>
                  </a:lnTo>
                  <a:lnTo>
                    <a:pt x="3247009" y="2188421"/>
                  </a:lnTo>
                  <a:lnTo>
                    <a:pt x="3251347" y="2244273"/>
                  </a:lnTo>
                  <a:lnTo>
                    <a:pt x="3255941" y="2299815"/>
                  </a:lnTo>
                  <a:lnTo>
                    <a:pt x="3260797" y="2354996"/>
                  </a:lnTo>
                  <a:lnTo>
                    <a:pt x="3265921" y="2409766"/>
                  </a:lnTo>
                  <a:lnTo>
                    <a:pt x="3271320" y="2464074"/>
                  </a:lnTo>
                  <a:lnTo>
                    <a:pt x="3277000" y="2517869"/>
                  </a:lnTo>
                  <a:lnTo>
                    <a:pt x="3282967" y="2571100"/>
                  </a:lnTo>
                  <a:lnTo>
                    <a:pt x="3289229" y="2623717"/>
                  </a:lnTo>
                  <a:lnTo>
                    <a:pt x="3295791" y="2675668"/>
                  </a:lnTo>
                  <a:lnTo>
                    <a:pt x="3302661" y="2726904"/>
                  </a:lnTo>
                  <a:lnTo>
                    <a:pt x="3309843" y="2777372"/>
                  </a:lnTo>
                  <a:lnTo>
                    <a:pt x="3317346" y="2827022"/>
                  </a:lnTo>
                  <a:lnTo>
                    <a:pt x="3325174" y="2875804"/>
                  </a:lnTo>
                  <a:lnTo>
                    <a:pt x="3333336" y="2923666"/>
                  </a:lnTo>
                  <a:lnTo>
                    <a:pt x="3341837" y="2970559"/>
                  </a:lnTo>
                  <a:lnTo>
                    <a:pt x="3350683" y="3016430"/>
                  </a:lnTo>
                  <a:lnTo>
                    <a:pt x="3359882" y="3061230"/>
                  </a:lnTo>
                  <a:lnTo>
                    <a:pt x="3369439" y="3104907"/>
                  </a:lnTo>
                  <a:lnTo>
                    <a:pt x="3379361" y="3147410"/>
                  </a:lnTo>
                  <a:lnTo>
                    <a:pt x="3389654" y="3188690"/>
                  </a:lnTo>
                  <a:lnTo>
                    <a:pt x="3400325" y="3228695"/>
                  </a:lnTo>
                  <a:lnTo>
                    <a:pt x="3411380" y="3267373"/>
                  </a:lnTo>
                  <a:lnTo>
                    <a:pt x="3422827" y="3304676"/>
                  </a:lnTo>
                  <a:lnTo>
                    <a:pt x="3434670" y="3340550"/>
                  </a:lnTo>
                  <a:lnTo>
                    <a:pt x="3446917" y="3374947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81428" y="4117235"/>
              <a:ext cx="3770629" cy="2908935"/>
            </a:xfrm>
            <a:custGeom>
              <a:avLst/>
              <a:gdLst/>
              <a:ahLst/>
              <a:cxnLst/>
              <a:rect l="l" t="t" r="r" b="b"/>
              <a:pathLst>
                <a:path w="3770630" h="2908934">
                  <a:moveTo>
                    <a:pt x="3770464" y="2908633"/>
                  </a:moveTo>
                  <a:lnTo>
                    <a:pt x="565441" y="2908633"/>
                  </a:lnTo>
                  <a:lnTo>
                    <a:pt x="252853" y="2153351"/>
                  </a:lnTo>
                  <a:lnTo>
                    <a:pt x="83398" y="1186931"/>
                  </a:lnTo>
                  <a:lnTo>
                    <a:pt x="13604" y="354204"/>
                  </a:lnTo>
                  <a:lnTo>
                    <a:pt x="0" y="0"/>
                  </a:lnTo>
                  <a:lnTo>
                    <a:pt x="632945" y="0"/>
                  </a:lnTo>
                  <a:lnTo>
                    <a:pt x="665560" y="378775"/>
                  </a:lnTo>
                  <a:lnTo>
                    <a:pt x="2419698" y="227584"/>
                  </a:lnTo>
                  <a:lnTo>
                    <a:pt x="2406374" y="114797"/>
                  </a:lnTo>
                  <a:lnTo>
                    <a:pt x="2377807" y="0"/>
                  </a:lnTo>
                  <a:lnTo>
                    <a:pt x="3204993" y="0"/>
                  </a:lnTo>
                  <a:lnTo>
                    <a:pt x="3218602" y="354204"/>
                  </a:lnTo>
                  <a:lnTo>
                    <a:pt x="3288406" y="1186931"/>
                  </a:lnTo>
                  <a:lnTo>
                    <a:pt x="3457872" y="2153351"/>
                  </a:lnTo>
                  <a:lnTo>
                    <a:pt x="3770464" y="2908633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284388" y="3881846"/>
              <a:ext cx="1835150" cy="615315"/>
            </a:xfrm>
            <a:custGeom>
              <a:avLst/>
              <a:gdLst/>
              <a:ahLst/>
              <a:cxnLst/>
              <a:rect l="l" t="t" r="r" b="b"/>
              <a:pathLst>
                <a:path w="1835150" h="615314">
                  <a:moveTo>
                    <a:pt x="49365" y="614844"/>
                  </a:moveTo>
                  <a:lnTo>
                    <a:pt x="50307" y="601537"/>
                  </a:lnTo>
                  <a:lnTo>
                    <a:pt x="50565" y="589585"/>
                  </a:lnTo>
                  <a:lnTo>
                    <a:pt x="50369" y="577652"/>
                  </a:lnTo>
                  <a:lnTo>
                    <a:pt x="47823" y="573553"/>
                  </a:lnTo>
                  <a:lnTo>
                    <a:pt x="41344" y="561980"/>
                  </a:lnTo>
                  <a:lnTo>
                    <a:pt x="32672" y="544014"/>
                  </a:lnTo>
                  <a:lnTo>
                    <a:pt x="23545" y="520741"/>
                  </a:lnTo>
                  <a:lnTo>
                    <a:pt x="18196" y="499939"/>
                  </a:lnTo>
                  <a:lnTo>
                    <a:pt x="18375" y="486074"/>
                  </a:lnTo>
                  <a:lnTo>
                    <a:pt x="22099" y="475197"/>
                  </a:lnTo>
                  <a:lnTo>
                    <a:pt x="27385" y="463357"/>
                  </a:lnTo>
                  <a:lnTo>
                    <a:pt x="27997" y="449348"/>
                  </a:lnTo>
                  <a:lnTo>
                    <a:pt x="22976" y="434388"/>
                  </a:lnTo>
                  <a:lnTo>
                    <a:pt x="18254" y="418170"/>
                  </a:lnTo>
                  <a:lnTo>
                    <a:pt x="19763" y="400386"/>
                  </a:lnTo>
                  <a:lnTo>
                    <a:pt x="22841" y="381921"/>
                  </a:lnTo>
                  <a:lnTo>
                    <a:pt x="20964" y="363268"/>
                  </a:lnTo>
                  <a:lnTo>
                    <a:pt x="17341" y="343529"/>
                  </a:lnTo>
                  <a:lnTo>
                    <a:pt x="15184" y="321805"/>
                  </a:lnTo>
                  <a:lnTo>
                    <a:pt x="12837" y="303642"/>
                  </a:lnTo>
                  <a:lnTo>
                    <a:pt x="7991" y="292270"/>
                  </a:lnTo>
                  <a:lnTo>
                    <a:pt x="2945" y="283381"/>
                  </a:lnTo>
                  <a:lnTo>
                    <a:pt x="0" y="272669"/>
                  </a:lnTo>
                  <a:lnTo>
                    <a:pt x="807" y="257369"/>
                  </a:lnTo>
                  <a:lnTo>
                    <a:pt x="4265" y="239380"/>
                  </a:lnTo>
                  <a:lnTo>
                    <a:pt x="8537" y="221325"/>
                  </a:lnTo>
                  <a:lnTo>
                    <a:pt x="11787" y="205825"/>
                  </a:lnTo>
                  <a:lnTo>
                    <a:pt x="12392" y="195694"/>
                  </a:lnTo>
                  <a:lnTo>
                    <a:pt x="11861" y="182517"/>
                  </a:lnTo>
                  <a:lnTo>
                    <a:pt x="9276" y="150806"/>
                  </a:lnTo>
                  <a:lnTo>
                    <a:pt x="61743" y="146283"/>
                  </a:lnTo>
                  <a:lnTo>
                    <a:pt x="61802" y="146726"/>
                  </a:lnTo>
                  <a:lnTo>
                    <a:pt x="1713665" y="4375"/>
                  </a:lnTo>
                  <a:lnTo>
                    <a:pt x="1713665" y="3902"/>
                  </a:lnTo>
                  <a:lnTo>
                    <a:pt x="1759042" y="0"/>
                  </a:lnTo>
                  <a:lnTo>
                    <a:pt x="1758275" y="13987"/>
                  </a:lnTo>
                  <a:lnTo>
                    <a:pt x="1757830" y="27132"/>
                  </a:lnTo>
                  <a:lnTo>
                    <a:pt x="1757594" y="48544"/>
                  </a:lnTo>
                  <a:lnTo>
                    <a:pt x="1756103" y="68964"/>
                  </a:lnTo>
                  <a:lnTo>
                    <a:pt x="1753174" y="89512"/>
                  </a:lnTo>
                  <a:lnTo>
                    <a:pt x="1751325" y="108320"/>
                  </a:lnTo>
                  <a:lnTo>
                    <a:pt x="1753074" y="123518"/>
                  </a:lnTo>
                  <a:lnTo>
                    <a:pt x="1758599" y="142758"/>
                  </a:lnTo>
                  <a:lnTo>
                    <a:pt x="1765017" y="169938"/>
                  </a:lnTo>
                  <a:lnTo>
                    <a:pt x="1770248" y="197633"/>
                  </a:lnTo>
                  <a:lnTo>
                    <a:pt x="1772217" y="218419"/>
                  </a:lnTo>
                  <a:lnTo>
                    <a:pt x="1775832" y="237025"/>
                  </a:lnTo>
                  <a:lnTo>
                    <a:pt x="1785382" y="260060"/>
                  </a:lnTo>
                  <a:lnTo>
                    <a:pt x="1797796" y="282851"/>
                  </a:lnTo>
                  <a:lnTo>
                    <a:pt x="1810002" y="300725"/>
                  </a:lnTo>
                  <a:lnTo>
                    <a:pt x="1818935" y="320348"/>
                  </a:lnTo>
                  <a:lnTo>
                    <a:pt x="1824411" y="347463"/>
                  </a:lnTo>
                  <a:lnTo>
                    <a:pt x="1827550" y="376013"/>
                  </a:lnTo>
                  <a:lnTo>
                    <a:pt x="1829471" y="399942"/>
                  </a:lnTo>
                  <a:lnTo>
                    <a:pt x="1832513" y="428457"/>
                  </a:lnTo>
                  <a:lnTo>
                    <a:pt x="1833999" y="444810"/>
                  </a:lnTo>
                  <a:lnTo>
                    <a:pt x="1834759" y="460963"/>
                  </a:lnTo>
                  <a:lnTo>
                    <a:pt x="1781642" y="465545"/>
                  </a:lnTo>
                  <a:lnTo>
                    <a:pt x="1780839" y="447035"/>
                  </a:lnTo>
                  <a:lnTo>
                    <a:pt x="1779012" y="424980"/>
                  </a:lnTo>
                  <a:lnTo>
                    <a:pt x="1777429" y="401899"/>
                  </a:lnTo>
                  <a:lnTo>
                    <a:pt x="1777358" y="380312"/>
                  </a:lnTo>
                  <a:lnTo>
                    <a:pt x="1776783" y="360409"/>
                  </a:lnTo>
                  <a:lnTo>
                    <a:pt x="1773599" y="346077"/>
                  </a:lnTo>
                  <a:lnTo>
                    <a:pt x="1769539" y="335935"/>
                  </a:lnTo>
                  <a:lnTo>
                    <a:pt x="1766339" y="328604"/>
                  </a:lnTo>
                  <a:lnTo>
                    <a:pt x="1763955" y="318018"/>
                  </a:lnTo>
                  <a:lnTo>
                    <a:pt x="1762118" y="301830"/>
                  </a:lnTo>
                  <a:lnTo>
                    <a:pt x="1762213" y="284240"/>
                  </a:lnTo>
                  <a:lnTo>
                    <a:pt x="1765630" y="269447"/>
                  </a:lnTo>
                  <a:lnTo>
                    <a:pt x="1766646" y="263007"/>
                  </a:lnTo>
                  <a:lnTo>
                    <a:pt x="1765146" y="254846"/>
                  </a:lnTo>
                  <a:lnTo>
                    <a:pt x="1761812" y="245471"/>
                  </a:lnTo>
                  <a:lnTo>
                    <a:pt x="1757328" y="235389"/>
                  </a:lnTo>
                  <a:lnTo>
                    <a:pt x="54269" y="235389"/>
                  </a:lnTo>
                  <a:lnTo>
                    <a:pt x="52205" y="243641"/>
                  </a:lnTo>
                  <a:lnTo>
                    <a:pt x="51957" y="252514"/>
                  </a:lnTo>
                  <a:lnTo>
                    <a:pt x="52541" y="263194"/>
                  </a:lnTo>
                  <a:lnTo>
                    <a:pt x="52969" y="276867"/>
                  </a:lnTo>
                  <a:lnTo>
                    <a:pt x="52379" y="293370"/>
                  </a:lnTo>
                  <a:lnTo>
                    <a:pt x="50750" y="305031"/>
                  </a:lnTo>
                  <a:lnTo>
                    <a:pt x="48495" y="314280"/>
                  </a:lnTo>
                  <a:lnTo>
                    <a:pt x="46027" y="323549"/>
                  </a:lnTo>
                  <a:lnTo>
                    <a:pt x="46409" y="357375"/>
                  </a:lnTo>
                  <a:lnTo>
                    <a:pt x="50617" y="421317"/>
                  </a:lnTo>
                  <a:lnTo>
                    <a:pt x="55993" y="489273"/>
                  </a:lnTo>
                  <a:lnTo>
                    <a:pt x="59882" y="535139"/>
                  </a:lnTo>
                  <a:lnTo>
                    <a:pt x="64062" y="576784"/>
                  </a:lnTo>
                  <a:lnTo>
                    <a:pt x="65889" y="595526"/>
                  </a:lnTo>
                  <a:lnTo>
                    <a:pt x="67090" y="613307"/>
                  </a:lnTo>
                  <a:lnTo>
                    <a:pt x="49365" y="614844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126369" y="1110406"/>
            <a:ext cx="557085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-90" dirty="0">
                <a:solidFill>
                  <a:srgbClr val="F4F4F4"/>
                </a:solidFill>
              </a:rPr>
              <a:t>A</a:t>
            </a:r>
            <a:r>
              <a:rPr sz="5000" spc="114" dirty="0">
                <a:solidFill>
                  <a:srgbClr val="F4F4F4"/>
                </a:solidFill>
              </a:rPr>
              <a:t>n</a:t>
            </a:r>
            <a:r>
              <a:rPr sz="5000" spc="45" dirty="0">
                <a:solidFill>
                  <a:srgbClr val="F4F4F4"/>
                </a:solidFill>
              </a:rPr>
              <a:t>á</a:t>
            </a:r>
            <a:r>
              <a:rPr sz="5000" spc="-55" dirty="0">
                <a:solidFill>
                  <a:srgbClr val="F4F4F4"/>
                </a:solidFill>
              </a:rPr>
              <a:t>l</a:t>
            </a:r>
            <a:r>
              <a:rPr sz="5000" spc="-75" dirty="0">
                <a:solidFill>
                  <a:srgbClr val="F4F4F4"/>
                </a:solidFill>
              </a:rPr>
              <a:t>i</a:t>
            </a:r>
            <a:r>
              <a:rPr sz="5000" spc="300" dirty="0">
                <a:solidFill>
                  <a:srgbClr val="F4F4F4"/>
                </a:solidFill>
              </a:rPr>
              <a:t>s</a:t>
            </a:r>
            <a:r>
              <a:rPr sz="5000" spc="15" dirty="0">
                <a:solidFill>
                  <a:srgbClr val="F4F4F4"/>
                </a:solidFill>
              </a:rPr>
              <a:t>e</a:t>
            </a:r>
            <a:r>
              <a:rPr sz="5000" spc="-360" dirty="0">
                <a:solidFill>
                  <a:srgbClr val="F4F4F4"/>
                </a:solidFill>
              </a:rPr>
              <a:t> </a:t>
            </a:r>
            <a:r>
              <a:rPr sz="5000" spc="340" dirty="0">
                <a:solidFill>
                  <a:srgbClr val="F4F4F4"/>
                </a:solidFill>
              </a:rPr>
              <a:t>S</a:t>
            </a:r>
            <a:r>
              <a:rPr sz="5000" spc="-40" dirty="0">
                <a:solidFill>
                  <a:srgbClr val="F4F4F4"/>
                </a:solidFill>
              </a:rPr>
              <a:t>e</a:t>
            </a:r>
            <a:r>
              <a:rPr sz="5000" spc="-145" dirty="0">
                <a:solidFill>
                  <a:srgbClr val="F4F4F4"/>
                </a:solidFill>
              </a:rPr>
              <a:t>c</a:t>
            </a:r>
            <a:r>
              <a:rPr sz="5000" spc="95" dirty="0">
                <a:solidFill>
                  <a:srgbClr val="F4F4F4"/>
                </a:solidFill>
              </a:rPr>
              <a:t>u</a:t>
            </a:r>
            <a:r>
              <a:rPr sz="5000" spc="114" dirty="0">
                <a:solidFill>
                  <a:srgbClr val="F4F4F4"/>
                </a:solidFill>
              </a:rPr>
              <a:t>n</a:t>
            </a:r>
            <a:r>
              <a:rPr sz="5000" spc="150" dirty="0">
                <a:solidFill>
                  <a:srgbClr val="F4F4F4"/>
                </a:solidFill>
              </a:rPr>
              <a:t>d</a:t>
            </a:r>
            <a:r>
              <a:rPr sz="5000" spc="45" dirty="0">
                <a:solidFill>
                  <a:srgbClr val="F4F4F4"/>
                </a:solidFill>
              </a:rPr>
              <a:t>á</a:t>
            </a:r>
            <a:r>
              <a:rPr sz="5000" spc="-30" dirty="0">
                <a:solidFill>
                  <a:srgbClr val="F4F4F4"/>
                </a:solidFill>
              </a:rPr>
              <a:t>r</a:t>
            </a:r>
            <a:r>
              <a:rPr sz="5000" spc="-75" dirty="0">
                <a:solidFill>
                  <a:srgbClr val="F4F4F4"/>
                </a:solidFill>
              </a:rPr>
              <a:t>i</a:t>
            </a:r>
            <a:r>
              <a:rPr sz="5000" spc="45" dirty="0">
                <a:solidFill>
                  <a:srgbClr val="F4F4F4"/>
                </a:solidFill>
              </a:rPr>
              <a:t>a</a:t>
            </a:r>
            <a:r>
              <a:rPr sz="5000" spc="-640" dirty="0">
                <a:solidFill>
                  <a:srgbClr val="F4F4F4"/>
                </a:solidFill>
              </a:rPr>
              <a:t>:</a:t>
            </a:r>
            <a:endParaRPr sz="5000"/>
          </a:p>
        </p:txBody>
      </p:sp>
      <p:sp>
        <p:nvSpPr>
          <p:cNvPr id="16" name="object 16"/>
          <p:cNvSpPr txBox="1"/>
          <p:nvPr/>
        </p:nvSpPr>
        <p:spPr>
          <a:xfrm>
            <a:off x="11890992" y="4771971"/>
            <a:ext cx="2974340" cy="1225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4100"/>
              </a:lnSpc>
              <a:spcBef>
                <a:spcPts val="100"/>
              </a:spcBef>
            </a:pPr>
            <a:r>
              <a:rPr sz="2300" spc="55" dirty="0">
                <a:latin typeface="Trebuchet MS"/>
                <a:cs typeface="Trebuchet MS"/>
              </a:rPr>
              <a:t>Buscar </a:t>
            </a:r>
            <a:r>
              <a:rPr sz="2300" spc="5" dirty="0">
                <a:latin typeface="Trebuchet MS"/>
                <a:cs typeface="Trebuchet MS"/>
              </a:rPr>
              <a:t>deformidade, </a:t>
            </a:r>
            <a:r>
              <a:rPr sz="2300" spc="10" dirty="0">
                <a:latin typeface="Trebuchet MS"/>
                <a:cs typeface="Trebuchet MS"/>
              </a:rPr>
              <a:t> </a:t>
            </a:r>
            <a:r>
              <a:rPr sz="2300" spc="-55" dirty="0">
                <a:latin typeface="Trebuchet MS"/>
                <a:cs typeface="Trebuchet MS"/>
              </a:rPr>
              <a:t>t</a:t>
            </a:r>
            <a:r>
              <a:rPr sz="2300" spc="5" dirty="0">
                <a:latin typeface="Trebuchet MS"/>
                <a:cs typeface="Trebuchet MS"/>
              </a:rPr>
              <a:t>r</a:t>
            </a:r>
            <a:r>
              <a:rPr sz="2300" spc="40" dirty="0">
                <a:latin typeface="Trebuchet MS"/>
                <a:cs typeface="Trebuchet MS"/>
              </a:rPr>
              <a:t>a</a:t>
            </a:r>
            <a:r>
              <a:rPr sz="2300" spc="65" dirty="0">
                <a:latin typeface="Trebuchet MS"/>
                <a:cs typeface="Trebuchet MS"/>
              </a:rPr>
              <a:t>u</a:t>
            </a:r>
            <a:r>
              <a:rPr sz="2300" spc="40" dirty="0">
                <a:latin typeface="Trebuchet MS"/>
                <a:cs typeface="Trebuchet MS"/>
              </a:rPr>
              <a:t>ma</a:t>
            </a:r>
            <a:r>
              <a:rPr sz="2300" spc="-55" dirty="0">
                <a:latin typeface="Trebuchet MS"/>
                <a:cs typeface="Trebuchet MS"/>
              </a:rPr>
              <a:t>t</a:t>
            </a:r>
            <a:r>
              <a:rPr sz="2300" spc="-15" dirty="0">
                <a:latin typeface="Trebuchet MS"/>
                <a:cs typeface="Trebuchet MS"/>
              </a:rPr>
              <a:t>i</a:t>
            </a:r>
            <a:r>
              <a:rPr sz="2300" spc="155" dirty="0">
                <a:latin typeface="Trebuchet MS"/>
                <a:cs typeface="Trebuchet MS"/>
              </a:rPr>
              <a:t>s</a:t>
            </a:r>
            <a:r>
              <a:rPr sz="2300" spc="40" dirty="0">
                <a:latin typeface="Trebuchet MS"/>
                <a:cs typeface="Trebuchet MS"/>
              </a:rPr>
              <a:t>m</a:t>
            </a:r>
            <a:r>
              <a:rPr sz="2300" spc="105" dirty="0">
                <a:latin typeface="Trebuchet MS"/>
                <a:cs typeface="Trebuchet MS"/>
              </a:rPr>
              <a:t>o</a:t>
            </a:r>
            <a:r>
              <a:rPr sz="2300" spc="-120" dirty="0">
                <a:latin typeface="Trebuchet MS"/>
                <a:cs typeface="Trebuchet MS"/>
              </a:rPr>
              <a:t> </a:t>
            </a:r>
            <a:r>
              <a:rPr sz="2300" spc="-45" dirty="0">
                <a:latin typeface="Trebuchet MS"/>
                <a:cs typeface="Trebuchet MS"/>
              </a:rPr>
              <a:t>c</a:t>
            </a:r>
            <a:r>
              <a:rPr sz="2300" spc="5" dirty="0">
                <a:latin typeface="Trebuchet MS"/>
                <a:cs typeface="Trebuchet MS"/>
              </a:rPr>
              <a:t>r</a:t>
            </a:r>
            <a:r>
              <a:rPr sz="2300" spc="40" dirty="0">
                <a:latin typeface="Trebuchet MS"/>
                <a:cs typeface="Trebuchet MS"/>
              </a:rPr>
              <a:t>a</a:t>
            </a:r>
            <a:r>
              <a:rPr sz="2300" spc="70" dirty="0">
                <a:latin typeface="Trebuchet MS"/>
                <a:cs typeface="Trebuchet MS"/>
              </a:rPr>
              <a:t>n</a:t>
            </a:r>
            <a:r>
              <a:rPr sz="2300" spc="-15" dirty="0">
                <a:latin typeface="Trebuchet MS"/>
                <a:cs typeface="Trebuchet MS"/>
              </a:rPr>
              <a:t>i</a:t>
            </a:r>
            <a:r>
              <a:rPr sz="2300" spc="40" dirty="0">
                <a:latin typeface="Trebuchet MS"/>
                <a:cs typeface="Trebuchet MS"/>
              </a:rPr>
              <a:t>a</a:t>
            </a:r>
            <a:r>
              <a:rPr sz="2300" spc="70" dirty="0">
                <a:latin typeface="Trebuchet MS"/>
                <a:cs typeface="Trebuchet MS"/>
              </a:rPr>
              <a:t>n</a:t>
            </a:r>
            <a:r>
              <a:rPr sz="2300" spc="75" dirty="0">
                <a:latin typeface="Trebuchet MS"/>
                <a:cs typeface="Trebuchet MS"/>
              </a:rPr>
              <a:t>o  </a:t>
            </a:r>
            <a:r>
              <a:rPr sz="2300" spc="5" dirty="0">
                <a:latin typeface="Trebuchet MS"/>
                <a:cs typeface="Trebuchet MS"/>
              </a:rPr>
              <a:t>e</a:t>
            </a:r>
            <a:r>
              <a:rPr sz="2300" spc="-125" dirty="0">
                <a:latin typeface="Trebuchet MS"/>
                <a:cs typeface="Trebuchet MS"/>
              </a:rPr>
              <a:t> </a:t>
            </a:r>
            <a:r>
              <a:rPr sz="2300" spc="45" dirty="0">
                <a:latin typeface="Trebuchet MS"/>
                <a:cs typeface="Trebuchet MS"/>
              </a:rPr>
              <a:t>hemorragias</a:t>
            </a:r>
            <a:endParaRPr sz="2300">
              <a:latin typeface="Trebuchet MS"/>
              <a:cs typeface="Trebuchet MS"/>
            </a:endParaRPr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170CDA06-2145-1530-8F00-E58B4D3C9714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0243" y="3695700"/>
            <a:ext cx="13414982" cy="5121396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39763" y="1872356"/>
            <a:ext cx="466217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210" dirty="0">
                <a:solidFill>
                  <a:srgbClr val="787E11"/>
                </a:solidFill>
              </a:rPr>
              <a:t>C</a:t>
            </a:r>
            <a:r>
              <a:rPr sz="4400" b="1" spc="30" dirty="0">
                <a:solidFill>
                  <a:srgbClr val="787E11"/>
                </a:solidFill>
              </a:rPr>
              <a:t>O</a:t>
            </a:r>
            <a:r>
              <a:rPr sz="4400" b="1" spc="-60" dirty="0">
                <a:solidFill>
                  <a:srgbClr val="787E11"/>
                </a:solidFill>
              </a:rPr>
              <a:t>L</a:t>
            </a:r>
            <a:r>
              <a:rPr sz="4400" b="1" spc="-90" dirty="0">
                <a:solidFill>
                  <a:srgbClr val="787E11"/>
                </a:solidFill>
              </a:rPr>
              <a:t>A</a:t>
            </a:r>
            <a:r>
              <a:rPr sz="4400" b="1" spc="140" dirty="0">
                <a:solidFill>
                  <a:srgbClr val="787E11"/>
                </a:solidFill>
              </a:rPr>
              <a:t>R</a:t>
            </a:r>
            <a:r>
              <a:rPr sz="4400" b="1" spc="-360" dirty="0">
                <a:solidFill>
                  <a:srgbClr val="787E11"/>
                </a:solidFill>
              </a:rPr>
              <a:t> </a:t>
            </a:r>
            <a:r>
              <a:rPr sz="4400" b="1" spc="-210" dirty="0">
                <a:solidFill>
                  <a:srgbClr val="787E11"/>
                </a:solidFill>
              </a:rPr>
              <a:t>C</a:t>
            </a:r>
            <a:r>
              <a:rPr sz="4400" b="1" spc="-85" dirty="0">
                <a:solidFill>
                  <a:srgbClr val="787E11"/>
                </a:solidFill>
              </a:rPr>
              <a:t>E</a:t>
            </a:r>
            <a:r>
              <a:rPr sz="4400" b="1" spc="85" dirty="0">
                <a:solidFill>
                  <a:srgbClr val="787E11"/>
                </a:solidFill>
              </a:rPr>
              <a:t>R</a:t>
            </a:r>
            <a:r>
              <a:rPr sz="4400" b="1" spc="-175" dirty="0">
                <a:solidFill>
                  <a:srgbClr val="787E11"/>
                </a:solidFill>
              </a:rPr>
              <a:t>V</a:t>
            </a:r>
            <a:r>
              <a:rPr sz="4400" b="1" spc="20" dirty="0">
                <a:solidFill>
                  <a:srgbClr val="787E11"/>
                </a:solidFill>
              </a:rPr>
              <a:t>I</a:t>
            </a:r>
            <a:r>
              <a:rPr sz="4400" b="1" spc="-210" dirty="0">
                <a:solidFill>
                  <a:srgbClr val="787E11"/>
                </a:solidFill>
              </a:rPr>
              <a:t>C</a:t>
            </a:r>
            <a:r>
              <a:rPr sz="4400" b="1" spc="-90" dirty="0">
                <a:solidFill>
                  <a:srgbClr val="787E11"/>
                </a:solidFill>
              </a:rPr>
              <a:t>A</a:t>
            </a:r>
            <a:r>
              <a:rPr sz="4400" b="1" spc="-5" dirty="0">
                <a:solidFill>
                  <a:srgbClr val="787E11"/>
                </a:solidFill>
              </a:rPr>
              <a:t>L</a:t>
            </a:r>
            <a:endParaRPr sz="4400" b="1">
              <a:solidFill>
                <a:srgbClr val="787E11"/>
              </a:solidFill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3C44B044-1783-D485-F01A-EEF1F300CA31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47800" y="3463929"/>
            <a:ext cx="49530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45" dirty="0">
                <a:solidFill>
                  <a:srgbClr val="787E11"/>
                </a:solidFill>
              </a:rPr>
              <a:t>QUEIMADURAS</a:t>
            </a:r>
            <a:endParaRPr sz="4400" b="1" dirty="0">
              <a:solidFill>
                <a:srgbClr val="787E11"/>
              </a:solidFill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8824" y="3731900"/>
            <a:ext cx="114300" cy="11429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447800" y="4533900"/>
            <a:ext cx="13879194" cy="2644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65125" indent="93345">
              <a:lnSpc>
                <a:spcPct val="116500"/>
              </a:lnSpc>
              <a:spcBef>
                <a:spcPts val="100"/>
              </a:spcBef>
            </a:pPr>
            <a:r>
              <a:rPr sz="2950" spc="55" dirty="0">
                <a:latin typeface="Trebuchet MS"/>
                <a:cs typeface="Trebuchet MS"/>
              </a:rPr>
              <a:t>Consiste </a:t>
            </a:r>
            <a:r>
              <a:rPr sz="2950" spc="30" dirty="0">
                <a:latin typeface="Trebuchet MS"/>
                <a:cs typeface="Trebuchet MS"/>
              </a:rPr>
              <a:t>em </a:t>
            </a:r>
            <a:r>
              <a:rPr sz="2950" spc="90" dirty="0">
                <a:latin typeface="Trebuchet MS"/>
                <a:cs typeface="Trebuchet MS"/>
              </a:rPr>
              <a:t>lesões </a:t>
            </a:r>
            <a:r>
              <a:rPr sz="2950" spc="145" dirty="0">
                <a:latin typeface="Trebuchet MS"/>
                <a:cs typeface="Trebuchet MS"/>
              </a:rPr>
              <a:t>nos </a:t>
            </a:r>
            <a:r>
              <a:rPr sz="2950" spc="45" dirty="0">
                <a:latin typeface="Trebuchet MS"/>
                <a:cs typeface="Trebuchet MS"/>
              </a:rPr>
              <a:t>tecidos </a:t>
            </a:r>
            <a:r>
              <a:rPr sz="2950" spc="70" dirty="0">
                <a:latin typeface="Trebuchet MS"/>
                <a:cs typeface="Trebuchet MS"/>
              </a:rPr>
              <a:t>que </a:t>
            </a:r>
            <a:r>
              <a:rPr sz="2950" spc="30" dirty="0">
                <a:latin typeface="Trebuchet MS"/>
                <a:cs typeface="Trebuchet MS"/>
              </a:rPr>
              <a:t>revestem </a:t>
            </a:r>
            <a:r>
              <a:rPr sz="2950" spc="135" dirty="0">
                <a:latin typeface="Trebuchet MS"/>
                <a:cs typeface="Trebuchet MS"/>
              </a:rPr>
              <a:t>o </a:t>
            </a:r>
            <a:r>
              <a:rPr sz="2950" spc="65" dirty="0">
                <a:latin typeface="Trebuchet MS"/>
                <a:cs typeface="Trebuchet MS"/>
              </a:rPr>
              <a:t>corpo </a:t>
            </a:r>
            <a:r>
              <a:rPr sz="2950" spc="20" dirty="0">
                <a:latin typeface="Trebuchet MS"/>
                <a:cs typeface="Trebuchet MS"/>
              </a:rPr>
              <a:t>humano, </a:t>
            </a:r>
            <a:r>
              <a:rPr sz="2950" spc="90" dirty="0">
                <a:latin typeface="Trebuchet MS"/>
                <a:cs typeface="Trebuchet MS"/>
              </a:rPr>
              <a:t>causadas </a:t>
            </a:r>
            <a:r>
              <a:rPr sz="2950" spc="85" dirty="0">
                <a:latin typeface="Trebuchet MS"/>
                <a:cs typeface="Trebuchet MS"/>
              </a:rPr>
              <a:t>por </a:t>
            </a:r>
            <a:r>
              <a:rPr sz="2950" spc="-875" dirty="0">
                <a:latin typeface="Trebuchet MS"/>
                <a:cs typeface="Trebuchet MS"/>
              </a:rPr>
              <a:t> </a:t>
            </a:r>
            <a:r>
              <a:rPr sz="2950" spc="55" dirty="0">
                <a:latin typeface="Trebuchet MS"/>
                <a:cs typeface="Trebuchet MS"/>
              </a:rPr>
              <a:t>agentes</a:t>
            </a:r>
            <a:r>
              <a:rPr sz="2950" spc="-140" dirty="0">
                <a:latin typeface="Trebuchet MS"/>
                <a:cs typeface="Trebuchet MS"/>
              </a:rPr>
              <a:t> </a:t>
            </a:r>
            <a:r>
              <a:rPr sz="2950" spc="30" dirty="0">
                <a:latin typeface="Trebuchet MS"/>
                <a:cs typeface="Trebuchet MS"/>
              </a:rPr>
              <a:t>térmicos</a:t>
            </a:r>
            <a:r>
              <a:rPr sz="2950" spc="-135" dirty="0">
                <a:latin typeface="Trebuchet MS"/>
                <a:cs typeface="Trebuchet MS"/>
              </a:rPr>
              <a:t> </a:t>
            </a:r>
            <a:r>
              <a:rPr sz="2950" spc="-65" dirty="0">
                <a:latin typeface="Trebuchet MS"/>
                <a:cs typeface="Trebuchet MS"/>
              </a:rPr>
              <a:t>(calor),</a:t>
            </a:r>
            <a:r>
              <a:rPr sz="2950" spc="-13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químicos</a:t>
            </a:r>
            <a:r>
              <a:rPr sz="2950" spc="-135" dirty="0">
                <a:latin typeface="Trebuchet MS"/>
                <a:cs typeface="Trebuchet MS"/>
              </a:rPr>
              <a:t> </a:t>
            </a:r>
            <a:r>
              <a:rPr sz="2950" spc="-25" dirty="0">
                <a:latin typeface="Trebuchet MS"/>
                <a:cs typeface="Trebuchet MS"/>
              </a:rPr>
              <a:t>(ácidos),</a:t>
            </a:r>
            <a:r>
              <a:rPr sz="2950" spc="-135" dirty="0">
                <a:latin typeface="Trebuchet MS"/>
                <a:cs typeface="Trebuchet MS"/>
              </a:rPr>
              <a:t> </a:t>
            </a:r>
            <a:r>
              <a:rPr sz="2950" spc="20" dirty="0">
                <a:latin typeface="Trebuchet MS"/>
                <a:cs typeface="Trebuchet MS"/>
              </a:rPr>
              <a:t>radioativos,</a:t>
            </a:r>
            <a:r>
              <a:rPr sz="2950" spc="-135" dirty="0">
                <a:latin typeface="Trebuchet MS"/>
                <a:cs typeface="Trebuchet MS"/>
              </a:rPr>
              <a:t> </a:t>
            </a:r>
            <a:r>
              <a:rPr sz="2950" spc="20" dirty="0">
                <a:latin typeface="Trebuchet MS"/>
                <a:cs typeface="Trebuchet MS"/>
              </a:rPr>
              <a:t>elétricos</a:t>
            </a:r>
            <a:r>
              <a:rPr sz="2950" spc="-135" dirty="0">
                <a:latin typeface="Trebuchet MS"/>
                <a:cs typeface="Trebuchet MS"/>
              </a:rPr>
              <a:t> </a:t>
            </a:r>
            <a:r>
              <a:rPr sz="2950" spc="110" dirty="0">
                <a:latin typeface="Trebuchet MS"/>
                <a:cs typeface="Trebuchet MS"/>
              </a:rPr>
              <a:t>ou</a:t>
            </a:r>
            <a:r>
              <a:rPr sz="2950" spc="-135" dirty="0">
                <a:latin typeface="Trebuchet MS"/>
                <a:cs typeface="Trebuchet MS"/>
              </a:rPr>
              <a:t> </a:t>
            </a:r>
            <a:r>
              <a:rPr sz="2950" spc="70" dirty="0">
                <a:latin typeface="Trebuchet MS"/>
                <a:cs typeface="Trebuchet MS"/>
              </a:rPr>
              <a:t>biológicos </a:t>
            </a:r>
            <a:r>
              <a:rPr sz="2950" spc="-875" dirty="0">
                <a:latin typeface="Trebuchet MS"/>
                <a:cs typeface="Trebuchet MS"/>
              </a:rPr>
              <a:t> </a:t>
            </a:r>
            <a:r>
              <a:rPr sz="2950" spc="20" dirty="0">
                <a:latin typeface="Trebuchet MS"/>
                <a:cs typeface="Trebuchet MS"/>
              </a:rPr>
              <a:t>(vegetais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spc="10" dirty="0">
                <a:latin typeface="Trebuchet MS"/>
                <a:cs typeface="Trebuchet MS"/>
              </a:rPr>
              <a:t>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10" dirty="0">
                <a:latin typeface="Trebuchet MS"/>
                <a:cs typeface="Trebuchet MS"/>
              </a:rPr>
              <a:t>animais).</a:t>
            </a:r>
            <a:endParaRPr sz="2950" dirty="0">
              <a:latin typeface="Trebuchet MS"/>
              <a:cs typeface="Trebuchet MS"/>
            </a:endParaRPr>
          </a:p>
          <a:p>
            <a:pPr marL="12700" marR="5080" indent="93345">
              <a:lnSpc>
                <a:spcPct val="116500"/>
              </a:lnSpc>
            </a:pPr>
            <a:r>
              <a:rPr sz="2950" spc="125" dirty="0">
                <a:latin typeface="Trebuchet MS"/>
                <a:cs typeface="Trebuchet MS"/>
              </a:rPr>
              <a:t>Os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50" dirty="0">
                <a:latin typeface="Trebuchet MS"/>
                <a:cs typeface="Trebuchet MS"/>
              </a:rPr>
              <a:t>Primeiros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00" dirty="0">
                <a:latin typeface="Trebuchet MS"/>
                <a:cs typeface="Trebuchet MS"/>
              </a:rPr>
              <a:t>Socorros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a</a:t>
            </a:r>
            <a:r>
              <a:rPr sz="2950" spc="-145" dirty="0">
                <a:latin typeface="Trebuchet MS"/>
                <a:cs typeface="Trebuchet MS"/>
              </a:rPr>
              <a:t> </a:t>
            </a:r>
            <a:r>
              <a:rPr sz="2950" spc="65" dirty="0">
                <a:latin typeface="Trebuchet MS"/>
                <a:cs typeface="Trebuchet MS"/>
              </a:rPr>
              <a:t>uma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5" dirty="0">
                <a:latin typeface="Trebuchet MS"/>
                <a:cs typeface="Trebuchet MS"/>
              </a:rPr>
              <a:t>vítima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de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70" dirty="0">
                <a:latin typeface="Trebuchet MS"/>
                <a:cs typeface="Trebuchet MS"/>
              </a:rPr>
              <a:t>queimaduras</a:t>
            </a:r>
            <a:r>
              <a:rPr sz="2950" spc="-145" dirty="0">
                <a:latin typeface="Trebuchet MS"/>
                <a:cs typeface="Trebuchet MS"/>
              </a:rPr>
              <a:t> </a:t>
            </a:r>
            <a:r>
              <a:rPr sz="2950" spc="-10" dirty="0">
                <a:latin typeface="Trebuchet MS"/>
                <a:cs typeface="Trebuchet MS"/>
              </a:rPr>
              <a:t>visam: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30" dirty="0">
                <a:latin typeface="Trebuchet MS"/>
                <a:cs typeface="Trebuchet MS"/>
              </a:rPr>
              <a:t>prevenir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35" dirty="0">
                <a:latin typeface="Trebuchet MS"/>
                <a:cs typeface="Trebuchet MS"/>
              </a:rPr>
              <a:t>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75" dirty="0">
                <a:latin typeface="Trebuchet MS"/>
                <a:cs typeface="Trebuchet MS"/>
              </a:rPr>
              <a:t>estado</a:t>
            </a:r>
            <a:r>
              <a:rPr sz="2950" spc="-14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de </a:t>
            </a:r>
            <a:r>
              <a:rPr sz="2950" spc="-875" dirty="0">
                <a:latin typeface="Trebuchet MS"/>
                <a:cs typeface="Trebuchet MS"/>
              </a:rPr>
              <a:t> </a:t>
            </a:r>
            <a:r>
              <a:rPr sz="2950" spc="65" dirty="0">
                <a:latin typeface="Trebuchet MS"/>
                <a:cs typeface="Trebuchet MS"/>
              </a:rPr>
              <a:t>choque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spc="10" dirty="0">
                <a:latin typeface="Trebuchet MS"/>
                <a:cs typeface="Trebuchet MS"/>
              </a:rPr>
              <a:t>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35" dirty="0">
                <a:latin typeface="Trebuchet MS"/>
                <a:cs typeface="Trebuchet MS"/>
              </a:rPr>
              <a:t>controlar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30" dirty="0">
                <a:latin typeface="Trebuchet MS"/>
                <a:cs typeface="Trebuchet MS"/>
              </a:rPr>
              <a:t>dor.</a:t>
            </a:r>
            <a:endParaRPr sz="2950" dirty="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8824" y="5303525"/>
            <a:ext cx="114300" cy="114299"/>
          </a:xfrm>
          <a:prstGeom prst="rect">
            <a:avLst/>
          </a:prstGeom>
        </p:spPr>
      </p:pic>
      <p:sp>
        <p:nvSpPr>
          <p:cNvPr id="12" name="object 11">
            <a:extLst>
              <a:ext uri="{FF2B5EF4-FFF2-40B4-BE49-F238E27FC236}">
                <a16:creationId xmlns:a16="http://schemas.microsoft.com/office/drawing/2014/main" id="{73F1AF21-9A4C-4039-7EE1-BDC54233B4D1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3924300"/>
            <a:ext cx="14100782" cy="5500135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82740" y="2400300"/>
            <a:ext cx="4148454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20" dirty="0">
                <a:solidFill>
                  <a:srgbClr val="787E11"/>
                </a:solidFill>
              </a:rPr>
              <a:t>Q</a:t>
            </a:r>
            <a:r>
              <a:rPr sz="4400" b="1" spc="-20" dirty="0">
                <a:solidFill>
                  <a:srgbClr val="787E11"/>
                </a:solidFill>
              </a:rPr>
              <a:t>U</a:t>
            </a:r>
            <a:r>
              <a:rPr sz="4400" b="1" spc="-85" dirty="0">
                <a:solidFill>
                  <a:srgbClr val="787E11"/>
                </a:solidFill>
              </a:rPr>
              <a:t>E</a:t>
            </a:r>
            <a:r>
              <a:rPr sz="4400" b="1" spc="20" dirty="0">
                <a:solidFill>
                  <a:srgbClr val="787E11"/>
                </a:solidFill>
              </a:rPr>
              <a:t>I</a:t>
            </a:r>
            <a:r>
              <a:rPr sz="4400" b="1" spc="305" dirty="0">
                <a:solidFill>
                  <a:srgbClr val="787E11"/>
                </a:solidFill>
              </a:rPr>
              <a:t>M</a:t>
            </a:r>
            <a:r>
              <a:rPr sz="4400" b="1" spc="-90" dirty="0">
                <a:solidFill>
                  <a:srgbClr val="787E11"/>
                </a:solidFill>
              </a:rPr>
              <a:t>A</a:t>
            </a:r>
            <a:r>
              <a:rPr sz="4400" b="1" spc="114" dirty="0">
                <a:solidFill>
                  <a:srgbClr val="787E11"/>
                </a:solidFill>
              </a:rPr>
              <a:t>D</a:t>
            </a:r>
            <a:r>
              <a:rPr sz="4400" b="1" spc="-20" dirty="0">
                <a:solidFill>
                  <a:srgbClr val="787E11"/>
                </a:solidFill>
              </a:rPr>
              <a:t>U</a:t>
            </a:r>
            <a:r>
              <a:rPr sz="4400" b="1" spc="85" dirty="0">
                <a:solidFill>
                  <a:srgbClr val="787E11"/>
                </a:solidFill>
              </a:rPr>
              <a:t>R</a:t>
            </a:r>
            <a:r>
              <a:rPr sz="4400" b="1" spc="-90" dirty="0">
                <a:solidFill>
                  <a:srgbClr val="787E11"/>
                </a:solidFill>
              </a:rPr>
              <a:t>A</a:t>
            </a:r>
            <a:r>
              <a:rPr sz="4400" b="1" spc="395" dirty="0">
                <a:solidFill>
                  <a:srgbClr val="787E11"/>
                </a:solidFill>
              </a:rPr>
              <a:t>S</a:t>
            </a:r>
            <a:endParaRPr sz="4400" b="1" dirty="0">
              <a:solidFill>
                <a:srgbClr val="787E11"/>
              </a:solidFill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E65BB65E-EA31-D3B8-30B6-5E3D937709E4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14086" y="1686999"/>
            <a:ext cx="4862914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45" dirty="0">
                <a:solidFill>
                  <a:srgbClr val="787E11"/>
                </a:solidFill>
              </a:rPr>
              <a:t>QUEIMADURAS</a:t>
            </a:r>
            <a:endParaRPr sz="4400" b="1" dirty="0">
              <a:solidFill>
                <a:srgbClr val="787E11"/>
              </a:solidFill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9422" y="2909937"/>
            <a:ext cx="133349" cy="13334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294132" y="2659112"/>
            <a:ext cx="13610590" cy="6330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4010">
              <a:lnSpc>
                <a:spcPct val="100000"/>
              </a:lnSpc>
              <a:spcBef>
                <a:spcPts val="100"/>
              </a:spcBef>
            </a:pPr>
            <a:r>
              <a:rPr sz="3450" b="1" spc="-30" dirty="0">
                <a:solidFill>
                  <a:srgbClr val="FF1616"/>
                </a:solidFill>
                <a:latin typeface="Trebuchet MS"/>
                <a:cs typeface="Trebuchet MS"/>
              </a:rPr>
              <a:t>Ações</a:t>
            </a:r>
            <a:r>
              <a:rPr sz="3450" b="1" spc="-204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3450" b="1" spc="60" dirty="0">
                <a:solidFill>
                  <a:srgbClr val="FF1616"/>
                </a:solidFill>
                <a:latin typeface="Trebuchet MS"/>
                <a:cs typeface="Trebuchet MS"/>
              </a:rPr>
              <a:t>do</a:t>
            </a:r>
            <a:r>
              <a:rPr sz="3450" b="1" spc="-204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3450" b="1" spc="5" dirty="0">
                <a:solidFill>
                  <a:srgbClr val="FF1616"/>
                </a:solidFill>
                <a:latin typeface="Trebuchet MS"/>
                <a:cs typeface="Trebuchet MS"/>
              </a:rPr>
              <a:t>socorrista</a:t>
            </a:r>
            <a:r>
              <a:rPr sz="3450" b="1" spc="-204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3450" b="1" spc="5" dirty="0">
                <a:solidFill>
                  <a:srgbClr val="FF1616"/>
                </a:solidFill>
                <a:latin typeface="Trebuchet MS"/>
                <a:cs typeface="Trebuchet MS"/>
              </a:rPr>
              <a:t>na</a:t>
            </a:r>
            <a:r>
              <a:rPr sz="3450" b="1" spc="-204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3450" b="1" spc="-20" dirty="0">
                <a:solidFill>
                  <a:srgbClr val="FF1616"/>
                </a:solidFill>
                <a:latin typeface="Trebuchet MS"/>
                <a:cs typeface="Trebuchet MS"/>
              </a:rPr>
              <a:t>queimadura</a:t>
            </a:r>
            <a:r>
              <a:rPr sz="3450" b="1" spc="-204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3450" b="1" spc="-60" dirty="0">
                <a:solidFill>
                  <a:srgbClr val="FF1616"/>
                </a:solidFill>
                <a:latin typeface="Trebuchet MS"/>
                <a:cs typeface="Trebuchet MS"/>
              </a:rPr>
              <a:t>térmica</a:t>
            </a:r>
            <a:endParaRPr sz="34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650">
              <a:latin typeface="Trebuchet MS"/>
              <a:cs typeface="Trebuchet MS"/>
            </a:endParaRPr>
          </a:p>
          <a:p>
            <a:pPr marL="12700" marR="436880" indent="93345">
              <a:lnSpc>
                <a:spcPct val="116500"/>
              </a:lnSpc>
            </a:pPr>
            <a:r>
              <a:rPr sz="2950" spc="-75" dirty="0">
                <a:latin typeface="Trebuchet MS"/>
                <a:cs typeface="Trebuchet MS"/>
              </a:rPr>
              <a:t>1º.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14" dirty="0">
                <a:latin typeface="Trebuchet MS"/>
                <a:cs typeface="Trebuchet MS"/>
              </a:rPr>
              <a:t>Se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5" dirty="0">
                <a:latin typeface="Trebuchet MS"/>
                <a:cs typeface="Trebuchet MS"/>
              </a:rPr>
              <a:t>vítima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50" dirty="0">
                <a:latin typeface="Trebuchet MS"/>
                <a:cs typeface="Trebuchet MS"/>
              </a:rPr>
              <a:t>está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45" dirty="0">
                <a:latin typeface="Trebuchet MS"/>
                <a:cs typeface="Trebuchet MS"/>
              </a:rPr>
              <a:t>com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75" dirty="0">
                <a:latin typeface="Trebuchet MS"/>
                <a:cs typeface="Trebuchet MS"/>
              </a:rPr>
              <a:t>fogo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20" dirty="0">
                <a:latin typeface="Trebuchet MS"/>
                <a:cs typeface="Trebuchet MS"/>
              </a:rPr>
              <a:t>nas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5" dirty="0">
                <a:latin typeface="Trebuchet MS"/>
                <a:cs typeface="Trebuchet MS"/>
              </a:rPr>
              <a:t>vestes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50" dirty="0">
                <a:latin typeface="Trebuchet MS"/>
                <a:cs typeface="Trebuchet MS"/>
              </a:rPr>
              <a:t>role-a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14" dirty="0">
                <a:latin typeface="Trebuchet MS"/>
                <a:cs typeface="Trebuchet MS"/>
              </a:rPr>
              <a:t>no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55" dirty="0">
                <a:latin typeface="Trebuchet MS"/>
                <a:cs typeface="Trebuchet MS"/>
              </a:rPr>
              <a:t>chão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10" dirty="0">
                <a:latin typeface="Trebuchet MS"/>
                <a:cs typeface="Trebuchet MS"/>
              </a:rPr>
              <a:t>ou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50" dirty="0">
                <a:latin typeface="Trebuchet MS"/>
                <a:cs typeface="Trebuchet MS"/>
              </a:rPr>
              <a:t>envolva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45" dirty="0">
                <a:latin typeface="Trebuchet MS"/>
                <a:cs typeface="Trebuchet MS"/>
              </a:rPr>
              <a:t>com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70" dirty="0">
                <a:latin typeface="Trebuchet MS"/>
                <a:cs typeface="Trebuchet MS"/>
              </a:rPr>
              <a:t>um </a:t>
            </a:r>
            <a:r>
              <a:rPr sz="2950" spc="-869" dirty="0">
                <a:latin typeface="Trebuchet MS"/>
                <a:cs typeface="Trebuchet MS"/>
              </a:rPr>
              <a:t> </a:t>
            </a:r>
            <a:r>
              <a:rPr sz="2950" spc="35" dirty="0">
                <a:latin typeface="Trebuchet MS"/>
                <a:cs typeface="Trebuchet MS"/>
              </a:rPr>
              <a:t>cobertor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5" dirty="0">
                <a:latin typeface="Trebuchet MS"/>
                <a:cs typeface="Trebuchet MS"/>
              </a:rPr>
              <a:t>partir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25" dirty="0">
                <a:latin typeface="Trebuchet MS"/>
                <a:cs typeface="Trebuchet MS"/>
              </a:rPr>
              <a:t>do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5" dirty="0">
                <a:latin typeface="Trebuchet MS"/>
                <a:cs typeface="Trebuchet MS"/>
              </a:rPr>
              <a:t>pescoço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30" dirty="0">
                <a:latin typeface="Trebuchet MS"/>
                <a:cs typeface="Trebuchet MS"/>
              </a:rPr>
              <a:t>em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35" dirty="0">
                <a:latin typeface="Trebuchet MS"/>
                <a:cs typeface="Trebuchet MS"/>
              </a:rPr>
              <a:t>direção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30" dirty="0">
                <a:latin typeface="Trebuchet MS"/>
                <a:cs typeface="Trebuchet MS"/>
              </a:rPr>
              <a:t>aos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15" dirty="0">
                <a:latin typeface="Trebuchet MS"/>
                <a:cs typeface="Trebuchet MS"/>
              </a:rPr>
              <a:t>pés;</a:t>
            </a:r>
            <a:endParaRPr sz="2950">
              <a:latin typeface="Trebuchet MS"/>
              <a:cs typeface="Trebuchet MS"/>
            </a:endParaRPr>
          </a:p>
          <a:p>
            <a:pPr marL="106045">
              <a:lnSpc>
                <a:spcPct val="100000"/>
              </a:lnSpc>
              <a:spcBef>
                <a:spcPts val="585"/>
              </a:spcBef>
            </a:pPr>
            <a:r>
              <a:rPr sz="2950" spc="-80" dirty="0">
                <a:latin typeface="Trebuchet MS"/>
                <a:cs typeface="Trebuchet MS"/>
              </a:rPr>
              <a:t>Obs.: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70" dirty="0">
                <a:latin typeface="Trebuchet MS"/>
                <a:cs typeface="Trebuchet MS"/>
              </a:rPr>
              <a:t>Sair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55" dirty="0">
                <a:latin typeface="Trebuchet MS"/>
                <a:cs typeface="Trebuchet MS"/>
              </a:rPr>
              <a:t>correndo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40" dirty="0">
                <a:latin typeface="Trebuchet MS"/>
                <a:cs typeface="Trebuchet MS"/>
              </a:rPr>
              <a:t>aumenta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40" dirty="0">
                <a:latin typeface="Trebuchet MS"/>
                <a:cs typeface="Trebuchet MS"/>
              </a:rPr>
              <a:t>chama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0" dirty="0">
                <a:latin typeface="Trebuchet MS"/>
                <a:cs typeface="Trebuchet MS"/>
              </a:rPr>
              <a:t>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50" dirty="0">
                <a:latin typeface="Trebuchet MS"/>
                <a:cs typeface="Trebuchet MS"/>
              </a:rPr>
              <a:t>agrava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5" dirty="0">
                <a:latin typeface="Trebuchet MS"/>
                <a:cs typeface="Trebuchet MS"/>
              </a:rPr>
              <a:t>queimadura;</a:t>
            </a:r>
            <a:endParaRPr sz="2950">
              <a:latin typeface="Trebuchet MS"/>
              <a:cs typeface="Trebuchet MS"/>
            </a:endParaRPr>
          </a:p>
          <a:p>
            <a:pPr marL="12700" marR="31115" indent="93345">
              <a:lnSpc>
                <a:spcPct val="116500"/>
              </a:lnSpc>
            </a:pPr>
            <a:r>
              <a:rPr sz="2950" spc="-15" dirty="0">
                <a:latin typeface="Trebuchet MS"/>
                <a:cs typeface="Trebuchet MS"/>
              </a:rPr>
              <a:t>2º.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dirty="0">
                <a:latin typeface="Trebuchet MS"/>
                <a:cs typeface="Trebuchet MS"/>
              </a:rPr>
              <a:t>Retire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30" dirty="0">
                <a:latin typeface="Trebuchet MS"/>
                <a:cs typeface="Trebuchet MS"/>
              </a:rPr>
              <a:t>as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50" dirty="0">
                <a:latin typeface="Trebuchet MS"/>
                <a:cs typeface="Trebuchet MS"/>
              </a:rPr>
              <a:t>partes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de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14" dirty="0">
                <a:latin typeface="Trebuchet MS"/>
                <a:cs typeface="Trebuchet MS"/>
              </a:rPr>
              <a:t>sua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80" dirty="0">
                <a:latin typeface="Trebuchet MS"/>
                <a:cs typeface="Trebuchet MS"/>
              </a:rPr>
              <a:t>roupa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70" dirty="0">
                <a:latin typeface="Trebuchet MS"/>
                <a:cs typeface="Trebuchet MS"/>
              </a:rPr>
              <a:t>que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95" dirty="0">
                <a:latin typeface="Trebuchet MS"/>
                <a:cs typeface="Trebuchet MS"/>
              </a:rPr>
              <a:t>não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dirty="0">
                <a:latin typeface="Trebuchet MS"/>
                <a:cs typeface="Trebuchet MS"/>
              </a:rPr>
              <a:t>estejam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90" dirty="0">
                <a:latin typeface="Trebuchet MS"/>
                <a:cs typeface="Trebuchet MS"/>
              </a:rPr>
              <a:t>grudadas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75" dirty="0">
                <a:latin typeface="Trebuchet MS"/>
                <a:cs typeface="Trebuchet MS"/>
              </a:rPr>
              <a:t>na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30" dirty="0">
                <a:latin typeface="Trebuchet MS"/>
                <a:cs typeface="Trebuchet MS"/>
              </a:rPr>
              <a:t>área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0" dirty="0">
                <a:latin typeface="Trebuchet MS"/>
                <a:cs typeface="Trebuchet MS"/>
              </a:rPr>
              <a:t>queimada. </a:t>
            </a:r>
            <a:r>
              <a:rPr sz="2950" spc="-875" dirty="0">
                <a:latin typeface="Trebuchet MS"/>
                <a:cs typeface="Trebuchet MS"/>
              </a:rPr>
              <a:t> </a:t>
            </a:r>
            <a:r>
              <a:rPr sz="2950" spc="90" dirty="0">
                <a:latin typeface="Trebuchet MS"/>
                <a:cs typeface="Trebuchet MS"/>
              </a:rPr>
              <a:t>As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spc="70" dirty="0">
                <a:latin typeface="Trebuchet MS"/>
                <a:cs typeface="Trebuchet MS"/>
              </a:rPr>
              <a:t>que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25" dirty="0">
                <a:latin typeface="Trebuchet MS"/>
                <a:cs typeface="Trebuchet MS"/>
              </a:rPr>
              <a:t>estiverem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90" dirty="0">
                <a:latin typeface="Trebuchet MS"/>
                <a:cs typeface="Trebuchet MS"/>
              </a:rPr>
              <a:t>grudadas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45" dirty="0">
                <a:latin typeface="Trebuchet MS"/>
                <a:cs typeface="Trebuchet MS"/>
              </a:rPr>
              <a:t>devem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15" dirty="0">
                <a:latin typeface="Trebuchet MS"/>
                <a:cs typeface="Trebuchet MS"/>
              </a:rPr>
              <a:t>ficar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14" dirty="0">
                <a:latin typeface="Trebuchet MS"/>
                <a:cs typeface="Trebuchet MS"/>
              </a:rPr>
              <a:t>no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45" dirty="0">
                <a:latin typeface="Trebuchet MS"/>
                <a:cs typeface="Trebuchet MS"/>
              </a:rPr>
              <a:t>local;</a:t>
            </a:r>
            <a:endParaRPr sz="2950">
              <a:latin typeface="Trebuchet MS"/>
              <a:cs typeface="Trebuchet MS"/>
            </a:endParaRPr>
          </a:p>
          <a:p>
            <a:pPr marL="106045">
              <a:lnSpc>
                <a:spcPct val="100000"/>
              </a:lnSpc>
              <a:spcBef>
                <a:spcPts val="585"/>
              </a:spcBef>
            </a:pPr>
            <a:r>
              <a:rPr sz="2950" spc="-15" dirty="0">
                <a:latin typeface="Trebuchet MS"/>
                <a:cs typeface="Trebuchet MS"/>
              </a:rPr>
              <a:t>3º.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dirty="0">
                <a:latin typeface="Trebuchet MS"/>
                <a:cs typeface="Trebuchet MS"/>
              </a:rPr>
              <a:t>Retire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25" dirty="0">
                <a:latin typeface="Trebuchet MS"/>
                <a:cs typeface="Trebuchet MS"/>
              </a:rPr>
              <a:t>pulseiras,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70" dirty="0">
                <a:latin typeface="Trebuchet MS"/>
                <a:cs typeface="Trebuchet MS"/>
              </a:rPr>
              <a:t>anéis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0" dirty="0">
                <a:latin typeface="Trebuchet MS"/>
                <a:cs typeface="Trebuchet MS"/>
              </a:rPr>
              <a:t>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70" dirty="0">
                <a:latin typeface="Trebuchet MS"/>
                <a:cs typeface="Trebuchet MS"/>
              </a:rPr>
              <a:t>relógios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-10" dirty="0">
                <a:latin typeface="Trebuchet MS"/>
                <a:cs typeface="Trebuchet MS"/>
              </a:rPr>
              <a:t>imediatamente;</a:t>
            </a:r>
            <a:endParaRPr sz="2950">
              <a:latin typeface="Trebuchet MS"/>
              <a:cs typeface="Trebuchet MS"/>
            </a:endParaRPr>
          </a:p>
          <a:p>
            <a:pPr marL="12700" marR="5080" indent="93345">
              <a:lnSpc>
                <a:spcPct val="116500"/>
              </a:lnSpc>
              <a:spcBef>
                <a:spcPts val="5"/>
              </a:spcBef>
            </a:pPr>
            <a:r>
              <a:rPr sz="2950" spc="25" dirty="0">
                <a:latin typeface="Trebuchet MS"/>
                <a:cs typeface="Trebuchet MS"/>
              </a:rPr>
              <a:t>4º.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75" dirty="0">
                <a:latin typeface="Trebuchet MS"/>
                <a:cs typeface="Trebuchet MS"/>
              </a:rPr>
              <a:t>Banhe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35" dirty="0">
                <a:latin typeface="Trebuchet MS"/>
                <a:cs typeface="Trebuchet MS"/>
              </a:rPr>
              <a:t>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25" dirty="0">
                <a:latin typeface="Trebuchet MS"/>
                <a:cs typeface="Trebuchet MS"/>
              </a:rPr>
              <a:t>local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45" dirty="0">
                <a:latin typeface="Trebuchet MS"/>
                <a:cs typeface="Trebuchet MS"/>
              </a:rPr>
              <a:t>com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75" dirty="0">
                <a:latin typeface="Trebuchet MS"/>
                <a:cs typeface="Trebuchet MS"/>
              </a:rPr>
              <a:t>água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20" dirty="0">
                <a:latin typeface="Trebuchet MS"/>
                <a:cs typeface="Trebuchet MS"/>
              </a:rPr>
              <a:t>temperatura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30" dirty="0">
                <a:latin typeface="Trebuchet MS"/>
                <a:cs typeface="Trebuchet MS"/>
              </a:rPr>
              <a:t>ambiente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55" dirty="0">
                <a:latin typeface="Trebuchet MS"/>
                <a:cs typeface="Trebuchet MS"/>
              </a:rPr>
              <a:t>para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35" dirty="0">
                <a:latin typeface="Trebuchet MS"/>
                <a:cs typeface="Trebuchet MS"/>
              </a:rPr>
              <a:t>impedir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70" dirty="0">
                <a:latin typeface="Trebuchet MS"/>
                <a:cs typeface="Trebuchet MS"/>
              </a:rPr>
              <a:t>que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35" dirty="0">
                <a:latin typeface="Trebuchet MS"/>
                <a:cs typeface="Trebuchet MS"/>
              </a:rPr>
              <a:t>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30" dirty="0">
                <a:latin typeface="Trebuchet MS"/>
                <a:cs typeface="Trebuchet MS"/>
              </a:rPr>
              <a:t>agente </a:t>
            </a:r>
            <a:r>
              <a:rPr sz="2950" spc="-875" dirty="0">
                <a:latin typeface="Trebuchet MS"/>
                <a:cs typeface="Trebuchet MS"/>
              </a:rPr>
              <a:t> </a:t>
            </a:r>
            <a:r>
              <a:rPr sz="2950" spc="10" dirty="0">
                <a:latin typeface="Trebuchet MS"/>
                <a:cs typeface="Trebuchet MS"/>
              </a:rPr>
              <a:t>térmico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spc="35" dirty="0">
                <a:latin typeface="Trebuchet MS"/>
                <a:cs typeface="Trebuchet MS"/>
              </a:rPr>
              <a:t>continue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5" dirty="0">
                <a:latin typeface="Trebuchet MS"/>
                <a:cs typeface="Trebuchet MS"/>
              </a:rPr>
              <a:t>agindo,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35" dirty="0">
                <a:latin typeface="Trebuchet MS"/>
                <a:cs typeface="Trebuchet MS"/>
              </a:rPr>
              <a:t>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70" dirty="0">
                <a:latin typeface="Trebuchet MS"/>
                <a:cs typeface="Trebuchet MS"/>
              </a:rPr>
              <a:t>que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20" dirty="0">
                <a:latin typeface="Trebuchet MS"/>
                <a:cs typeface="Trebuchet MS"/>
              </a:rPr>
              <a:t>alivia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a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spc="85" dirty="0">
                <a:latin typeface="Trebuchet MS"/>
                <a:cs typeface="Trebuchet MS"/>
              </a:rPr>
              <a:t>dor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-25" dirty="0">
                <a:latin typeface="Trebuchet MS"/>
                <a:cs typeface="Trebuchet MS"/>
              </a:rPr>
              <a:t>também;</a:t>
            </a:r>
            <a:endParaRPr sz="2950">
              <a:latin typeface="Trebuchet MS"/>
              <a:cs typeface="Trebuchet MS"/>
            </a:endParaRPr>
          </a:p>
          <a:p>
            <a:pPr marL="199390" marR="491490" indent="-93980">
              <a:lnSpc>
                <a:spcPct val="116500"/>
              </a:lnSpc>
            </a:pPr>
            <a:r>
              <a:rPr sz="2950" spc="-5" dirty="0">
                <a:latin typeface="Trebuchet MS"/>
                <a:cs typeface="Trebuchet MS"/>
              </a:rPr>
              <a:t>5º.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95" dirty="0">
                <a:latin typeface="Trebuchet MS"/>
                <a:cs typeface="Trebuchet MS"/>
              </a:rPr>
              <a:t>Não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coloque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40" dirty="0">
                <a:latin typeface="Trebuchet MS"/>
                <a:cs typeface="Trebuchet MS"/>
              </a:rPr>
              <a:t>pomadas,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70" dirty="0">
                <a:latin typeface="Trebuchet MS"/>
                <a:cs typeface="Trebuchet MS"/>
              </a:rPr>
              <a:t>pasta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de</a:t>
            </a:r>
            <a:r>
              <a:rPr sz="2950" spc="-145" dirty="0">
                <a:latin typeface="Trebuchet MS"/>
                <a:cs typeface="Trebuchet MS"/>
              </a:rPr>
              <a:t> </a:t>
            </a:r>
            <a:r>
              <a:rPr sz="2950" spc="-5" dirty="0">
                <a:latin typeface="Trebuchet MS"/>
                <a:cs typeface="Trebuchet MS"/>
              </a:rPr>
              <a:t>dentes,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20" dirty="0">
                <a:latin typeface="Trebuchet MS"/>
                <a:cs typeface="Trebuchet MS"/>
              </a:rPr>
              <a:t>pó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de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-20" dirty="0">
                <a:latin typeface="Trebuchet MS"/>
                <a:cs typeface="Trebuchet MS"/>
              </a:rPr>
              <a:t>café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10" dirty="0">
                <a:latin typeface="Trebuchet MS"/>
                <a:cs typeface="Trebuchet MS"/>
              </a:rPr>
              <a:t>ou</a:t>
            </a:r>
            <a:r>
              <a:rPr sz="2950" spc="-14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qualquer</a:t>
            </a:r>
            <a:r>
              <a:rPr sz="2950" spc="-150" dirty="0">
                <a:latin typeface="Trebuchet MS"/>
                <a:cs typeface="Trebuchet MS"/>
              </a:rPr>
              <a:t> </a:t>
            </a:r>
            <a:r>
              <a:rPr sz="2950" spc="15" dirty="0">
                <a:latin typeface="Trebuchet MS"/>
                <a:cs typeface="Trebuchet MS"/>
              </a:rPr>
              <a:t>produto; </a:t>
            </a:r>
            <a:r>
              <a:rPr sz="2950" spc="-875" dirty="0">
                <a:latin typeface="Trebuchet MS"/>
                <a:cs typeface="Trebuchet MS"/>
              </a:rPr>
              <a:t> </a:t>
            </a:r>
            <a:r>
              <a:rPr sz="2950" spc="25" dirty="0">
                <a:latin typeface="Trebuchet MS"/>
                <a:cs typeface="Trebuchet MS"/>
              </a:rPr>
              <a:t>6º.</a:t>
            </a:r>
            <a:r>
              <a:rPr sz="2950" spc="-160" dirty="0">
                <a:latin typeface="Trebuchet MS"/>
                <a:cs typeface="Trebuchet MS"/>
              </a:rPr>
              <a:t> </a:t>
            </a:r>
            <a:r>
              <a:rPr sz="2950" spc="45" dirty="0">
                <a:latin typeface="Trebuchet MS"/>
                <a:cs typeface="Trebuchet MS"/>
              </a:rPr>
              <a:t>Conduza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60" dirty="0">
                <a:latin typeface="Trebuchet MS"/>
                <a:cs typeface="Trebuchet MS"/>
              </a:rPr>
              <a:t>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5" dirty="0">
                <a:latin typeface="Trebuchet MS"/>
                <a:cs typeface="Trebuchet MS"/>
              </a:rPr>
              <a:t>vítima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55" dirty="0">
                <a:latin typeface="Trebuchet MS"/>
                <a:cs typeface="Trebuchet MS"/>
              </a:rPr>
              <a:t>para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35" dirty="0">
                <a:latin typeface="Trebuchet MS"/>
                <a:cs typeface="Trebuchet MS"/>
              </a:rPr>
              <a:t>o</a:t>
            </a:r>
            <a:r>
              <a:rPr sz="2950" spc="-155" dirty="0">
                <a:latin typeface="Trebuchet MS"/>
                <a:cs typeface="Trebuchet MS"/>
              </a:rPr>
              <a:t> </a:t>
            </a:r>
            <a:r>
              <a:rPr sz="2950" spc="15" dirty="0">
                <a:latin typeface="Trebuchet MS"/>
                <a:cs typeface="Trebuchet MS"/>
              </a:rPr>
              <a:t>hospital.</a:t>
            </a:r>
            <a:endParaRPr sz="295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2747" y="4014837"/>
            <a:ext cx="114300" cy="1142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2747" y="5062587"/>
            <a:ext cx="114300" cy="1142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2747" y="5586462"/>
            <a:ext cx="114300" cy="1142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2747" y="6634212"/>
            <a:ext cx="114300" cy="1142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2747" y="7158087"/>
            <a:ext cx="114300" cy="11429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2747" y="8205837"/>
            <a:ext cx="114300" cy="11429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2747" y="8729712"/>
            <a:ext cx="114300" cy="114299"/>
          </a:xfrm>
          <a:prstGeom prst="rect">
            <a:avLst/>
          </a:prstGeom>
        </p:spPr>
      </p:pic>
      <p:sp>
        <p:nvSpPr>
          <p:cNvPr id="18" name="object 11">
            <a:extLst>
              <a:ext uri="{FF2B5EF4-FFF2-40B4-BE49-F238E27FC236}">
                <a16:creationId xmlns:a16="http://schemas.microsoft.com/office/drawing/2014/main" id="{2904EFD4-78B2-6D77-B92F-2A951044B9A6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859850" y="563976"/>
            <a:ext cx="8428355" cy="9723120"/>
            <a:chOff x="9859850" y="563976"/>
            <a:chExt cx="8428355" cy="9723120"/>
          </a:xfrm>
        </p:grpSpPr>
        <p:sp>
          <p:nvSpPr>
            <p:cNvPr id="3" name="object 3"/>
            <p:cNvSpPr/>
            <p:nvPr/>
          </p:nvSpPr>
          <p:spPr>
            <a:xfrm>
              <a:off x="14151769" y="4201141"/>
              <a:ext cx="4136390" cy="6086475"/>
            </a:xfrm>
            <a:custGeom>
              <a:avLst/>
              <a:gdLst/>
              <a:ahLst/>
              <a:cxnLst/>
              <a:rect l="l" t="t" r="r" b="b"/>
              <a:pathLst>
                <a:path w="4136390" h="6086475">
                  <a:moveTo>
                    <a:pt x="4136228" y="6085858"/>
                  </a:moveTo>
                  <a:lnTo>
                    <a:pt x="1756814" y="6085858"/>
                  </a:lnTo>
                  <a:lnTo>
                    <a:pt x="0" y="3042931"/>
                  </a:lnTo>
                  <a:lnTo>
                    <a:pt x="1756815" y="0"/>
                  </a:lnTo>
                  <a:lnTo>
                    <a:pt x="4136228" y="0"/>
                  </a:lnTo>
                  <a:lnTo>
                    <a:pt x="4136228" y="6085858"/>
                  </a:lnTo>
                  <a:close/>
                </a:path>
              </a:pathLst>
            </a:custGeom>
            <a:solidFill>
              <a:srgbClr val="DAB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859850" y="563976"/>
              <a:ext cx="4961255" cy="4297045"/>
            </a:xfrm>
            <a:custGeom>
              <a:avLst/>
              <a:gdLst/>
              <a:ahLst/>
              <a:cxnLst/>
              <a:rect l="l" t="t" r="r" b="b"/>
              <a:pathLst>
                <a:path w="4961255" h="4297045">
                  <a:moveTo>
                    <a:pt x="3720976" y="4296462"/>
                  </a:moveTo>
                  <a:lnTo>
                    <a:pt x="1240267" y="4296462"/>
                  </a:lnTo>
                  <a:lnTo>
                    <a:pt x="0" y="2148232"/>
                  </a:lnTo>
                  <a:lnTo>
                    <a:pt x="1240267" y="0"/>
                  </a:lnTo>
                  <a:lnTo>
                    <a:pt x="3720802" y="0"/>
                  </a:lnTo>
                  <a:lnTo>
                    <a:pt x="4961071" y="2147931"/>
                  </a:lnTo>
                  <a:lnTo>
                    <a:pt x="4961071" y="2148531"/>
                  </a:lnTo>
                  <a:lnTo>
                    <a:pt x="3720976" y="4296462"/>
                  </a:lnTo>
                  <a:close/>
                </a:path>
              </a:pathLst>
            </a:custGeom>
            <a:solidFill>
              <a:srgbClr val="91A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31887" y="2193646"/>
              <a:ext cx="7323066" cy="634520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145950" y="2255029"/>
            <a:ext cx="8416925" cy="206565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8030"/>
              </a:lnSpc>
              <a:spcBef>
                <a:spcPts val="204"/>
              </a:spcBef>
            </a:pPr>
            <a:r>
              <a:rPr sz="6700" spc="80" dirty="0"/>
              <a:t>Tipos</a:t>
            </a:r>
            <a:r>
              <a:rPr sz="6700" spc="-500" dirty="0"/>
              <a:t> </a:t>
            </a:r>
            <a:r>
              <a:rPr sz="6700" spc="114" dirty="0"/>
              <a:t>de</a:t>
            </a:r>
            <a:r>
              <a:rPr sz="6700" spc="-495" dirty="0"/>
              <a:t> </a:t>
            </a:r>
            <a:r>
              <a:rPr sz="6700" spc="75" dirty="0"/>
              <a:t>Trabalhos</a:t>
            </a:r>
            <a:r>
              <a:rPr sz="6700" spc="-495" dirty="0"/>
              <a:t> </a:t>
            </a:r>
            <a:r>
              <a:rPr sz="6700" spc="114" dirty="0"/>
              <a:t>de </a:t>
            </a:r>
            <a:r>
              <a:rPr sz="6700" spc="-2005" dirty="0"/>
              <a:t> </a:t>
            </a:r>
            <a:r>
              <a:rPr sz="6700" spc="155" dirty="0"/>
              <a:t>Espaços</a:t>
            </a:r>
            <a:r>
              <a:rPr sz="6700" spc="-490" dirty="0"/>
              <a:t> </a:t>
            </a:r>
            <a:r>
              <a:rPr sz="6700" spc="95" dirty="0"/>
              <a:t>Confinados</a:t>
            </a:r>
            <a:endParaRPr sz="6700"/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11075" y="4742702"/>
            <a:ext cx="114300" cy="1142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11075" y="5266577"/>
            <a:ext cx="114300" cy="1142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11075" y="5790452"/>
            <a:ext cx="114300" cy="1142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11075" y="6314327"/>
            <a:ext cx="114300" cy="11429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11075" y="6838202"/>
            <a:ext cx="114300" cy="11429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11075" y="7362077"/>
            <a:ext cx="114300" cy="114299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793502" y="4453758"/>
            <a:ext cx="5728970" cy="3168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21690">
              <a:lnSpc>
                <a:spcPct val="114599"/>
              </a:lnSpc>
              <a:spcBef>
                <a:spcPts val="100"/>
              </a:spcBef>
            </a:pPr>
            <a:r>
              <a:rPr sz="3000" spc="-235" dirty="0">
                <a:latin typeface="Trebuchet MS"/>
                <a:cs typeface="Trebuchet MS"/>
              </a:rPr>
              <a:t>C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-15" dirty="0">
                <a:latin typeface="Trebuchet MS"/>
                <a:cs typeface="Trebuchet MS"/>
              </a:rPr>
              <a:t>u</a:t>
            </a:r>
            <a:r>
              <a:rPr sz="3000" spc="-175" dirty="0">
                <a:latin typeface="Trebuchet MS"/>
                <a:cs typeface="Trebuchet MS"/>
              </a:rPr>
              <a:t>ç</a:t>
            </a:r>
            <a:r>
              <a:rPr sz="3000" spc="-65" dirty="0">
                <a:latin typeface="Trebuchet MS"/>
                <a:cs typeface="Trebuchet MS"/>
              </a:rPr>
              <a:t>ã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dirty="0">
                <a:latin typeface="Trebuchet MS"/>
                <a:cs typeface="Trebuchet MS"/>
              </a:rPr>
              <a:t>q</a:t>
            </a:r>
            <a:r>
              <a:rPr sz="3000" spc="-15" dirty="0">
                <a:latin typeface="Trebuchet MS"/>
                <a:cs typeface="Trebuchet MS"/>
              </a:rPr>
              <a:t>u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385" dirty="0">
                <a:latin typeface="Trebuchet MS"/>
                <a:cs typeface="Trebuchet MS"/>
              </a:rPr>
              <a:t>,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14" dirty="0">
                <a:latin typeface="Trebuchet MS"/>
                <a:cs typeface="Trebuchet MS"/>
              </a:rPr>
              <a:t>v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150" dirty="0">
                <a:latin typeface="Trebuchet MS"/>
                <a:cs typeface="Trebuchet MS"/>
              </a:rPr>
              <a:t>s  </a:t>
            </a:r>
            <a:r>
              <a:rPr sz="3000" spc="85" dirty="0">
                <a:latin typeface="Trebuchet MS"/>
                <a:cs typeface="Trebuchet MS"/>
              </a:rPr>
              <a:t>M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15" dirty="0">
                <a:latin typeface="Trebuchet MS"/>
                <a:cs typeface="Trebuchet MS"/>
              </a:rPr>
              <a:t>u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175" dirty="0">
                <a:latin typeface="Trebuchet MS"/>
                <a:cs typeface="Trebuchet MS"/>
              </a:rPr>
              <a:t>ç</a:t>
            </a:r>
            <a:r>
              <a:rPr sz="3000" spc="-65" dirty="0">
                <a:latin typeface="Trebuchet MS"/>
                <a:cs typeface="Trebuchet MS"/>
              </a:rPr>
              <a:t>ã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dirty="0">
                <a:latin typeface="Trebuchet MS"/>
                <a:cs typeface="Trebuchet MS"/>
              </a:rPr>
              <a:t>q</a:t>
            </a:r>
            <a:r>
              <a:rPr sz="3000" spc="-15" dirty="0">
                <a:latin typeface="Trebuchet MS"/>
                <a:cs typeface="Trebuchet MS"/>
              </a:rPr>
              <a:t>u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spc="-10" dirty="0">
                <a:latin typeface="Trebuchet MS"/>
                <a:cs typeface="Trebuchet MS"/>
              </a:rPr>
              <a:t>p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40" dirty="0">
                <a:latin typeface="Trebuchet MS"/>
                <a:cs typeface="Trebuchet MS"/>
              </a:rPr>
              <a:t>m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150" dirty="0">
                <a:latin typeface="Trebuchet MS"/>
                <a:cs typeface="Trebuchet MS"/>
              </a:rPr>
              <a:t>s  </a:t>
            </a:r>
            <a:r>
              <a:rPr sz="3000" spc="-50" dirty="0">
                <a:latin typeface="Trebuchet MS"/>
                <a:cs typeface="Trebuchet MS"/>
              </a:rPr>
              <a:t>P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15" dirty="0">
                <a:latin typeface="Trebuchet MS"/>
                <a:cs typeface="Trebuchet MS"/>
              </a:rPr>
              <a:t>u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55" dirty="0">
                <a:latin typeface="Trebuchet MS"/>
                <a:cs typeface="Trebuchet MS"/>
              </a:rPr>
              <a:t>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70" dirty="0">
                <a:latin typeface="Trebuchet MS"/>
                <a:cs typeface="Trebuchet MS"/>
              </a:rPr>
              <a:t>S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130" dirty="0">
                <a:latin typeface="Trebuchet MS"/>
                <a:cs typeface="Trebuchet MS"/>
              </a:rPr>
              <a:t>l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55" dirty="0">
                <a:latin typeface="Trebuchet MS"/>
                <a:cs typeface="Trebuchet MS"/>
              </a:rPr>
              <a:t>a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3000" spc="-145" dirty="0">
                <a:latin typeface="Trebuchet MS"/>
                <a:cs typeface="Trebuchet MS"/>
              </a:rPr>
              <a:t>L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spc="-40" dirty="0">
                <a:latin typeface="Trebuchet MS"/>
                <a:cs typeface="Trebuchet MS"/>
              </a:rPr>
              <a:t>m</a:t>
            </a:r>
            <a:r>
              <a:rPr sz="3000" spc="-10" dirty="0">
                <a:latin typeface="Trebuchet MS"/>
                <a:cs typeface="Trebuchet MS"/>
              </a:rPr>
              <a:t>p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235" dirty="0">
                <a:latin typeface="Trebuchet MS"/>
                <a:cs typeface="Trebuchet MS"/>
              </a:rPr>
              <a:t>z</a:t>
            </a:r>
            <a:r>
              <a:rPr sz="3000" spc="55" dirty="0">
                <a:latin typeface="Trebuchet MS"/>
                <a:cs typeface="Trebuchet MS"/>
              </a:rPr>
              <a:t>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70" dirty="0">
                <a:latin typeface="Trebuchet MS"/>
                <a:cs typeface="Trebuchet MS"/>
              </a:rPr>
              <a:t>I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10" dirty="0">
                <a:latin typeface="Trebuchet MS"/>
                <a:cs typeface="Trebuchet MS"/>
              </a:rPr>
              <a:t>p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175" dirty="0">
                <a:latin typeface="Trebuchet MS"/>
                <a:cs typeface="Trebuchet MS"/>
              </a:rPr>
              <a:t>ç</a:t>
            </a:r>
            <a:r>
              <a:rPr sz="3000" spc="20" dirty="0">
                <a:latin typeface="Trebuchet MS"/>
                <a:cs typeface="Trebuchet MS"/>
              </a:rPr>
              <a:t>õ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185" dirty="0">
                <a:latin typeface="Trebuchet MS"/>
                <a:cs typeface="Trebuchet MS"/>
              </a:rPr>
              <a:t>s</a:t>
            </a:r>
            <a:endParaRPr sz="3000">
              <a:latin typeface="Trebuchet MS"/>
              <a:cs typeface="Trebuchet MS"/>
            </a:endParaRPr>
          </a:p>
          <a:p>
            <a:pPr marL="12700" marR="5080">
              <a:lnSpc>
                <a:spcPct val="114599"/>
              </a:lnSpc>
            </a:pPr>
            <a:r>
              <a:rPr sz="3000" spc="-70" dirty="0">
                <a:latin typeface="Trebuchet MS"/>
                <a:cs typeface="Trebuchet MS"/>
              </a:rPr>
              <a:t>O</a:t>
            </a:r>
            <a:r>
              <a:rPr sz="3000" spc="-10" dirty="0">
                <a:latin typeface="Trebuchet MS"/>
                <a:cs typeface="Trebuchet MS"/>
              </a:rPr>
              <a:t>p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75" dirty="0">
                <a:latin typeface="Trebuchet MS"/>
                <a:cs typeface="Trebuchet MS"/>
              </a:rPr>
              <a:t>ç</a:t>
            </a:r>
            <a:r>
              <a:rPr sz="3000" spc="20" dirty="0">
                <a:latin typeface="Trebuchet MS"/>
                <a:cs typeface="Trebuchet MS"/>
              </a:rPr>
              <a:t>õ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185" dirty="0">
                <a:latin typeface="Trebuchet MS"/>
                <a:cs typeface="Trebuchet MS"/>
              </a:rPr>
              <a:t>s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30" dirty="0">
                <a:latin typeface="Trebuchet MS"/>
                <a:cs typeface="Trebuchet MS"/>
              </a:rPr>
              <a:t>l</a:t>
            </a:r>
            <a:r>
              <a:rPr sz="3000" spc="-114" dirty="0">
                <a:latin typeface="Trebuchet MS"/>
                <a:cs typeface="Trebuchet MS"/>
              </a:rPr>
              <a:t>v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40" dirty="0">
                <a:latin typeface="Trebuchet MS"/>
                <a:cs typeface="Trebuchet MS"/>
              </a:rPr>
              <a:t>m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70" dirty="0">
                <a:latin typeface="Trebuchet MS"/>
                <a:cs typeface="Trebuchet MS"/>
              </a:rPr>
              <a:t>g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5" dirty="0">
                <a:latin typeface="Trebuchet MS"/>
                <a:cs typeface="Trebuchet MS"/>
              </a:rPr>
              <a:t>e  </a:t>
            </a:r>
            <a:r>
              <a:rPr sz="3000" spc="-40" dirty="0">
                <a:latin typeface="Trebuchet MS"/>
                <a:cs typeface="Trebuchet MS"/>
              </a:rPr>
              <a:t>Outros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0A48561D-A78A-8992-A344-6F874D02EE5A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787E1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2383" y="2712037"/>
            <a:ext cx="17287875" cy="7229475"/>
            <a:chOff x="502383" y="2712037"/>
            <a:chExt cx="17287875" cy="7229475"/>
          </a:xfrm>
        </p:grpSpPr>
        <p:sp>
          <p:nvSpPr>
            <p:cNvPr id="4" name="object 4"/>
            <p:cNvSpPr/>
            <p:nvPr/>
          </p:nvSpPr>
          <p:spPr>
            <a:xfrm>
              <a:off x="502383" y="2712037"/>
              <a:ext cx="17287875" cy="7229475"/>
            </a:xfrm>
            <a:custGeom>
              <a:avLst/>
              <a:gdLst/>
              <a:ahLst/>
              <a:cxnLst/>
              <a:rect l="l" t="t" r="r" b="b"/>
              <a:pathLst>
                <a:path w="17287875" h="7229475">
                  <a:moveTo>
                    <a:pt x="17287873" y="7229474"/>
                  </a:moveTo>
                  <a:lnTo>
                    <a:pt x="0" y="7229474"/>
                  </a:lnTo>
                  <a:lnTo>
                    <a:pt x="0" y="0"/>
                  </a:lnTo>
                  <a:lnTo>
                    <a:pt x="17287873" y="0"/>
                  </a:lnTo>
                  <a:lnTo>
                    <a:pt x="17287873" y="7229474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24523" y="2937802"/>
              <a:ext cx="2252345" cy="2205990"/>
            </a:xfrm>
            <a:custGeom>
              <a:avLst/>
              <a:gdLst/>
              <a:ahLst/>
              <a:cxnLst/>
              <a:rect l="l" t="t" r="r" b="b"/>
              <a:pathLst>
                <a:path w="2252345" h="2205990">
                  <a:moveTo>
                    <a:pt x="2252133" y="2205697"/>
                  </a:moveTo>
                  <a:lnTo>
                    <a:pt x="0" y="2205697"/>
                  </a:lnTo>
                  <a:lnTo>
                    <a:pt x="0" y="0"/>
                  </a:lnTo>
                  <a:lnTo>
                    <a:pt x="2252133" y="0"/>
                  </a:lnTo>
                  <a:lnTo>
                    <a:pt x="2252133" y="22056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65799" y="1418055"/>
            <a:ext cx="302006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-30" dirty="0">
                <a:solidFill>
                  <a:srgbClr val="F4F4F4"/>
                </a:solidFill>
              </a:rPr>
              <a:t>BIOGRAFIA</a:t>
            </a:r>
            <a:endParaRPr sz="5000" dirty="0"/>
          </a:p>
        </p:txBody>
      </p:sp>
      <p:sp>
        <p:nvSpPr>
          <p:cNvPr id="10" name="object 10"/>
          <p:cNvSpPr txBox="1"/>
          <p:nvPr/>
        </p:nvSpPr>
        <p:spPr>
          <a:xfrm>
            <a:off x="821718" y="3917178"/>
            <a:ext cx="15786735" cy="467360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1283335" algn="l"/>
              </a:tabLst>
            </a:pPr>
            <a:r>
              <a:rPr sz="3250" spc="120" dirty="0">
                <a:latin typeface="Trebuchet MS"/>
                <a:cs typeface="Trebuchet MS"/>
              </a:rPr>
              <a:t>N</a:t>
            </a:r>
            <a:r>
              <a:rPr sz="3250" spc="105" dirty="0">
                <a:latin typeface="Trebuchet MS"/>
                <a:cs typeface="Trebuchet MS"/>
              </a:rPr>
              <a:t>R</a:t>
            </a:r>
            <a:r>
              <a:rPr sz="3250" spc="-40" dirty="0">
                <a:latin typeface="Trebuchet MS"/>
                <a:cs typeface="Trebuchet MS"/>
              </a:rPr>
              <a:t>3</a:t>
            </a:r>
            <a:r>
              <a:rPr sz="3250" spc="-35" dirty="0">
                <a:latin typeface="Trebuchet MS"/>
                <a:cs typeface="Trebuchet MS"/>
              </a:rPr>
              <a:t>3</a:t>
            </a:r>
            <a:r>
              <a:rPr sz="3250" dirty="0">
                <a:latin typeface="Trebuchet MS"/>
                <a:cs typeface="Trebuchet MS"/>
              </a:rPr>
              <a:t>	</a:t>
            </a:r>
            <a:r>
              <a:rPr sz="3250" spc="120" dirty="0">
                <a:latin typeface="Trebuchet MS"/>
                <a:cs typeface="Trebuchet MS"/>
              </a:rPr>
              <a:t>P</a:t>
            </a:r>
            <a:r>
              <a:rPr sz="3250" spc="70" dirty="0">
                <a:latin typeface="Trebuchet MS"/>
                <a:cs typeface="Trebuchet MS"/>
              </a:rPr>
              <a:t>O</a:t>
            </a:r>
            <a:r>
              <a:rPr sz="3250" spc="105" dirty="0">
                <a:latin typeface="Trebuchet MS"/>
                <a:cs typeface="Trebuchet MS"/>
              </a:rPr>
              <a:t>R</a:t>
            </a:r>
            <a:r>
              <a:rPr sz="3250" spc="-155" dirty="0">
                <a:latin typeface="Trebuchet MS"/>
                <a:cs typeface="Trebuchet MS"/>
              </a:rPr>
              <a:t>T</a:t>
            </a:r>
            <a:r>
              <a:rPr sz="3250" spc="-15" dirty="0">
                <a:latin typeface="Trebuchet MS"/>
                <a:cs typeface="Trebuchet MS"/>
              </a:rPr>
              <a:t>A</a:t>
            </a:r>
            <a:r>
              <a:rPr sz="3250" spc="105" dirty="0">
                <a:latin typeface="Trebuchet MS"/>
                <a:cs typeface="Trebuchet MS"/>
              </a:rPr>
              <a:t>R</a:t>
            </a:r>
            <a:r>
              <a:rPr sz="3250" spc="50" dirty="0">
                <a:latin typeface="Trebuchet MS"/>
                <a:cs typeface="Trebuchet MS"/>
              </a:rPr>
              <a:t>I</a:t>
            </a:r>
            <a:r>
              <a:rPr sz="3250" spc="-10" dirty="0">
                <a:latin typeface="Trebuchet MS"/>
                <a:cs typeface="Trebuchet MS"/>
              </a:rPr>
              <a:t>A</a:t>
            </a:r>
            <a:r>
              <a:rPr sz="3250" spc="-160" dirty="0">
                <a:latin typeface="Trebuchet MS"/>
                <a:cs typeface="Trebuchet MS"/>
              </a:rPr>
              <a:t> </a:t>
            </a:r>
            <a:r>
              <a:rPr sz="3250" spc="120" dirty="0">
                <a:latin typeface="Trebuchet MS"/>
                <a:cs typeface="Trebuchet MS"/>
              </a:rPr>
              <a:t>N</a:t>
            </a:r>
            <a:r>
              <a:rPr sz="3250" spc="445" dirty="0">
                <a:latin typeface="Trebuchet MS"/>
                <a:cs typeface="Trebuchet MS"/>
              </a:rPr>
              <a:t>º</a:t>
            </a:r>
            <a:r>
              <a:rPr sz="3250" spc="-160" dirty="0">
                <a:latin typeface="Trebuchet MS"/>
                <a:cs typeface="Trebuchet MS"/>
              </a:rPr>
              <a:t> </a:t>
            </a:r>
            <a:r>
              <a:rPr sz="3250" spc="-235" dirty="0">
                <a:latin typeface="Trebuchet MS"/>
                <a:cs typeface="Trebuchet MS"/>
              </a:rPr>
              <a:t>1</a:t>
            </a:r>
            <a:r>
              <a:rPr sz="3250" spc="-415" dirty="0">
                <a:latin typeface="Trebuchet MS"/>
                <a:cs typeface="Trebuchet MS"/>
              </a:rPr>
              <a:t>.</a:t>
            </a:r>
            <a:r>
              <a:rPr sz="3250" spc="90" dirty="0">
                <a:latin typeface="Trebuchet MS"/>
                <a:cs typeface="Trebuchet MS"/>
              </a:rPr>
              <a:t>6</a:t>
            </a:r>
            <a:r>
              <a:rPr sz="3250" spc="70" dirty="0">
                <a:latin typeface="Trebuchet MS"/>
                <a:cs typeface="Trebuchet MS"/>
              </a:rPr>
              <a:t>9</a:t>
            </a:r>
            <a:r>
              <a:rPr sz="3250" spc="165" dirty="0">
                <a:latin typeface="Trebuchet MS"/>
                <a:cs typeface="Trebuchet MS"/>
              </a:rPr>
              <a:t>0</a:t>
            </a:r>
            <a:r>
              <a:rPr sz="3250" spc="-409" dirty="0">
                <a:latin typeface="Trebuchet MS"/>
                <a:cs typeface="Trebuchet MS"/>
              </a:rPr>
              <a:t>,</a:t>
            </a:r>
            <a:r>
              <a:rPr sz="3250" spc="-160" dirty="0">
                <a:latin typeface="Trebuchet MS"/>
                <a:cs typeface="Trebuchet MS"/>
              </a:rPr>
              <a:t> </a:t>
            </a:r>
            <a:r>
              <a:rPr sz="3250" spc="125" dirty="0">
                <a:latin typeface="Trebuchet MS"/>
                <a:cs typeface="Trebuchet MS"/>
              </a:rPr>
              <a:t>D</a:t>
            </a:r>
            <a:r>
              <a:rPr sz="3250" spc="-5" dirty="0">
                <a:latin typeface="Trebuchet MS"/>
                <a:cs typeface="Trebuchet MS"/>
              </a:rPr>
              <a:t>E</a:t>
            </a:r>
            <a:r>
              <a:rPr sz="3250" spc="-160" dirty="0">
                <a:latin typeface="Trebuchet MS"/>
                <a:cs typeface="Trebuchet MS"/>
              </a:rPr>
              <a:t> </a:t>
            </a:r>
            <a:r>
              <a:rPr sz="3250" spc="-235" dirty="0">
                <a:latin typeface="Trebuchet MS"/>
                <a:cs typeface="Trebuchet MS"/>
              </a:rPr>
              <a:t>1</a:t>
            </a:r>
            <a:r>
              <a:rPr sz="3250" dirty="0">
                <a:latin typeface="Trebuchet MS"/>
                <a:cs typeface="Trebuchet MS"/>
              </a:rPr>
              <a:t>5</a:t>
            </a:r>
            <a:r>
              <a:rPr sz="3250" spc="-160" dirty="0">
                <a:latin typeface="Trebuchet MS"/>
                <a:cs typeface="Trebuchet MS"/>
              </a:rPr>
              <a:t> </a:t>
            </a:r>
            <a:r>
              <a:rPr sz="3250" spc="125" dirty="0">
                <a:latin typeface="Trebuchet MS"/>
                <a:cs typeface="Trebuchet MS"/>
              </a:rPr>
              <a:t>D</a:t>
            </a:r>
            <a:r>
              <a:rPr sz="3250" spc="-5" dirty="0">
                <a:latin typeface="Trebuchet MS"/>
                <a:cs typeface="Trebuchet MS"/>
              </a:rPr>
              <a:t>E</a:t>
            </a:r>
            <a:r>
              <a:rPr sz="3250" spc="-160" dirty="0">
                <a:latin typeface="Trebuchet MS"/>
                <a:cs typeface="Trebuchet MS"/>
              </a:rPr>
              <a:t> </a:t>
            </a:r>
            <a:r>
              <a:rPr sz="3250" spc="-535" dirty="0">
                <a:latin typeface="Trebuchet MS"/>
                <a:cs typeface="Trebuchet MS"/>
              </a:rPr>
              <a:t>J</a:t>
            </a:r>
            <a:r>
              <a:rPr sz="3250" spc="35" dirty="0">
                <a:latin typeface="Trebuchet MS"/>
                <a:cs typeface="Trebuchet MS"/>
              </a:rPr>
              <a:t>U</a:t>
            </a:r>
            <a:r>
              <a:rPr sz="3250" spc="120" dirty="0">
                <a:latin typeface="Trebuchet MS"/>
                <a:cs typeface="Trebuchet MS"/>
              </a:rPr>
              <a:t>N</a:t>
            </a:r>
            <a:r>
              <a:rPr sz="3250" spc="70" dirty="0">
                <a:latin typeface="Trebuchet MS"/>
                <a:cs typeface="Trebuchet MS"/>
              </a:rPr>
              <a:t>H</a:t>
            </a:r>
            <a:r>
              <a:rPr sz="3250" spc="75" dirty="0">
                <a:latin typeface="Trebuchet MS"/>
                <a:cs typeface="Trebuchet MS"/>
              </a:rPr>
              <a:t>O</a:t>
            </a:r>
            <a:r>
              <a:rPr sz="3250" spc="-160" dirty="0">
                <a:latin typeface="Trebuchet MS"/>
                <a:cs typeface="Trebuchet MS"/>
              </a:rPr>
              <a:t> </a:t>
            </a:r>
            <a:r>
              <a:rPr sz="3250" spc="130" dirty="0">
                <a:latin typeface="Trebuchet MS"/>
                <a:cs typeface="Trebuchet MS"/>
              </a:rPr>
              <a:t>D</a:t>
            </a:r>
            <a:r>
              <a:rPr sz="3250" spc="-160" dirty="0">
                <a:latin typeface="Trebuchet MS"/>
                <a:cs typeface="Trebuchet MS"/>
              </a:rPr>
              <a:t> </a:t>
            </a:r>
            <a:r>
              <a:rPr sz="3250" spc="-5" dirty="0">
                <a:latin typeface="Trebuchet MS"/>
                <a:cs typeface="Trebuchet MS"/>
              </a:rPr>
              <a:t>E</a:t>
            </a:r>
            <a:r>
              <a:rPr sz="3250" spc="-160" dirty="0">
                <a:latin typeface="Trebuchet MS"/>
                <a:cs typeface="Trebuchet MS"/>
              </a:rPr>
              <a:t> </a:t>
            </a:r>
            <a:r>
              <a:rPr sz="3250" spc="-50" dirty="0">
                <a:latin typeface="Trebuchet MS"/>
                <a:cs typeface="Trebuchet MS"/>
              </a:rPr>
              <a:t>2</a:t>
            </a:r>
            <a:r>
              <a:rPr sz="3250" spc="165" dirty="0">
                <a:latin typeface="Trebuchet MS"/>
                <a:cs typeface="Trebuchet MS"/>
              </a:rPr>
              <a:t>0</a:t>
            </a:r>
            <a:r>
              <a:rPr sz="3250" spc="-50" dirty="0">
                <a:latin typeface="Trebuchet MS"/>
                <a:cs typeface="Trebuchet MS"/>
              </a:rPr>
              <a:t>22</a:t>
            </a:r>
            <a:r>
              <a:rPr sz="3250" spc="-409" dirty="0">
                <a:latin typeface="Trebuchet MS"/>
                <a:cs typeface="Trebuchet MS"/>
              </a:rPr>
              <a:t>;</a:t>
            </a:r>
            <a:endParaRPr sz="32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3250" spc="40" dirty="0">
                <a:latin typeface="Trebuchet MS"/>
                <a:cs typeface="Trebuchet MS"/>
              </a:rPr>
              <a:t>ANEXO</a:t>
            </a:r>
            <a:r>
              <a:rPr sz="3250" spc="-165" dirty="0">
                <a:latin typeface="Trebuchet MS"/>
                <a:cs typeface="Trebuchet MS"/>
              </a:rPr>
              <a:t> </a:t>
            </a:r>
            <a:r>
              <a:rPr sz="3250" spc="55" dirty="0">
                <a:latin typeface="Trebuchet MS"/>
                <a:cs typeface="Trebuchet MS"/>
              </a:rPr>
              <a:t>I</a:t>
            </a:r>
            <a:r>
              <a:rPr sz="3250" spc="-160" dirty="0">
                <a:latin typeface="Trebuchet MS"/>
                <a:cs typeface="Trebuchet MS"/>
              </a:rPr>
              <a:t> </a:t>
            </a:r>
            <a:r>
              <a:rPr sz="3250" spc="35" dirty="0">
                <a:latin typeface="Trebuchet MS"/>
                <a:cs typeface="Trebuchet MS"/>
              </a:rPr>
              <a:t>SINALIZAÇÃO</a:t>
            </a:r>
            <a:r>
              <a:rPr sz="3250" spc="-165" dirty="0">
                <a:latin typeface="Trebuchet MS"/>
                <a:cs typeface="Trebuchet MS"/>
              </a:rPr>
              <a:t> </a:t>
            </a:r>
            <a:r>
              <a:rPr sz="3250" spc="30" dirty="0">
                <a:latin typeface="Trebuchet MS"/>
                <a:cs typeface="Trebuchet MS"/>
              </a:rPr>
              <a:t>OBRIGATÓRIA</a:t>
            </a:r>
            <a:r>
              <a:rPr sz="3250" spc="-155" dirty="0">
                <a:latin typeface="Trebuchet MS"/>
                <a:cs typeface="Trebuchet MS"/>
              </a:rPr>
              <a:t> </a:t>
            </a:r>
            <a:r>
              <a:rPr sz="3250" spc="50" dirty="0">
                <a:latin typeface="Trebuchet MS"/>
                <a:cs typeface="Trebuchet MS"/>
              </a:rPr>
              <a:t>PARA</a:t>
            </a:r>
            <a:r>
              <a:rPr sz="3250" spc="-160" dirty="0">
                <a:latin typeface="Trebuchet MS"/>
                <a:cs typeface="Trebuchet MS"/>
              </a:rPr>
              <a:t> </a:t>
            </a:r>
            <a:r>
              <a:rPr sz="3250" spc="55" dirty="0">
                <a:latin typeface="Trebuchet MS"/>
                <a:cs typeface="Trebuchet MS"/>
              </a:rPr>
              <a:t>ESPAÇO</a:t>
            </a:r>
            <a:r>
              <a:rPr sz="3250" spc="-160" dirty="0">
                <a:latin typeface="Trebuchet MS"/>
                <a:cs typeface="Trebuchet MS"/>
              </a:rPr>
              <a:t> </a:t>
            </a:r>
            <a:r>
              <a:rPr sz="3250" spc="40" dirty="0">
                <a:latin typeface="Trebuchet MS"/>
                <a:cs typeface="Trebuchet MS"/>
              </a:rPr>
              <a:t>CONFINADO</a:t>
            </a:r>
            <a:endParaRPr sz="3250">
              <a:latin typeface="Trebuchet MS"/>
              <a:cs typeface="Trebuchet MS"/>
            </a:endParaRPr>
          </a:p>
          <a:p>
            <a:pPr marL="12700" marR="2542540">
              <a:lnSpc>
                <a:spcPct val="117300"/>
              </a:lnSpc>
            </a:pPr>
            <a:r>
              <a:rPr sz="3250" spc="40" dirty="0">
                <a:latin typeface="Trebuchet MS"/>
                <a:cs typeface="Trebuchet MS"/>
              </a:rPr>
              <a:t>ANEXO</a:t>
            </a:r>
            <a:r>
              <a:rPr sz="3250" spc="-165" dirty="0">
                <a:latin typeface="Trebuchet MS"/>
                <a:cs typeface="Trebuchet MS"/>
              </a:rPr>
              <a:t> </a:t>
            </a:r>
            <a:r>
              <a:rPr sz="3250" spc="55" dirty="0">
                <a:latin typeface="Trebuchet MS"/>
                <a:cs typeface="Trebuchet MS"/>
              </a:rPr>
              <a:t>III</a:t>
            </a:r>
            <a:r>
              <a:rPr sz="3250" spc="-155" dirty="0">
                <a:latin typeface="Trebuchet MS"/>
                <a:cs typeface="Trebuchet MS"/>
              </a:rPr>
              <a:t> </a:t>
            </a:r>
            <a:r>
              <a:rPr sz="3250" spc="-55" dirty="0">
                <a:latin typeface="Trebuchet MS"/>
                <a:cs typeface="Trebuchet MS"/>
              </a:rPr>
              <a:t>CAPACITAÇÃO:</a:t>
            </a:r>
            <a:r>
              <a:rPr sz="3250" spc="-155" dirty="0">
                <a:latin typeface="Trebuchet MS"/>
                <a:cs typeface="Trebuchet MS"/>
              </a:rPr>
              <a:t> </a:t>
            </a:r>
            <a:r>
              <a:rPr sz="3250" spc="-25" dirty="0">
                <a:latin typeface="Trebuchet MS"/>
                <a:cs typeface="Trebuchet MS"/>
              </a:rPr>
              <a:t>CARGA</a:t>
            </a:r>
            <a:r>
              <a:rPr sz="3250" spc="-155" dirty="0">
                <a:latin typeface="Trebuchet MS"/>
                <a:cs typeface="Trebuchet MS"/>
              </a:rPr>
              <a:t> </a:t>
            </a:r>
            <a:r>
              <a:rPr sz="3250" spc="-5" dirty="0">
                <a:latin typeface="Trebuchet MS"/>
                <a:cs typeface="Trebuchet MS"/>
              </a:rPr>
              <a:t>HORÁRIA,</a:t>
            </a:r>
            <a:r>
              <a:rPr sz="3250" spc="-160" dirty="0">
                <a:latin typeface="Trebuchet MS"/>
                <a:cs typeface="Trebuchet MS"/>
              </a:rPr>
              <a:t> </a:t>
            </a:r>
            <a:r>
              <a:rPr sz="3250" spc="55" dirty="0">
                <a:latin typeface="Trebuchet MS"/>
                <a:cs typeface="Trebuchet MS"/>
              </a:rPr>
              <a:t>PERIODICIDADE</a:t>
            </a:r>
            <a:r>
              <a:rPr sz="3250" spc="-155" dirty="0">
                <a:latin typeface="Trebuchet MS"/>
                <a:cs typeface="Trebuchet MS"/>
              </a:rPr>
              <a:t> </a:t>
            </a:r>
            <a:r>
              <a:rPr sz="3250" spc="-5" dirty="0">
                <a:latin typeface="Trebuchet MS"/>
                <a:cs typeface="Trebuchet MS"/>
              </a:rPr>
              <a:t>E</a:t>
            </a:r>
            <a:r>
              <a:rPr sz="3250" spc="-155" dirty="0">
                <a:latin typeface="Trebuchet MS"/>
                <a:cs typeface="Trebuchet MS"/>
              </a:rPr>
              <a:t> </a:t>
            </a:r>
            <a:r>
              <a:rPr sz="3250" spc="20" dirty="0">
                <a:latin typeface="Trebuchet MS"/>
                <a:cs typeface="Trebuchet MS"/>
              </a:rPr>
              <a:t>CONTEÚDO </a:t>
            </a:r>
            <a:r>
              <a:rPr sz="3250" spc="-965" dirty="0">
                <a:latin typeface="Trebuchet MS"/>
                <a:cs typeface="Trebuchet MS"/>
              </a:rPr>
              <a:t> </a:t>
            </a:r>
            <a:r>
              <a:rPr sz="3250" spc="30" dirty="0">
                <a:latin typeface="Trebuchet MS"/>
                <a:cs typeface="Trebuchet MS"/>
              </a:rPr>
              <a:t>PROGRAMÁTICO</a:t>
            </a:r>
            <a:endParaRPr sz="3250">
              <a:latin typeface="Trebuchet MS"/>
              <a:cs typeface="Trebuchet MS"/>
            </a:endParaRPr>
          </a:p>
          <a:p>
            <a:pPr marL="12700" marR="5080">
              <a:lnSpc>
                <a:spcPct val="117300"/>
              </a:lnSpc>
            </a:pPr>
            <a:r>
              <a:rPr sz="3250" spc="30" dirty="0">
                <a:latin typeface="Trebuchet MS"/>
                <a:cs typeface="Trebuchet MS"/>
              </a:rPr>
              <a:t>ABNT</a:t>
            </a:r>
            <a:r>
              <a:rPr sz="3250" spc="-160" dirty="0">
                <a:latin typeface="Trebuchet MS"/>
                <a:cs typeface="Trebuchet MS"/>
              </a:rPr>
              <a:t> </a:t>
            </a:r>
            <a:r>
              <a:rPr sz="3250" spc="-114" dirty="0">
                <a:latin typeface="Trebuchet MS"/>
                <a:cs typeface="Trebuchet MS"/>
              </a:rPr>
              <a:t>16577</a:t>
            </a:r>
            <a:r>
              <a:rPr sz="3250" spc="-155" dirty="0">
                <a:latin typeface="Trebuchet MS"/>
                <a:cs typeface="Trebuchet MS"/>
              </a:rPr>
              <a:t> </a:t>
            </a:r>
            <a:r>
              <a:rPr sz="3250" spc="95" dirty="0">
                <a:latin typeface="Trebuchet MS"/>
                <a:cs typeface="Trebuchet MS"/>
              </a:rPr>
              <a:t>Espaço</a:t>
            </a:r>
            <a:r>
              <a:rPr sz="3250" spc="-155" dirty="0">
                <a:latin typeface="Trebuchet MS"/>
                <a:cs typeface="Trebuchet MS"/>
              </a:rPr>
              <a:t> </a:t>
            </a:r>
            <a:r>
              <a:rPr sz="3250" spc="75" dirty="0">
                <a:latin typeface="Trebuchet MS"/>
                <a:cs typeface="Trebuchet MS"/>
              </a:rPr>
              <a:t>confinado</a:t>
            </a:r>
            <a:r>
              <a:rPr sz="3250" spc="-155" dirty="0">
                <a:latin typeface="Trebuchet MS"/>
                <a:cs typeface="Trebuchet MS"/>
              </a:rPr>
              <a:t> </a:t>
            </a:r>
            <a:r>
              <a:rPr sz="3250" spc="210" dirty="0">
                <a:latin typeface="Trebuchet MS"/>
                <a:cs typeface="Trebuchet MS"/>
              </a:rPr>
              <a:t>—</a:t>
            </a:r>
            <a:r>
              <a:rPr sz="3250" spc="-165" dirty="0">
                <a:latin typeface="Trebuchet MS"/>
                <a:cs typeface="Trebuchet MS"/>
              </a:rPr>
              <a:t> </a:t>
            </a:r>
            <a:r>
              <a:rPr sz="3250" spc="60" dirty="0">
                <a:latin typeface="Trebuchet MS"/>
                <a:cs typeface="Trebuchet MS"/>
              </a:rPr>
              <a:t>Prevenção</a:t>
            </a:r>
            <a:r>
              <a:rPr sz="3250" spc="-155" dirty="0">
                <a:latin typeface="Trebuchet MS"/>
                <a:cs typeface="Trebuchet MS"/>
              </a:rPr>
              <a:t> </a:t>
            </a:r>
            <a:r>
              <a:rPr sz="3250" spc="85" dirty="0">
                <a:latin typeface="Trebuchet MS"/>
                <a:cs typeface="Trebuchet MS"/>
              </a:rPr>
              <a:t>de</a:t>
            </a:r>
            <a:r>
              <a:rPr sz="3250" spc="-155" dirty="0">
                <a:latin typeface="Trebuchet MS"/>
                <a:cs typeface="Trebuchet MS"/>
              </a:rPr>
              <a:t> </a:t>
            </a:r>
            <a:r>
              <a:rPr sz="3250" spc="10" dirty="0">
                <a:latin typeface="Trebuchet MS"/>
                <a:cs typeface="Trebuchet MS"/>
              </a:rPr>
              <a:t>acidentes,</a:t>
            </a:r>
            <a:r>
              <a:rPr sz="3250" spc="-155" dirty="0">
                <a:latin typeface="Trebuchet MS"/>
                <a:cs typeface="Trebuchet MS"/>
              </a:rPr>
              <a:t> </a:t>
            </a:r>
            <a:r>
              <a:rPr sz="3250" spc="75" dirty="0">
                <a:latin typeface="Trebuchet MS"/>
                <a:cs typeface="Trebuchet MS"/>
              </a:rPr>
              <a:t>procedimentos</a:t>
            </a:r>
            <a:r>
              <a:rPr sz="3250" spc="-155" dirty="0">
                <a:latin typeface="Trebuchet MS"/>
                <a:cs typeface="Trebuchet MS"/>
              </a:rPr>
              <a:t> </a:t>
            </a:r>
            <a:r>
              <a:rPr sz="3250" spc="25" dirty="0">
                <a:latin typeface="Trebuchet MS"/>
                <a:cs typeface="Trebuchet MS"/>
              </a:rPr>
              <a:t>e</a:t>
            </a:r>
            <a:r>
              <a:rPr sz="3250" spc="-160" dirty="0">
                <a:latin typeface="Trebuchet MS"/>
                <a:cs typeface="Trebuchet MS"/>
              </a:rPr>
              <a:t> </a:t>
            </a:r>
            <a:r>
              <a:rPr sz="3250" spc="100" dirty="0">
                <a:latin typeface="Trebuchet MS"/>
                <a:cs typeface="Trebuchet MS"/>
              </a:rPr>
              <a:t>medidas </a:t>
            </a:r>
            <a:r>
              <a:rPr sz="3250" spc="-960" dirty="0">
                <a:latin typeface="Trebuchet MS"/>
                <a:cs typeface="Trebuchet MS"/>
              </a:rPr>
              <a:t> </a:t>
            </a:r>
            <a:r>
              <a:rPr sz="3250" spc="85" dirty="0">
                <a:latin typeface="Trebuchet MS"/>
                <a:cs typeface="Trebuchet MS"/>
              </a:rPr>
              <a:t>de</a:t>
            </a:r>
            <a:r>
              <a:rPr sz="3250" spc="-165" dirty="0">
                <a:latin typeface="Trebuchet MS"/>
                <a:cs typeface="Trebuchet MS"/>
              </a:rPr>
              <a:t> </a:t>
            </a:r>
            <a:r>
              <a:rPr sz="3250" spc="5" dirty="0">
                <a:latin typeface="Trebuchet MS"/>
                <a:cs typeface="Trebuchet MS"/>
              </a:rPr>
              <a:t>proteção.</a:t>
            </a:r>
            <a:endParaRPr sz="3250">
              <a:latin typeface="Trebuchet MS"/>
              <a:cs typeface="Trebuchet MS"/>
            </a:endParaRPr>
          </a:p>
          <a:p>
            <a:pPr marL="12700" marR="2497455">
              <a:lnSpc>
                <a:spcPct val="117300"/>
              </a:lnSpc>
            </a:pPr>
            <a:r>
              <a:rPr sz="3250" spc="50" dirty="0">
                <a:latin typeface="Trebuchet MS"/>
                <a:cs typeface="Trebuchet MS"/>
              </a:rPr>
              <a:t>Occupation</a:t>
            </a:r>
            <a:r>
              <a:rPr sz="3250" spc="-150" dirty="0">
                <a:latin typeface="Trebuchet MS"/>
                <a:cs typeface="Trebuchet MS"/>
              </a:rPr>
              <a:t> </a:t>
            </a:r>
            <a:r>
              <a:rPr sz="3250" spc="45" dirty="0">
                <a:latin typeface="Trebuchet MS"/>
                <a:cs typeface="Trebuchet MS"/>
              </a:rPr>
              <a:t>Safety</a:t>
            </a:r>
            <a:r>
              <a:rPr sz="3250" spc="-145" dirty="0">
                <a:latin typeface="Trebuchet MS"/>
                <a:cs typeface="Trebuchet MS"/>
              </a:rPr>
              <a:t> </a:t>
            </a:r>
            <a:r>
              <a:rPr sz="3250" spc="114" dirty="0">
                <a:latin typeface="Trebuchet MS"/>
                <a:cs typeface="Trebuchet MS"/>
              </a:rPr>
              <a:t>and</a:t>
            </a:r>
            <a:r>
              <a:rPr sz="3250" spc="-145" dirty="0">
                <a:latin typeface="Trebuchet MS"/>
                <a:cs typeface="Trebuchet MS"/>
              </a:rPr>
              <a:t> </a:t>
            </a:r>
            <a:r>
              <a:rPr sz="3250" spc="35" dirty="0">
                <a:latin typeface="Trebuchet MS"/>
                <a:cs typeface="Trebuchet MS"/>
              </a:rPr>
              <a:t>Health</a:t>
            </a:r>
            <a:r>
              <a:rPr sz="3250" spc="-145" dirty="0">
                <a:latin typeface="Trebuchet MS"/>
                <a:cs typeface="Trebuchet MS"/>
              </a:rPr>
              <a:t> </a:t>
            </a:r>
            <a:r>
              <a:rPr sz="3250" spc="55" dirty="0">
                <a:latin typeface="Trebuchet MS"/>
                <a:cs typeface="Trebuchet MS"/>
              </a:rPr>
              <a:t>Administration</a:t>
            </a:r>
            <a:r>
              <a:rPr sz="3250" spc="-145" dirty="0">
                <a:latin typeface="Trebuchet MS"/>
                <a:cs typeface="Trebuchet MS"/>
              </a:rPr>
              <a:t> </a:t>
            </a:r>
            <a:r>
              <a:rPr sz="3250" spc="509" dirty="0">
                <a:latin typeface="Trebuchet MS"/>
                <a:cs typeface="Trebuchet MS"/>
              </a:rPr>
              <a:t>–</a:t>
            </a:r>
            <a:r>
              <a:rPr sz="3250" spc="-150" dirty="0">
                <a:latin typeface="Trebuchet MS"/>
                <a:cs typeface="Trebuchet MS"/>
              </a:rPr>
              <a:t> </a:t>
            </a:r>
            <a:r>
              <a:rPr sz="3250" spc="-5" dirty="0">
                <a:latin typeface="Trebuchet MS"/>
                <a:cs typeface="Trebuchet MS"/>
              </a:rPr>
              <a:t>OSHA,</a:t>
            </a:r>
            <a:r>
              <a:rPr sz="3250" spc="-145" dirty="0">
                <a:latin typeface="Trebuchet MS"/>
                <a:cs typeface="Trebuchet MS"/>
              </a:rPr>
              <a:t> </a:t>
            </a:r>
            <a:r>
              <a:rPr sz="3250" spc="110" dirty="0">
                <a:latin typeface="Trebuchet MS"/>
                <a:cs typeface="Trebuchet MS"/>
              </a:rPr>
              <a:t>Estados</a:t>
            </a:r>
            <a:r>
              <a:rPr sz="3250" spc="-145" dirty="0">
                <a:latin typeface="Trebuchet MS"/>
                <a:cs typeface="Trebuchet MS"/>
              </a:rPr>
              <a:t> </a:t>
            </a:r>
            <a:r>
              <a:rPr sz="3250" spc="40" dirty="0">
                <a:latin typeface="Trebuchet MS"/>
                <a:cs typeface="Trebuchet MS"/>
              </a:rPr>
              <a:t>Unidos. </a:t>
            </a:r>
            <a:r>
              <a:rPr sz="3250" spc="-965" dirty="0">
                <a:latin typeface="Trebuchet MS"/>
                <a:cs typeface="Trebuchet MS"/>
              </a:rPr>
              <a:t> </a:t>
            </a:r>
            <a:r>
              <a:rPr sz="3250" spc="60" dirty="0">
                <a:latin typeface="Trebuchet MS"/>
                <a:cs typeface="Trebuchet MS"/>
              </a:rPr>
              <a:t>PHTLS</a:t>
            </a:r>
            <a:r>
              <a:rPr sz="3250" spc="-165" dirty="0">
                <a:latin typeface="Trebuchet MS"/>
                <a:cs typeface="Trebuchet MS"/>
              </a:rPr>
              <a:t> </a:t>
            </a:r>
            <a:r>
              <a:rPr sz="3250" spc="509" dirty="0">
                <a:latin typeface="Trebuchet MS"/>
                <a:cs typeface="Trebuchet MS"/>
              </a:rPr>
              <a:t>–</a:t>
            </a:r>
            <a:r>
              <a:rPr sz="3250" spc="-160" dirty="0">
                <a:latin typeface="Trebuchet MS"/>
                <a:cs typeface="Trebuchet MS"/>
              </a:rPr>
              <a:t> </a:t>
            </a:r>
            <a:r>
              <a:rPr sz="3250" spc="75" dirty="0">
                <a:latin typeface="Trebuchet MS"/>
                <a:cs typeface="Trebuchet MS"/>
              </a:rPr>
              <a:t>Prehospital</a:t>
            </a:r>
            <a:r>
              <a:rPr sz="3250" spc="-160" dirty="0">
                <a:latin typeface="Trebuchet MS"/>
                <a:cs typeface="Trebuchet MS"/>
              </a:rPr>
              <a:t> </a:t>
            </a:r>
            <a:r>
              <a:rPr sz="3250" spc="35" dirty="0">
                <a:latin typeface="Trebuchet MS"/>
                <a:cs typeface="Trebuchet MS"/>
              </a:rPr>
              <a:t>Trauma</a:t>
            </a:r>
            <a:r>
              <a:rPr sz="3250" spc="-160" dirty="0">
                <a:latin typeface="Trebuchet MS"/>
                <a:cs typeface="Trebuchet MS"/>
              </a:rPr>
              <a:t> </a:t>
            </a:r>
            <a:r>
              <a:rPr sz="3250" spc="-15" dirty="0">
                <a:latin typeface="Trebuchet MS"/>
                <a:cs typeface="Trebuchet MS"/>
              </a:rPr>
              <a:t>Life</a:t>
            </a:r>
            <a:r>
              <a:rPr sz="3250" spc="-160" dirty="0">
                <a:latin typeface="Trebuchet MS"/>
                <a:cs typeface="Trebuchet MS"/>
              </a:rPr>
              <a:t> </a:t>
            </a:r>
            <a:r>
              <a:rPr sz="3250" spc="110" dirty="0">
                <a:latin typeface="Trebuchet MS"/>
                <a:cs typeface="Trebuchet MS"/>
              </a:rPr>
              <a:t>Support</a:t>
            </a:r>
            <a:endParaRPr sz="3250">
              <a:latin typeface="Trebuchet MS"/>
              <a:cs typeface="Trebuchet MS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9DDCAAC2-CE48-4E2F-83DB-393C38F0DD40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9"/>
          <p:cNvGrpSpPr/>
          <p:nvPr/>
        </p:nvGrpSpPr>
        <p:grpSpPr>
          <a:xfrm>
            <a:off x="2727923" y="2866375"/>
            <a:ext cx="8034655" cy="7414895"/>
            <a:chOff x="2727923" y="2866375"/>
            <a:chExt cx="8034655" cy="7414895"/>
          </a:xfrm>
        </p:grpSpPr>
        <p:sp>
          <p:nvSpPr>
            <p:cNvPr id="10" name="object 10"/>
            <p:cNvSpPr/>
            <p:nvPr/>
          </p:nvSpPr>
          <p:spPr>
            <a:xfrm>
              <a:off x="2727923" y="3117141"/>
              <a:ext cx="7328534" cy="7164070"/>
            </a:xfrm>
            <a:custGeom>
              <a:avLst/>
              <a:gdLst/>
              <a:ahLst/>
              <a:cxnLst/>
              <a:rect l="l" t="t" r="r" b="b"/>
              <a:pathLst>
                <a:path w="7328534" h="7164070">
                  <a:moveTo>
                    <a:pt x="7327955" y="7163846"/>
                  </a:moveTo>
                  <a:lnTo>
                    <a:pt x="514253" y="7163846"/>
                  </a:lnTo>
                  <a:lnTo>
                    <a:pt x="148986" y="5306939"/>
                  </a:lnTo>
                  <a:lnTo>
                    <a:pt x="10537" y="3016192"/>
                  </a:lnTo>
                  <a:lnTo>
                    <a:pt x="0" y="1070532"/>
                  </a:lnTo>
                  <a:lnTo>
                    <a:pt x="18466" y="248883"/>
                  </a:lnTo>
                  <a:lnTo>
                    <a:pt x="1134457" y="734162"/>
                  </a:lnTo>
                  <a:lnTo>
                    <a:pt x="1152077" y="686480"/>
                  </a:lnTo>
                  <a:lnTo>
                    <a:pt x="1171602" y="636260"/>
                  </a:lnTo>
                  <a:lnTo>
                    <a:pt x="1192722" y="584282"/>
                  </a:lnTo>
                  <a:lnTo>
                    <a:pt x="1215129" y="531320"/>
                  </a:lnTo>
                  <a:lnTo>
                    <a:pt x="1238513" y="478151"/>
                  </a:lnTo>
                  <a:lnTo>
                    <a:pt x="1262564" y="425552"/>
                  </a:lnTo>
                  <a:lnTo>
                    <a:pt x="1286974" y="374300"/>
                  </a:lnTo>
                  <a:lnTo>
                    <a:pt x="1311433" y="325172"/>
                  </a:lnTo>
                  <a:lnTo>
                    <a:pt x="1335632" y="278943"/>
                  </a:lnTo>
                  <a:lnTo>
                    <a:pt x="1359262" y="236390"/>
                  </a:lnTo>
                  <a:lnTo>
                    <a:pt x="1382014" y="198290"/>
                  </a:lnTo>
                  <a:lnTo>
                    <a:pt x="1403578" y="165420"/>
                  </a:lnTo>
                  <a:lnTo>
                    <a:pt x="3914541" y="0"/>
                  </a:lnTo>
                  <a:lnTo>
                    <a:pt x="5073553" y="248883"/>
                  </a:lnTo>
                  <a:lnTo>
                    <a:pt x="5430351" y="599052"/>
                  </a:lnTo>
                  <a:lnTo>
                    <a:pt x="5293309" y="1256278"/>
                  </a:lnTo>
                  <a:lnTo>
                    <a:pt x="2572702" y="1359509"/>
                  </a:lnTo>
                  <a:lnTo>
                    <a:pt x="6829657" y="3210574"/>
                  </a:lnTo>
                  <a:lnTo>
                    <a:pt x="6839094" y="3487963"/>
                  </a:lnTo>
                  <a:lnTo>
                    <a:pt x="6848203" y="3711882"/>
                  </a:lnTo>
                  <a:lnTo>
                    <a:pt x="6858796" y="3936818"/>
                  </a:lnTo>
                  <a:lnTo>
                    <a:pt x="6870963" y="4162062"/>
                  </a:lnTo>
                  <a:lnTo>
                    <a:pt x="6881174" y="4330770"/>
                  </a:lnTo>
                  <a:lnTo>
                    <a:pt x="6892360" y="4498954"/>
                  </a:lnTo>
                  <a:lnTo>
                    <a:pt x="6904558" y="4666314"/>
                  </a:lnTo>
                  <a:lnTo>
                    <a:pt x="6917805" y="4832550"/>
                  </a:lnTo>
                  <a:lnTo>
                    <a:pt x="6932140" y="4997365"/>
                  </a:lnTo>
                  <a:lnTo>
                    <a:pt x="6947601" y="5160459"/>
                  </a:lnTo>
                  <a:lnTo>
                    <a:pt x="6964226" y="5321532"/>
                  </a:lnTo>
                  <a:lnTo>
                    <a:pt x="6975975" y="5427644"/>
                  </a:lnTo>
                  <a:lnTo>
                    <a:pt x="6988268" y="5532637"/>
                  </a:lnTo>
                  <a:lnTo>
                    <a:pt x="7001119" y="5636422"/>
                  </a:lnTo>
                  <a:lnTo>
                    <a:pt x="7014537" y="5738910"/>
                  </a:lnTo>
                  <a:lnTo>
                    <a:pt x="7028535" y="5840012"/>
                  </a:lnTo>
                  <a:lnTo>
                    <a:pt x="7043123" y="5939641"/>
                  </a:lnTo>
                  <a:lnTo>
                    <a:pt x="7058313" y="6037707"/>
                  </a:lnTo>
                  <a:lnTo>
                    <a:pt x="7074116" y="6134122"/>
                  </a:lnTo>
                  <a:lnTo>
                    <a:pt x="7090542" y="6228797"/>
                  </a:lnTo>
                  <a:lnTo>
                    <a:pt x="7107605" y="6321644"/>
                  </a:lnTo>
                  <a:lnTo>
                    <a:pt x="7125314" y="6412573"/>
                  </a:lnTo>
                  <a:lnTo>
                    <a:pt x="7143681" y="6501497"/>
                  </a:lnTo>
                  <a:lnTo>
                    <a:pt x="7162717" y="6588326"/>
                  </a:lnTo>
                  <a:lnTo>
                    <a:pt x="7182433" y="6672973"/>
                  </a:lnTo>
                  <a:lnTo>
                    <a:pt x="7202842" y="6755348"/>
                  </a:lnTo>
                  <a:lnTo>
                    <a:pt x="7213309" y="6795656"/>
                  </a:lnTo>
                  <a:lnTo>
                    <a:pt x="7223953" y="6835363"/>
                  </a:lnTo>
                  <a:lnTo>
                    <a:pt x="7234776" y="6874457"/>
                  </a:lnTo>
                  <a:lnTo>
                    <a:pt x="7245779" y="6912929"/>
                  </a:lnTo>
                  <a:lnTo>
                    <a:pt x="7256963" y="6950766"/>
                  </a:lnTo>
                  <a:lnTo>
                    <a:pt x="7268330" y="6987957"/>
                  </a:lnTo>
                  <a:lnTo>
                    <a:pt x="7279881" y="7024492"/>
                  </a:lnTo>
                  <a:lnTo>
                    <a:pt x="7303541" y="7095549"/>
                  </a:lnTo>
                  <a:lnTo>
                    <a:pt x="7315653" y="7130048"/>
                  </a:lnTo>
                  <a:lnTo>
                    <a:pt x="7327955" y="7163846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746390" y="3366025"/>
              <a:ext cx="8016240" cy="6174105"/>
            </a:xfrm>
            <a:custGeom>
              <a:avLst/>
              <a:gdLst/>
              <a:ahLst/>
              <a:cxnLst/>
              <a:rect l="l" t="t" r="r" b="b"/>
              <a:pathLst>
                <a:path w="8016240" h="6174105">
                  <a:moveTo>
                    <a:pt x="8015799" y="6174022"/>
                  </a:moveTo>
                  <a:lnTo>
                    <a:pt x="1202096" y="6174022"/>
                  </a:lnTo>
                  <a:lnTo>
                    <a:pt x="537552" y="4570819"/>
                  </a:lnTo>
                  <a:lnTo>
                    <a:pt x="177299" y="2519445"/>
                  </a:lnTo>
                  <a:lnTo>
                    <a:pt x="28921" y="751853"/>
                  </a:lnTo>
                  <a:lnTo>
                    <a:pt x="0" y="0"/>
                  </a:lnTo>
                  <a:lnTo>
                    <a:pt x="1345607" y="0"/>
                  </a:lnTo>
                  <a:lnTo>
                    <a:pt x="1414944" y="804008"/>
                  </a:lnTo>
                  <a:lnTo>
                    <a:pt x="5144144" y="483082"/>
                  </a:lnTo>
                  <a:lnTo>
                    <a:pt x="5115819" y="243675"/>
                  </a:lnTo>
                  <a:lnTo>
                    <a:pt x="5055086" y="0"/>
                  </a:lnTo>
                  <a:lnTo>
                    <a:pt x="6813639" y="0"/>
                  </a:lnTo>
                  <a:lnTo>
                    <a:pt x="6842571" y="751853"/>
                  </a:lnTo>
                  <a:lnTo>
                    <a:pt x="6990971" y="2519445"/>
                  </a:lnTo>
                  <a:lnTo>
                    <a:pt x="7351244" y="4570819"/>
                  </a:lnTo>
                  <a:lnTo>
                    <a:pt x="8015799" y="6174022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028250" y="2866375"/>
              <a:ext cx="3900804" cy="1305560"/>
            </a:xfrm>
            <a:custGeom>
              <a:avLst/>
              <a:gdLst/>
              <a:ahLst/>
              <a:cxnLst/>
              <a:rect l="l" t="t" r="r" b="b"/>
              <a:pathLst>
                <a:path w="3900804" h="1305560">
                  <a:moveTo>
                    <a:pt x="104947" y="1305101"/>
                  </a:moveTo>
                  <a:lnTo>
                    <a:pt x="106950" y="1276855"/>
                  </a:lnTo>
                  <a:lnTo>
                    <a:pt x="107499" y="1251486"/>
                  </a:lnTo>
                  <a:lnTo>
                    <a:pt x="107083" y="1226156"/>
                  </a:lnTo>
                  <a:lnTo>
                    <a:pt x="101670" y="1217456"/>
                  </a:lnTo>
                  <a:lnTo>
                    <a:pt x="87896" y="1192889"/>
                  </a:lnTo>
                  <a:lnTo>
                    <a:pt x="69458" y="1154755"/>
                  </a:lnTo>
                  <a:lnTo>
                    <a:pt x="50055" y="1105354"/>
                  </a:lnTo>
                  <a:lnTo>
                    <a:pt x="38684" y="1061198"/>
                  </a:lnTo>
                  <a:lnTo>
                    <a:pt x="39065" y="1031767"/>
                  </a:lnTo>
                  <a:lnTo>
                    <a:pt x="46982" y="1008678"/>
                  </a:lnTo>
                  <a:lnTo>
                    <a:pt x="58220" y="983548"/>
                  </a:lnTo>
                  <a:lnTo>
                    <a:pt x="59521" y="953811"/>
                  </a:lnTo>
                  <a:lnTo>
                    <a:pt x="48846" y="922057"/>
                  </a:lnTo>
                  <a:lnTo>
                    <a:pt x="38807" y="887631"/>
                  </a:lnTo>
                  <a:lnTo>
                    <a:pt x="42016" y="849881"/>
                  </a:lnTo>
                  <a:lnTo>
                    <a:pt x="48559" y="810687"/>
                  </a:lnTo>
                  <a:lnTo>
                    <a:pt x="44568" y="771093"/>
                  </a:lnTo>
                  <a:lnTo>
                    <a:pt x="36867" y="729193"/>
                  </a:lnTo>
                  <a:lnTo>
                    <a:pt x="32282" y="683080"/>
                  </a:lnTo>
                  <a:lnTo>
                    <a:pt x="27290" y="644528"/>
                  </a:lnTo>
                  <a:lnTo>
                    <a:pt x="16988" y="620389"/>
                  </a:lnTo>
                  <a:lnTo>
                    <a:pt x="6262" y="601521"/>
                  </a:lnTo>
                  <a:lnTo>
                    <a:pt x="0" y="578783"/>
                  </a:lnTo>
                  <a:lnTo>
                    <a:pt x="1716" y="546305"/>
                  </a:lnTo>
                  <a:lnTo>
                    <a:pt x="9067" y="508121"/>
                  </a:lnTo>
                  <a:lnTo>
                    <a:pt x="18149" y="469796"/>
                  </a:lnTo>
                  <a:lnTo>
                    <a:pt x="25059" y="436895"/>
                  </a:lnTo>
                  <a:lnTo>
                    <a:pt x="26344" y="415391"/>
                  </a:lnTo>
                  <a:lnTo>
                    <a:pt x="25216" y="387421"/>
                  </a:lnTo>
                  <a:lnTo>
                    <a:pt x="19720" y="320109"/>
                  </a:lnTo>
                  <a:lnTo>
                    <a:pt x="131263" y="310508"/>
                  </a:lnTo>
                  <a:lnTo>
                    <a:pt x="131389" y="311449"/>
                  </a:lnTo>
                  <a:lnTo>
                    <a:pt x="3643157" y="9287"/>
                  </a:lnTo>
                  <a:lnTo>
                    <a:pt x="3643157" y="8283"/>
                  </a:lnTo>
                  <a:lnTo>
                    <a:pt x="3739626" y="0"/>
                  </a:lnTo>
                  <a:lnTo>
                    <a:pt x="3737997" y="29690"/>
                  </a:lnTo>
                  <a:lnTo>
                    <a:pt x="3737051" y="57592"/>
                  </a:lnTo>
                  <a:lnTo>
                    <a:pt x="3736548" y="103042"/>
                  </a:lnTo>
                  <a:lnTo>
                    <a:pt x="3733377" y="146388"/>
                  </a:lnTo>
                  <a:lnTo>
                    <a:pt x="3727151" y="190004"/>
                  </a:lnTo>
                  <a:lnTo>
                    <a:pt x="3723221" y="229925"/>
                  </a:lnTo>
                  <a:lnTo>
                    <a:pt x="3726939" y="262187"/>
                  </a:lnTo>
                  <a:lnTo>
                    <a:pt x="3738685" y="303025"/>
                  </a:lnTo>
                  <a:lnTo>
                    <a:pt x="3752328" y="360719"/>
                  </a:lnTo>
                  <a:lnTo>
                    <a:pt x="3763450" y="419507"/>
                  </a:lnTo>
                  <a:lnTo>
                    <a:pt x="3767637" y="463629"/>
                  </a:lnTo>
                  <a:lnTo>
                    <a:pt x="3775322" y="503123"/>
                  </a:lnTo>
                  <a:lnTo>
                    <a:pt x="3795625" y="552018"/>
                  </a:lnTo>
                  <a:lnTo>
                    <a:pt x="3822016" y="600396"/>
                  </a:lnTo>
                  <a:lnTo>
                    <a:pt x="3847965" y="638337"/>
                  </a:lnTo>
                  <a:lnTo>
                    <a:pt x="3866956" y="679989"/>
                  </a:lnTo>
                  <a:lnTo>
                    <a:pt x="3878598" y="737543"/>
                  </a:lnTo>
                  <a:lnTo>
                    <a:pt x="3885272" y="798145"/>
                  </a:lnTo>
                  <a:lnTo>
                    <a:pt x="3889354" y="848940"/>
                  </a:lnTo>
                  <a:lnTo>
                    <a:pt x="3895823" y="909467"/>
                  </a:lnTo>
                  <a:lnTo>
                    <a:pt x="3898981" y="944178"/>
                  </a:lnTo>
                  <a:lnTo>
                    <a:pt x="3900596" y="978465"/>
                  </a:lnTo>
                  <a:lnTo>
                    <a:pt x="3787672" y="988192"/>
                  </a:lnTo>
                  <a:lnTo>
                    <a:pt x="3785966" y="948901"/>
                  </a:lnTo>
                  <a:lnTo>
                    <a:pt x="3782082" y="902085"/>
                  </a:lnTo>
                  <a:lnTo>
                    <a:pt x="3778716" y="853093"/>
                  </a:lnTo>
                  <a:lnTo>
                    <a:pt x="3778565" y="807271"/>
                  </a:lnTo>
                  <a:lnTo>
                    <a:pt x="3777342" y="765024"/>
                  </a:lnTo>
                  <a:lnTo>
                    <a:pt x="3770573" y="734602"/>
                  </a:lnTo>
                  <a:lnTo>
                    <a:pt x="3761943" y="713075"/>
                  </a:lnTo>
                  <a:lnTo>
                    <a:pt x="3755139" y="697514"/>
                  </a:lnTo>
                  <a:lnTo>
                    <a:pt x="3750072" y="675043"/>
                  </a:lnTo>
                  <a:lnTo>
                    <a:pt x="3746165" y="640682"/>
                  </a:lnTo>
                  <a:lnTo>
                    <a:pt x="3746368" y="603344"/>
                  </a:lnTo>
                  <a:lnTo>
                    <a:pt x="3753631" y="571942"/>
                  </a:lnTo>
                  <a:lnTo>
                    <a:pt x="3755793" y="558273"/>
                  </a:lnTo>
                  <a:lnTo>
                    <a:pt x="3752603" y="540950"/>
                  </a:lnTo>
                  <a:lnTo>
                    <a:pt x="3745515" y="521050"/>
                  </a:lnTo>
                  <a:lnTo>
                    <a:pt x="3735983" y="499650"/>
                  </a:lnTo>
                  <a:lnTo>
                    <a:pt x="115373" y="499650"/>
                  </a:lnTo>
                  <a:lnTo>
                    <a:pt x="110985" y="517166"/>
                  </a:lnTo>
                  <a:lnTo>
                    <a:pt x="110459" y="536000"/>
                  </a:lnTo>
                  <a:lnTo>
                    <a:pt x="111699" y="558670"/>
                  </a:lnTo>
                  <a:lnTo>
                    <a:pt x="112610" y="587694"/>
                  </a:lnTo>
                  <a:lnTo>
                    <a:pt x="111355" y="622723"/>
                  </a:lnTo>
                  <a:lnTo>
                    <a:pt x="107891" y="647475"/>
                  </a:lnTo>
                  <a:lnTo>
                    <a:pt x="103098" y="667108"/>
                  </a:lnTo>
                  <a:lnTo>
                    <a:pt x="97850" y="686783"/>
                  </a:lnTo>
                  <a:lnTo>
                    <a:pt x="96847" y="707255"/>
                  </a:lnTo>
                  <a:lnTo>
                    <a:pt x="98069" y="746436"/>
                  </a:lnTo>
                  <a:lnTo>
                    <a:pt x="101021" y="799459"/>
                  </a:lnTo>
                  <a:lnTo>
                    <a:pt x="105208" y="861463"/>
                  </a:lnTo>
                  <a:lnTo>
                    <a:pt x="115301" y="992950"/>
                  </a:lnTo>
                  <a:lnTo>
                    <a:pt x="127306" y="1135916"/>
                  </a:lnTo>
                  <a:lnTo>
                    <a:pt x="131697" y="1181812"/>
                  </a:lnTo>
                  <a:lnTo>
                    <a:pt x="136193" y="1224313"/>
                  </a:lnTo>
                  <a:lnTo>
                    <a:pt x="140077" y="1264096"/>
                  </a:lnTo>
                  <a:lnTo>
                    <a:pt x="142631" y="1301838"/>
                  </a:lnTo>
                  <a:lnTo>
                    <a:pt x="104947" y="1305101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074518" y="1737643"/>
            <a:ext cx="4572000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b="1" spc="-90" dirty="0">
                <a:solidFill>
                  <a:srgbClr val="787E11"/>
                </a:solidFill>
                <a:latin typeface="Trebuchet MS"/>
                <a:cs typeface="Trebuchet MS"/>
              </a:rPr>
              <a:t>PERGUNTAS</a:t>
            </a:r>
            <a:endParaRPr sz="66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21240000">
            <a:off x="3491461" y="4165547"/>
            <a:ext cx="5075512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00"/>
              </a:lnSpc>
            </a:pPr>
            <a:r>
              <a:rPr sz="3900" b="1" spc="-202" baseline="-4273" dirty="0">
                <a:latin typeface="Tahoma"/>
                <a:cs typeface="Tahoma"/>
              </a:rPr>
              <a:t>1 </a:t>
            </a:r>
            <a:r>
              <a:rPr sz="3900" b="1" spc="-540" baseline="-4273" dirty="0">
                <a:latin typeface="Tahoma"/>
                <a:cs typeface="Tahoma"/>
              </a:rPr>
              <a:t>–</a:t>
            </a:r>
            <a:r>
              <a:rPr sz="3900" b="1" spc="-202" baseline="-4273" dirty="0">
                <a:latin typeface="Tahoma"/>
                <a:cs typeface="Tahoma"/>
              </a:rPr>
              <a:t> </a:t>
            </a:r>
            <a:r>
              <a:rPr sz="3900" b="1" spc="22" baseline="-3205" dirty="0">
                <a:latin typeface="Tahoma"/>
                <a:cs typeface="Tahoma"/>
              </a:rPr>
              <a:t>Q</a:t>
            </a:r>
            <a:r>
              <a:rPr sz="3900" b="1" spc="37" baseline="-3205" dirty="0">
                <a:latin typeface="Tahoma"/>
                <a:cs typeface="Tahoma"/>
              </a:rPr>
              <a:t>u</a:t>
            </a:r>
            <a:r>
              <a:rPr sz="3900" b="1" spc="15" baseline="-2136" dirty="0">
                <a:latin typeface="Tahoma"/>
                <a:cs typeface="Tahoma"/>
              </a:rPr>
              <a:t>a</a:t>
            </a:r>
            <a:r>
              <a:rPr sz="3900" b="1" spc="82" baseline="-2136" dirty="0">
                <a:latin typeface="Tahoma"/>
                <a:cs typeface="Tahoma"/>
              </a:rPr>
              <a:t>l</a:t>
            </a:r>
            <a:r>
              <a:rPr sz="3900" b="1" spc="-202" baseline="-2136" dirty="0">
                <a:latin typeface="Tahoma"/>
                <a:cs typeface="Tahoma"/>
              </a:rPr>
              <a:t> </a:t>
            </a:r>
            <a:r>
              <a:rPr sz="3900" b="1" spc="89" baseline="-1068" dirty="0">
                <a:latin typeface="Tahoma"/>
                <a:cs typeface="Tahoma"/>
              </a:rPr>
              <a:t>a</a:t>
            </a:r>
            <a:r>
              <a:rPr sz="3900" b="1" spc="-202" baseline="-1068" dirty="0">
                <a:latin typeface="Tahoma"/>
                <a:cs typeface="Tahoma"/>
              </a:rPr>
              <a:t> </a:t>
            </a:r>
            <a:r>
              <a:rPr sz="3900" b="1" spc="-30" baseline="-1068" dirty="0">
                <a:latin typeface="Tahoma"/>
                <a:cs typeface="Tahoma"/>
              </a:rPr>
              <a:t>d</a:t>
            </a:r>
            <a:r>
              <a:rPr sz="2600" b="1" spc="10" dirty="0">
                <a:latin typeface="Tahoma"/>
                <a:cs typeface="Tahoma"/>
              </a:rPr>
              <a:t>e</a:t>
            </a:r>
            <a:r>
              <a:rPr sz="2600" b="1" spc="25" dirty="0">
                <a:latin typeface="Tahoma"/>
                <a:cs typeface="Tahoma"/>
              </a:rPr>
              <a:t>f</a:t>
            </a:r>
            <a:r>
              <a:rPr sz="2600" b="1" spc="10" dirty="0">
                <a:latin typeface="Tahoma"/>
                <a:cs typeface="Tahoma"/>
              </a:rPr>
              <a:t>i</a:t>
            </a:r>
            <a:r>
              <a:rPr sz="3900" b="1" spc="37" baseline="1068" dirty="0">
                <a:latin typeface="Tahoma"/>
                <a:cs typeface="Tahoma"/>
              </a:rPr>
              <a:t>n</a:t>
            </a:r>
            <a:r>
              <a:rPr sz="3900" b="1" spc="15" baseline="1068" dirty="0">
                <a:latin typeface="Tahoma"/>
                <a:cs typeface="Tahoma"/>
              </a:rPr>
              <a:t>i</a:t>
            </a:r>
            <a:r>
              <a:rPr sz="3900" b="1" spc="-37" baseline="1068" dirty="0">
                <a:latin typeface="Tahoma"/>
                <a:cs typeface="Tahoma"/>
              </a:rPr>
              <a:t>ç</a:t>
            </a:r>
            <a:r>
              <a:rPr sz="3900" b="1" spc="15" baseline="2136" dirty="0">
                <a:latin typeface="Tahoma"/>
                <a:cs typeface="Tahoma"/>
              </a:rPr>
              <a:t>ã</a:t>
            </a:r>
            <a:r>
              <a:rPr sz="3900" b="1" spc="75" baseline="2136" dirty="0">
                <a:latin typeface="Tahoma"/>
                <a:cs typeface="Tahoma"/>
              </a:rPr>
              <a:t>o</a:t>
            </a:r>
            <a:r>
              <a:rPr sz="3900" b="1" spc="-202" baseline="2136" dirty="0">
                <a:latin typeface="Tahoma"/>
                <a:cs typeface="Tahoma"/>
              </a:rPr>
              <a:t> </a:t>
            </a:r>
            <a:r>
              <a:rPr sz="3900" b="1" spc="-30" baseline="3205" dirty="0">
                <a:latin typeface="Tahoma"/>
                <a:cs typeface="Tahoma"/>
              </a:rPr>
              <a:t>d</a:t>
            </a:r>
            <a:r>
              <a:rPr sz="3900" b="1" spc="89" baseline="3205" dirty="0">
                <a:latin typeface="Tahoma"/>
                <a:cs typeface="Tahoma"/>
              </a:rPr>
              <a:t>e</a:t>
            </a:r>
            <a:r>
              <a:rPr sz="3900" b="1" spc="-202" baseline="3205" dirty="0">
                <a:latin typeface="Tahoma"/>
                <a:cs typeface="Tahoma"/>
              </a:rPr>
              <a:t> </a:t>
            </a:r>
            <a:r>
              <a:rPr sz="3900" b="1" spc="15" baseline="4273" dirty="0">
                <a:latin typeface="Tahoma"/>
                <a:cs typeface="Tahoma"/>
              </a:rPr>
              <a:t>e</a:t>
            </a:r>
            <a:r>
              <a:rPr sz="3900" b="1" spc="-7" baseline="4273" dirty="0">
                <a:latin typeface="Tahoma"/>
                <a:cs typeface="Tahoma"/>
              </a:rPr>
              <a:t>s</a:t>
            </a:r>
            <a:r>
              <a:rPr sz="3900" b="1" spc="-30" baseline="4273" dirty="0">
                <a:latin typeface="Tahoma"/>
                <a:cs typeface="Tahoma"/>
              </a:rPr>
              <a:t>p</a:t>
            </a:r>
            <a:r>
              <a:rPr sz="3900" b="1" spc="15" baseline="5341" dirty="0">
                <a:latin typeface="Tahoma"/>
                <a:cs typeface="Tahoma"/>
              </a:rPr>
              <a:t>a</a:t>
            </a:r>
            <a:r>
              <a:rPr sz="3900" b="1" spc="-37" baseline="5341" dirty="0">
                <a:latin typeface="Tahoma"/>
                <a:cs typeface="Tahoma"/>
              </a:rPr>
              <a:t>ç</a:t>
            </a:r>
            <a:r>
              <a:rPr sz="3900" b="1" spc="75" baseline="6410" dirty="0">
                <a:latin typeface="Tahoma"/>
                <a:cs typeface="Tahoma"/>
              </a:rPr>
              <a:t>o</a:t>
            </a:r>
            <a:endParaRPr sz="3900" baseline="641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 rot="21240000">
            <a:off x="3547252" y="4808578"/>
            <a:ext cx="190400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00"/>
              </a:lnSpc>
            </a:pPr>
            <a:r>
              <a:rPr sz="2600" b="1" spc="-10" dirty="0">
                <a:latin typeface="Tahoma"/>
                <a:cs typeface="Tahoma"/>
              </a:rPr>
              <a:t>co</a:t>
            </a:r>
            <a:r>
              <a:rPr sz="3900" b="1" spc="-15" baseline="1068" dirty="0">
                <a:latin typeface="Tahoma"/>
                <a:cs typeface="Tahoma"/>
              </a:rPr>
              <a:t>nf</a:t>
            </a:r>
            <a:r>
              <a:rPr sz="3900" b="1" spc="-15" baseline="2136" dirty="0">
                <a:latin typeface="Tahoma"/>
                <a:cs typeface="Tahoma"/>
              </a:rPr>
              <a:t>ina</a:t>
            </a:r>
            <a:r>
              <a:rPr sz="3900" b="1" spc="-15" baseline="3205" dirty="0">
                <a:latin typeface="Tahoma"/>
                <a:cs typeface="Tahoma"/>
              </a:rPr>
              <a:t>do</a:t>
            </a:r>
            <a:r>
              <a:rPr sz="3900" b="1" spc="-15" baseline="4273" dirty="0">
                <a:latin typeface="Tahoma"/>
                <a:cs typeface="Tahoma"/>
              </a:rPr>
              <a:t>?</a:t>
            </a:r>
            <a:endParaRPr sz="3900" baseline="4273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 rot="21240000">
            <a:off x="3653362" y="5535778"/>
            <a:ext cx="501341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00"/>
              </a:lnSpc>
            </a:pPr>
            <a:r>
              <a:rPr sz="3900" b="1" spc="-202" baseline="-6410" dirty="0">
                <a:latin typeface="Tahoma"/>
                <a:cs typeface="Tahoma"/>
              </a:rPr>
              <a:t>2 </a:t>
            </a:r>
            <a:r>
              <a:rPr sz="3900" b="1" spc="-540" baseline="-6410" dirty="0">
                <a:latin typeface="Tahoma"/>
                <a:cs typeface="Tahoma"/>
              </a:rPr>
              <a:t>–</a:t>
            </a:r>
            <a:r>
              <a:rPr sz="3900" b="1" spc="-202" baseline="-6410" dirty="0">
                <a:latin typeface="Tahoma"/>
                <a:cs typeface="Tahoma"/>
              </a:rPr>
              <a:t> </a:t>
            </a:r>
            <a:r>
              <a:rPr sz="3900" b="1" spc="-150" baseline="-5341" dirty="0">
                <a:latin typeface="Tahoma"/>
                <a:cs typeface="Tahoma"/>
              </a:rPr>
              <a:t>C</a:t>
            </a:r>
            <a:r>
              <a:rPr sz="3900" b="1" spc="15" baseline="-5341" dirty="0">
                <a:latin typeface="Tahoma"/>
                <a:cs typeface="Tahoma"/>
              </a:rPr>
              <a:t>i</a:t>
            </a:r>
            <a:r>
              <a:rPr sz="3900" b="1" spc="97" baseline="-5341" dirty="0">
                <a:latin typeface="Tahoma"/>
                <a:cs typeface="Tahoma"/>
              </a:rPr>
              <a:t>t</a:t>
            </a:r>
            <a:r>
              <a:rPr sz="3900" b="1" spc="89" baseline="-4273" dirty="0">
                <a:latin typeface="Tahoma"/>
                <a:cs typeface="Tahoma"/>
              </a:rPr>
              <a:t>e</a:t>
            </a:r>
            <a:r>
              <a:rPr sz="3900" b="1" spc="-202" baseline="-4273" dirty="0">
                <a:latin typeface="Tahoma"/>
                <a:cs typeface="Tahoma"/>
              </a:rPr>
              <a:t> 5 </a:t>
            </a:r>
            <a:r>
              <a:rPr sz="3900" b="1" spc="15" baseline="-3205" dirty="0">
                <a:latin typeface="Tahoma"/>
                <a:cs typeface="Tahoma"/>
              </a:rPr>
              <a:t>e</a:t>
            </a:r>
            <a:r>
              <a:rPr sz="3900" b="1" spc="22" baseline="-3205" dirty="0">
                <a:latin typeface="Tahoma"/>
                <a:cs typeface="Tahoma"/>
              </a:rPr>
              <a:t>x</a:t>
            </a:r>
            <a:r>
              <a:rPr sz="3900" b="1" spc="15" baseline="-2136" dirty="0">
                <a:latin typeface="Tahoma"/>
                <a:cs typeface="Tahoma"/>
              </a:rPr>
              <a:t>e</a:t>
            </a:r>
            <a:r>
              <a:rPr sz="3900" b="1" spc="97" baseline="-2136" dirty="0">
                <a:latin typeface="Tahoma"/>
                <a:cs typeface="Tahoma"/>
              </a:rPr>
              <a:t>m</a:t>
            </a:r>
            <a:r>
              <a:rPr sz="3900" b="1" spc="-30" baseline="-1068" dirty="0">
                <a:latin typeface="Tahoma"/>
                <a:cs typeface="Tahoma"/>
              </a:rPr>
              <a:t>p</a:t>
            </a:r>
            <a:r>
              <a:rPr sz="3900" b="1" spc="7" baseline="-1068" dirty="0">
                <a:latin typeface="Tahoma"/>
                <a:cs typeface="Tahoma"/>
              </a:rPr>
              <a:t>l</a:t>
            </a:r>
            <a:r>
              <a:rPr sz="2600" b="1" dirty="0">
                <a:latin typeface="Tahoma"/>
                <a:cs typeface="Tahoma"/>
              </a:rPr>
              <a:t>o</a:t>
            </a:r>
            <a:r>
              <a:rPr sz="2600" b="1" spc="45" dirty="0">
                <a:latin typeface="Tahoma"/>
                <a:cs typeface="Tahoma"/>
              </a:rPr>
              <a:t>s</a:t>
            </a:r>
            <a:r>
              <a:rPr sz="2600" b="1" spc="-135" dirty="0">
                <a:latin typeface="Tahoma"/>
                <a:cs typeface="Tahoma"/>
              </a:rPr>
              <a:t> </a:t>
            </a:r>
            <a:r>
              <a:rPr sz="3900" b="1" spc="-30" baseline="1068" dirty="0">
                <a:latin typeface="Tahoma"/>
                <a:cs typeface="Tahoma"/>
              </a:rPr>
              <a:t>d</a:t>
            </a:r>
            <a:r>
              <a:rPr sz="3900" b="1" spc="89" baseline="1068" dirty="0">
                <a:latin typeface="Tahoma"/>
                <a:cs typeface="Tahoma"/>
              </a:rPr>
              <a:t>e</a:t>
            </a:r>
            <a:r>
              <a:rPr sz="3900" b="1" spc="-202" baseline="1068" dirty="0">
                <a:latin typeface="Tahoma"/>
                <a:cs typeface="Tahoma"/>
              </a:rPr>
              <a:t> </a:t>
            </a:r>
            <a:r>
              <a:rPr sz="3900" b="1" spc="15" baseline="2136" dirty="0">
                <a:latin typeface="Tahoma"/>
                <a:cs typeface="Tahoma"/>
              </a:rPr>
              <a:t>e</a:t>
            </a:r>
            <a:r>
              <a:rPr sz="3900" b="1" spc="-7" baseline="2136" dirty="0">
                <a:latin typeface="Tahoma"/>
                <a:cs typeface="Tahoma"/>
              </a:rPr>
              <a:t>s</a:t>
            </a:r>
            <a:r>
              <a:rPr sz="3900" b="1" spc="-30" baseline="2136" dirty="0">
                <a:latin typeface="Tahoma"/>
                <a:cs typeface="Tahoma"/>
              </a:rPr>
              <a:t>p</a:t>
            </a:r>
            <a:r>
              <a:rPr sz="3900" b="1" spc="15" baseline="3205" dirty="0">
                <a:latin typeface="Tahoma"/>
                <a:cs typeface="Tahoma"/>
              </a:rPr>
              <a:t>a</a:t>
            </a:r>
            <a:r>
              <a:rPr sz="3900" b="1" spc="-37" baseline="3205" dirty="0">
                <a:latin typeface="Tahoma"/>
                <a:cs typeface="Tahoma"/>
              </a:rPr>
              <a:t>ç</a:t>
            </a:r>
            <a:r>
              <a:rPr sz="3900" b="1" spc="75" baseline="4273" dirty="0">
                <a:latin typeface="Tahoma"/>
                <a:cs typeface="Tahoma"/>
              </a:rPr>
              <a:t>o</a:t>
            </a:r>
            <a:endParaRPr sz="3900" baseline="4273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 rot="21240000">
            <a:off x="3709105" y="6042093"/>
            <a:ext cx="4151447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00"/>
              </a:lnSpc>
            </a:pPr>
            <a:r>
              <a:rPr sz="2600" b="1" spc="10" dirty="0">
                <a:latin typeface="Tahoma"/>
                <a:cs typeface="Tahoma"/>
              </a:rPr>
              <a:t>co</a:t>
            </a:r>
            <a:r>
              <a:rPr sz="3900" b="1" spc="15" baseline="1068" dirty="0">
                <a:latin typeface="Tahoma"/>
                <a:cs typeface="Tahoma"/>
              </a:rPr>
              <a:t>nf</a:t>
            </a:r>
            <a:r>
              <a:rPr sz="3900" b="1" spc="15" baseline="2136" dirty="0">
                <a:latin typeface="Tahoma"/>
                <a:cs typeface="Tahoma"/>
              </a:rPr>
              <a:t>ina</a:t>
            </a:r>
            <a:r>
              <a:rPr sz="3900" b="1" spc="15" baseline="3205" dirty="0">
                <a:latin typeface="Tahoma"/>
                <a:cs typeface="Tahoma"/>
              </a:rPr>
              <a:t>do</a:t>
            </a:r>
            <a:r>
              <a:rPr sz="3900" b="1" spc="-225" baseline="3205" dirty="0">
                <a:latin typeface="Tahoma"/>
                <a:cs typeface="Tahoma"/>
              </a:rPr>
              <a:t> </a:t>
            </a:r>
            <a:r>
              <a:rPr sz="3900" b="1" spc="44" baseline="4273" dirty="0">
                <a:latin typeface="Tahoma"/>
                <a:cs typeface="Tahoma"/>
              </a:rPr>
              <a:t>de</a:t>
            </a:r>
            <a:r>
              <a:rPr sz="3900" b="1" spc="44" baseline="5341" dirty="0">
                <a:latin typeface="Tahoma"/>
                <a:cs typeface="Tahoma"/>
              </a:rPr>
              <a:t>ntr</a:t>
            </a:r>
            <a:r>
              <a:rPr sz="3900" b="1" spc="44" baseline="6410" dirty="0">
                <a:latin typeface="Tahoma"/>
                <a:cs typeface="Tahoma"/>
              </a:rPr>
              <a:t>o</a:t>
            </a:r>
            <a:r>
              <a:rPr sz="3900" b="1" spc="-217" baseline="6410" dirty="0">
                <a:latin typeface="Tahoma"/>
                <a:cs typeface="Tahoma"/>
              </a:rPr>
              <a:t> </a:t>
            </a:r>
            <a:r>
              <a:rPr sz="3900" b="1" spc="30" baseline="6410" dirty="0">
                <a:latin typeface="Tahoma"/>
                <a:cs typeface="Tahoma"/>
              </a:rPr>
              <a:t>d</a:t>
            </a:r>
            <a:r>
              <a:rPr sz="3900" b="1" spc="30" baseline="7478" dirty="0">
                <a:latin typeface="Tahoma"/>
                <a:cs typeface="Tahoma"/>
              </a:rPr>
              <a:t>e</a:t>
            </a:r>
            <a:r>
              <a:rPr sz="3900" b="1" spc="-217" baseline="7478" dirty="0">
                <a:latin typeface="Tahoma"/>
                <a:cs typeface="Tahoma"/>
              </a:rPr>
              <a:t> </a:t>
            </a:r>
            <a:r>
              <a:rPr sz="3900" b="1" spc="37" baseline="7478" dirty="0">
                <a:latin typeface="Tahoma"/>
                <a:cs typeface="Tahoma"/>
              </a:rPr>
              <a:t>s</a:t>
            </a:r>
            <a:r>
              <a:rPr sz="3900" b="1" spc="37" baseline="8547" dirty="0">
                <a:latin typeface="Tahoma"/>
                <a:cs typeface="Tahoma"/>
              </a:rPr>
              <a:t>ua</a:t>
            </a:r>
            <a:endParaRPr sz="3900" baseline="8547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 rot="21240000">
            <a:off x="3761184" y="6648860"/>
            <a:ext cx="1599724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00"/>
              </a:lnSpc>
            </a:pPr>
            <a:r>
              <a:rPr sz="2600" b="1" spc="-25" dirty="0">
                <a:latin typeface="Tahoma"/>
                <a:cs typeface="Tahoma"/>
              </a:rPr>
              <a:t>Em</a:t>
            </a:r>
            <a:r>
              <a:rPr sz="3900" b="1" spc="-37" baseline="1068" dirty="0">
                <a:latin typeface="Tahoma"/>
                <a:cs typeface="Tahoma"/>
              </a:rPr>
              <a:t>pr</a:t>
            </a:r>
            <a:r>
              <a:rPr sz="3900" b="1" spc="-37" baseline="2136" dirty="0">
                <a:latin typeface="Tahoma"/>
                <a:cs typeface="Tahoma"/>
              </a:rPr>
              <a:t>es</a:t>
            </a:r>
            <a:r>
              <a:rPr sz="3900" b="1" spc="-37" baseline="3205" dirty="0">
                <a:latin typeface="Tahoma"/>
                <a:cs typeface="Tahoma"/>
              </a:rPr>
              <a:t>a.</a:t>
            </a:r>
            <a:endParaRPr sz="3900" baseline="3205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 rot="21240000">
            <a:off x="3871539" y="7432611"/>
            <a:ext cx="3745842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00"/>
              </a:lnSpc>
            </a:pPr>
            <a:r>
              <a:rPr sz="3900" b="1" spc="-202" baseline="-4273" dirty="0">
                <a:latin typeface="Tahoma"/>
                <a:cs typeface="Tahoma"/>
              </a:rPr>
              <a:t>3 </a:t>
            </a:r>
            <a:r>
              <a:rPr sz="3900" b="1" spc="-540" baseline="-4273" dirty="0">
                <a:latin typeface="Tahoma"/>
                <a:cs typeface="Tahoma"/>
              </a:rPr>
              <a:t>–</a:t>
            </a:r>
            <a:r>
              <a:rPr sz="3900" b="1" spc="-202" baseline="-4273" dirty="0">
                <a:latin typeface="Tahoma"/>
                <a:cs typeface="Tahoma"/>
              </a:rPr>
              <a:t> </a:t>
            </a:r>
            <a:r>
              <a:rPr sz="3900" b="1" spc="-150" baseline="-3205" dirty="0">
                <a:latin typeface="Tahoma"/>
                <a:cs typeface="Tahoma"/>
              </a:rPr>
              <a:t>C</a:t>
            </a:r>
            <a:r>
              <a:rPr sz="3900" b="1" spc="15" baseline="-3205" dirty="0">
                <a:latin typeface="Tahoma"/>
                <a:cs typeface="Tahoma"/>
              </a:rPr>
              <a:t>i</a:t>
            </a:r>
            <a:r>
              <a:rPr sz="3900" b="1" spc="97" baseline="-2136" dirty="0">
                <a:latin typeface="Tahoma"/>
                <a:cs typeface="Tahoma"/>
              </a:rPr>
              <a:t>t</a:t>
            </a:r>
            <a:r>
              <a:rPr sz="3900" b="1" spc="89" baseline="-2136" dirty="0">
                <a:latin typeface="Tahoma"/>
                <a:cs typeface="Tahoma"/>
              </a:rPr>
              <a:t>e</a:t>
            </a:r>
            <a:r>
              <a:rPr sz="3900" b="1" spc="-202" baseline="-2136" dirty="0">
                <a:latin typeface="Tahoma"/>
                <a:cs typeface="Tahoma"/>
              </a:rPr>
              <a:t> </a:t>
            </a:r>
            <a:r>
              <a:rPr sz="3900" b="1" spc="-202" baseline="-1068" dirty="0">
                <a:latin typeface="Tahoma"/>
                <a:cs typeface="Tahoma"/>
              </a:rPr>
              <a:t>5 </a:t>
            </a:r>
            <a:r>
              <a:rPr sz="3900" b="1" spc="15" baseline="-1068" dirty="0">
                <a:latin typeface="Tahoma"/>
                <a:cs typeface="Tahoma"/>
              </a:rPr>
              <a:t>e</a:t>
            </a:r>
            <a:r>
              <a:rPr sz="2600" b="1" spc="15" dirty="0">
                <a:latin typeface="Tahoma"/>
                <a:cs typeface="Tahoma"/>
              </a:rPr>
              <a:t>x</a:t>
            </a:r>
            <a:r>
              <a:rPr sz="2600" b="1" spc="10" dirty="0">
                <a:latin typeface="Tahoma"/>
                <a:cs typeface="Tahoma"/>
              </a:rPr>
              <a:t>e</a:t>
            </a:r>
            <a:r>
              <a:rPr sz="2600" b="1" spc="65" dirty="0">
                <a:latin typeface="Tahoma"/>
                <a:cs typeface="Tahoma"/>
              </a:rPr>
              <a:t>m</a:t>
            </a:r>
            <a:r>
              <a:rPr sz="3900" b="1" spc="-30" baseline="1068" dirty="0">
                <a:latin typeface="Tahoma"/>
                <a:cs typeface="Tahoma"/>
              </a:rPr>
              <a:t>p</a:t>
            </a:r>
            <a:r>
              <a:rPr sz="3900" b="1" spc="7" baseline="2136" dirty="0">
                <a:latin typeface="Tahoma"/>
                <a:cs typeface="Tahoma"/>
              </a:rPr>
              <a:t>l</a:t>
            </a:r>
            <a:r>
              <a:rPr sz="3900" b="1" baseline="2136" dirty="0">
                <a:latin typeface="Tahoma"/>
                <a:cs typeface="Tahoma"/>
              </a:rPr>
              <a:t>o</a:t>
            </a:r>
            <a:r>
              <a:rPr sz="3900" b="1" spc="67" baseline="2136" dirty="0">
                <a:latin typeface="Tahoma"/>
                <a:cs typeface="Tahoma"/>
              </a:rPr>
              <a:t>s</a:t>
            </a:r>
            <a:r>
              <a:rPr sz="3900" b="1" spc="-202" baseline="2136" dirty="0">
                <a:latin typeface="Tahoma"/>
                <a:cs typeface="Tahoma"/>
              </a:rPr>
              <a:t> </a:t>
            </a:r>
            <a:r>
              <a:rPr sz="3900" b="1" spc="-30" baseline="3205" dirty="0">
                <a:latin typeface="Tahoma"/>
                <a:cs typeface="Tahoma"/>
              </a:rPr>
              <a:t>d</a:t>
            </a:r>
            <a:r>
              <a:rPr sz="3900" b="1" spc="89" baseline="3205" dirty="0">
                <a:latin typeface="Tahoma"/>
                <a:cs typeface="Tahoma"/>
              </a:rPr>
              <a:t>e</a:t>
            </a:r>
            <a:endParaRPr sz="3900" baseline="3205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 rot="21240000">
            <a:off x="3925716" y="7899262"/>
            <a:ext cx="355675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00"/>
              </a:lnSpc>
            </a:pPr>
            <a:r>
              <a:rPr sz="2600" b="1" spc="20" dirty="0">
                <a:latin typeface="Tahoma"/>
                <a:cs typeface="Tahoma"/>
              </a:rPr>
              <a:t>tr</a:t>
            </a:r>
            <a:r>
              <a:rPr sz="3900" b="1" spc="30" baseline="1068" dirty="0">
                <a:latin typeface="Tahoma"/>
                <a:cs typeface="Tahoma"/>
              </a:rPr>
              <a:t>aba</a:t>
            </a:r>
            <a:r>
              <a:rPr sz="3900" b="1" spc="30" baseline="2136" dirty="0">
                <a:latin typeface="Tahoma"/>
                <a:cs typeface="Tahoma"/>
              </a:rPr>
              <a:t>lh</a:t>
            </a:r>
            <a:r>
              <a:rPr sz="3900" b="1" spc="30" baseline="3205" dirty="0">
                <a:latin typeface="Tahoma"/>
                <a:cs typeface="Tahoma"/>
              </a:rPr>
              <a:t>os</a:t>
            </a:r>
            <a:r>
              <a:rPr sz="3900" b="1" spc="-240" baseline="3205" dirty="0">
                <a:latin typeface="Tahoma"/>
                <a:cs typeface="Tahoma"/>
              </a:rPr>
              <a:t> </a:t>
            </a:r>
            <a:r>
              <a:rPr sz="3900" b="1" spc="97" baseline="4273" dirty="0">
                <a:latin typeface="Tahoma"/>
                <a:cs typeface="Tahoma"/>
              </a:rPr>
              <a:t>em</a:t>
            </a:r>
            <a:r>
              <a:rPr sz="3900" b="1" spc="-240" baseline="4273" dirty="0">
                <a:latin typeface="Tahoma"/>
                <a:cs typeface="Tahoma"/>
              </a:rPr>
              <a:t> </a:t>
            </a:r>
            <a:r>
              <a:rPr sz="3900" b="1" spc="7" baseline="5341" dirty="0">
                <a:latin typeface="Tahoma"/>
                <a:cs typeface="Tahoma"/>
              </a:rPr>
              <a:t>es</a:t>
            </a:r>
            <a:r>
              <a:rPr sz="3900" b="1" spc="7" baseline="6410" dirty="0">
                <a:latin typeface="Tahoma"/>
                <a:cs typeface="Tahoma"/>
              </a:rPr>
              <a:t>paç</a:t>
            </a:r>
            <a:r>
              <a:rPr sz="3900" b="1" spc="7" baseline="7478" dirty="0">
                <a:latin typeface="Tahoma"/>
                <a:cs typeface="Tahoma"/>
              </a:rPr>
              <a:t>o</a:t>
            </a:r>
            <a:endParaRPr sz="3900" baseline="7478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 rot="21240000">
            <a:off x="3978695" y="8319702"/>
            <a:ext cx="4151447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00"/>
              </a:lnSpc>
            </a:pPr>
            <a:r>
              <a:rPr sz="2600" b="1" spc="10" dirty="0">
                <a:latin typeface="Tahoma"/>
                <a:cs typeface="Tahoma"/>
              </a:rPr>
              <a:t>co</a:t>
            </a:r>
            <a:r>
              <a:rPr sz="3900" b="1" spc="15" baseline="1068" dirty="0">
                <a:latin typeface="Tahoma"/>
                <a:cs typeface="Tahoma"/>
              </a:rPr>
              <a:t>nf</a:t>
            </a:r>
            <a:r>
              <a:rPr sz="3900" b="1" spc="15" baseline="2136" dirty="0">
                <a:latin typeface="Tahoma"/>
                <a:cs typeface="Tahoma"/>
              </a:rPr>
              <a:t>ina</a:t>
            </a:r>
            <a:r>
              <a:rPr sz="3900" b="1" spc="15" baseline="3205" dirty="0">
                <a:latin typeface="Tahoma"/>
                <a:cs typeface="Tahoma"/>
              </a:rPr>
              <a:t>do</a:t>
            </a:r>
            <a:r>
              <a:rPr sz="3900" b="1" spc="-225" baseline="3205" dirty="0">
                <a:latin typeface="Tahoma"/>
                <a:cs typeface="Tahoma"/>
              </a:rPr>
              <a:t> </a:t>
            </a:r>
            <a:r>
              <a:rPr sz="3900" b="1" spc="44" baseline="4273" dirty="0">
                <a:latin typeface="Tahoma"/>
                <a:cs typeface="Tahoma"/>
              </a:rPr>
              <a:t>de</a:t>
            </a:r>
            <a:r>
              <a:rPr sz="3900" b="1" spc="44" baseline="5341" dirty="0">
                <a:latin typeface="Tahoma"/>
                <a:cs typeface="Tahoma"/>
              </a:rPr>
              <a:t>ntr</a:t>
            </a:r>
            <a:r>
              <a:rPr sz="3900" b="1" spc="44" baseline="6410" dirty="0">
                <a:latin typeface="Tahoma"/>
                <a:cs typeface="Tahoma"/>
              </a:rPr>
              <a:t>o</a:t>
            </a:r>
            <a:r>
              <a:rPr sz="3900" b="1" spc="-217" baseline="6410" dirty="0">
                <a:latin typeface="Tahoma"/>
                <a:cs typeface="Tahoma"/>
              </a:rPr>
              <a:t> </a:t>
            </a:r>
            <a:r>
              <a:rPr sz="3900" b="1" spc="30" baseline="6410" dirty="0">
                <a:latin typeface="Tahoma"/>
                <a:cs typeface="Tahoma"/>
              </a:rPr>
              <a:t>d</a:t>
            </a:r>
            <a:r>
              <a:rPr sz="3900" b="1" spc="30" baseline="7478" dirty="0">
                <a:latin typeface="Tahoma"/>
                <a:cs typeface="Tahoma"/>
              </a:rPr>
              <a:t>e</a:t>
            </a:r>
            <a:r>
              <a:rPr sz="3900" b="1" spc="-217" baseline="7478" dirty="0">
                <a:latin typeface="Tahoma"/>
                <a:cs typeface="Tahoma"/>
              </a:rPr>
              <a:t> </a:t>
            </a:r>
            <a:r>
              <a:rPr sz="3900" b="1" spc="37" baseline="7478" dirty="0">
                <a:latin typeface="Tahoma"/>
                <a:cs typeface="Tahoma"/>
              </a:rPr>
              <a:t>s</a:t>
            </a:r>
            <a:r>
              <a:rPr sz="3900" b="1" spc="37" baseline="8547" dirty="0">
                <a:latin typeface="Tahoma"/>
                <a:cs typeface="Tahoma"/>
              </a:rPr>
              <a:t>ua</a:t>
            </a:r>
            <a:endParaRPr sz="3900" baseline="8547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 rot="21240000">
            <a:off x="4030774" y="8926469"/>
            <a:ext cx="1599724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00"/>
              </a:lnSpc>
            </a:pPr>
            <a:r>
              <a:rPr sz="2600" b="1" spc="-25" dirty="0">
                <a:latin typeface="Tahoma"/>
                <a:cs typeface="Tahoma"/>
              </a:rPr>
              <a:t>Em</a:t>
            </a:r>
            <a:r>
              <a:rPr sz="3900" b="1" spc="-37" baseline="1068" dirty="0">
                <a:latin typeface="Tahoma"/>
                <a:cs typeface="Tahoma"/>
              </a:rPr>
              <a:t>pr</a:t>
            </a:r>
            <a:r>
              <a:rPr sz="3900" b="1" spc="-37" baseline="2136" dirty="0">
                <a:latin typeface="Tahoma"/>
                <a:cs typeface="Tahoma"/>
              </a:rPr>
              <a:t>es</a:t>
            </a:r>
            <a:r>
              <a:rPr sz="3900" b="1" spc="-37" baseline="3205" dirty="0">
                <a:latin typeface="Tahoma"/>
                <a:cs typeface="Tahoma"/>
              </a:rPr>
              <a:t>a.</a:t>
            </a:r>
            <a:endParaRPr sz="3900" baseline="3205">
              <a:latin typeface="Tahoma"/>
              <a:cs typeface="Tahoma"/>
            </a:endParaRPr>
          </a:p>
        </p:txBody>
      </p:sp>
      <p:sp>
        <p:nvSpPr>
          <p:cNvPr id="24" name="object 11">
            <a:extLst>
              <a:ext uri="{FF2B5EF4-FFF2-40B4-BE49-F238E27FC236}">
                <a16:creationId xmlns:a16="http://schemas.microsoft.com/office/drawing/2014/main" id="{0F4EE141-D05B-01B9-404F-096988707EA8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0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9"/>
                </a:moveTo>
                <a:lnTo>
                  <a:pt x="1756815" y="6085859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9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859850" y="563974"/>
            <a:ext cx="8093709" cy="8147684"/>
            <a:chOff x="9859850" y="563974"/>
            <a:chExt cx="8093709" cy="8147684"/>
          </a:xfrm>
        </p:grpSpPr>
        <p:sp>
          <p:nvSpPr>
            <p:cNvPr id="4" name="object 4"/>
            <p:cNvSpPr/>
            <p:nvPr/>
          </p:nvSpPr>
          <p:spPr>
            <a:xfrm>
              <a:off x="9859850" y="563974"/>
              <a:ext cx="4961255" cy="4297045"/>
            </a:xfrm>
            <a:custGeom>
              <a:avLst/>
              <a:gdLst/>
              <a:ahLst/>
              <a:cxnLst/>
              <a:rect l="l" t="t" r="r" b="b"/>
              <a:pathLst>
                <a:path w="4961255" h="4297045">
                  <a:moveTo>
                    <a:pt x="3720976" y="4296462"/>
                  </a:moveTo>
                  <a:lnTo>
                    <a:pt x="1240267" y="4296462"/>
                  </a:lnTo>
                  <a:lnTo>
                    <a:pt x="0" y="2148232"/>
                  </a:lnTo>
                  <a:lnTo>
                    <a:pt x="1240267" y="0"/>
                  </a:lnTo>
                  <a:lnTo>
                    <a:pt x="3720802" y="0"/>
                  </a:lnTo>
                  <a:lnTo>
                    <a:pt x="4961071" y="2147931"/>
                  </a:lnTo>
                  <a:lnTo>
                    <a:pt x="4961071" y="2148531"/>
                  </a:lnTo>
                  <a:lnTo>
                    <a:pt x="3720976" y="4296462"/>
                  </a:lnTo>
                  <a:close/>
                </a:path>
              </a:pathLst>
            </a:custGeom>
            <a:solidFill>
              <a:srgbClr val="787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45997" y="2120109"/>
              <a:ext cx="7607031" cy="659125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000" y="2040734"/>
            <a:ext cx="783272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114" dirty="0"/>
              <a:t>RESPONSABILIDADES</a:t>
            </a:r>
            <a:endParaRPr sz="6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1124" y="3496566"/>
            <a:ext cx="114300" cy="1142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33499" y="4010916"/>
            <a:ext cx="104775" cy="1047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33499" y="5439666"/>
            <a:ext cx="104775" cy="1047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33499" y="6392165"/>
            <a:ext cx="104775" cy="10477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598810" y="3189614"/>
            <a:ext cx="9287510" cy="486537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765"/>
              </a:spcBef>
            </a:pPr>
            <a:r>
              <a:rPr sz="3000" spc="-220" dirty="0">
                <a:latin typeface="Trebuchet MS"/>
                <a:cs typeface="Trebuchet MS"/>
              </a:rPr>
              <a:t>33.3.1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É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responsabilidade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85" dirty="0">
                <a:latin typeface="Trebuchet MS"/>
                <a:cs typeface="Trebuchet MS"/>
              </a:rPr>
              <a:t>da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organização:</a:t>
            </a:r>
            <a:endParaRPr sz="3000">
              <a:latin typeface="Trebuchet MS"/>
              <a:cs typeface="Trebuchet MS"/>
            </a:endParaRPr>
          </a:p>
          <a:p>
            <a:pPr marL="12700" marR="5080" indent="90170">
              <a:lnSpc>
                <a:spcPct val="115700"/>
              </a:lnSpc>
              <a:spcBef>
                <a:spcPts val="90"/>
              </a:spcBef>
              <a:buAutoNum type="alphaLcParenR"/>
              <a:tabLst>
                <a:tab pos="492125" algn="l"/>
              </a:tabLst>
            </a:pPr>
            <a:r>
              <a:rPr sz="2700" spc="20" dirty="0">
                <a:latin typeface="Trebuchet MS"/>
                <a:cs typeface="Trebuchet MS"/>
              </a:rPr>
              <a:t>indicar </a:t>
            </a:r>
            <a:r>
              <a:rPr sz="2700" spc="15" dirty="0">
                <a:latin typeface="Trebuchet MS"/>
                <a:cs typeface="Trebuchet MS"/>
              </a:rPr>
              <a:t>formalmente </a:t>
            </a:r>
            <a:r>
              <a:rPr sz="2700" spc="125" dirty="0">
                <a:latin typeface="Trebuchet MS"/>
                <a:cs typeface="Trebuchet MS"/>
              </a:rPr>
              <a:t>o </a:t>
            </a:r>
            <a:r>
              <a:rPr sz="2700" spc="60" dirty="0">
                <a:latin typeface="Trebuchet MS"/>
                <a:cs typeface="Trebuchet MS"/>
              </a:rPr>
              <a:t>responsável </a:t>
            </a:r>
            <a:r>
              <a:rPr sz="2700" dirty="0">
                <a:latin typeface="Trebuchet MS"/>
                <a:cs typeface="Trebuchet MS"/>
              </a:rPr>
              <a:t>técnico </a:t>
            </a:r>
            <a:r>
              <a:rPr sz="2700" spc="50" dirty="0">
                <a:latin typeface="Trebuchet MS"/>
                <a:cs typeface="Trebuchet MS"/>
              </a:rPr>
              <a:t>pelo </a:t>
            </a:r>
            <a:r>
              <a:rPr sz="2700" spc="55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cumprimento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105" dirty="0">
                <a:latin typeface="Trebuchet MS"/>
                <a:cs typeface="Trebuchet MS"/>
              </a:rPr>
              <a:t>das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atribuições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previstas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110" dirty="0">
                <a:latin typeface="Trebuchet MS"/>
                <a:cs typeface="Trebuchet MS"/>
              </a:rPr>
              <a:t>no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-15" dirty="0">
                <a:latin typeface="Trebuchet MS"/>
                <a:cs typeface="Trebuchet MS"/>
              </a:rPr>
              <a:t>item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-170" dirty="0">
                <a:latin typeface="Trebuchet MS"/>
                <a:cs typeface="Trebuchet MS"/>
              </a:rPr>
              <a:t>33.3.2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desta </a:t>
            </a:r>
            <a:r>
              <a:rPr sz="2700" spc="-800" dirty="0">
                <a:latin typeface="Trebuchet MS"/>
                <a:cs typeface="Trebuchet MS"/>
              </a:rPr>
              <a:t> </a:t>
            </a:r>
            <a:r>
              <a:rPr sz="2700" spc="-60" dirty="0">
                <a:latin typeface="Trebuchet MS"/>
                <a:cs typeface="Trebuchet MS"/>
              </a:rPr>
              <a:t>NR;</a:t>
            </a:r>
            <a:endParaRPr sz="2700">
              <a:latin typeface="Trebuchet MS"/>
              <a:cs typeface="Trebuchet MS"/>
            </a:endParaRPr>
          </a:p>
          <a:p>
            <a:pPr marL="12700" marR="997585" indent="90170">
              <a:lnSpc>
                <a:spcPct val="115700"/>
              </a:lnSpc>
              <a:spcBef>
                <a:spcPts val="5"/>
              </a:spcBef>
              <a:buAutoNum type="alphaLcParenR"/>
              <a:tabLst>
                <a:tab pos="509270" algn="l"/>
              </a:tabLst>
            </a:pPr>
            <a:r>
              <a:rPr sz="2700" spc="55" dirty="0">
                <a:latin typeface="Trebuchet MS"/>
                <a:cs typeface="Trebuchet MS"/>
              </a:rPr>
              <a:t>assegurar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145" dirty="0">
                <a:latin typeface="Trebuchet MS"/>
                <a:cs typeface="Trebuchet MS"/>
              </a:rPr>
              <a:t>os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65" dirty="0">
                <a:latin typeface="Trebuchet MS"/>
                <a:cs typeface="Trebuchet MS"/>
              </a:rPr>
              <a:t>meios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e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recursos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para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125" dirty="0">
                <a:latin typeface="Trebuchet MS"/>
                <a:cs typeface="Trebuchet MS"/>
              </a:rPr>
              <a:t>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responsável </a:t>
            </a:r>
            <a:r>
              <a:rPr sz="2700" spc="-800" dirty="0">
                <a:latin typeface="Trebuchet MS"/>
                <a:cs typeface="Trebuchet MS"/>
              </a:rPr>
              <a:t> </a:t>
            </a:r>
            <a:r>
              <a:rPr sz="2700" dirty="0">
                <a:latin typeface="Trebuchet MS"/>
                <a:cs typeface="Trebuchet MS"/>
              </a:rPr>
              <a:t>técnico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20" dirty="0">
                <a:latin typeface="Trebuchet MS"/>
                <a:cs typeface="Trebuchet MS"/>
              </a:rPr>
              <a:t>cumprir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105" dirty="0">
                <a:latin typeface="Trebuchet MS"/>
                <a:cs typeface="Trebuchet MS"/>
              </a:rPr>
              <a:t>as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114" dirty="0">
                <a:latin typeface="Trebuchet MS"/>
                <a:cs typeface="Trebuchet MS"/>
              </a:rPr>
              <a:t>suas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atribuições;</a:t>
            </a:r>
            <a:endParaRPr sz="2700">
              <a:latin typeface="Trebuchet MS"/>
              <a:cs typeface="Trebuchet MS"/>
            </a:endParaRPr>
          </a:p>
          <a:p>
            <a:pPr marL="12700" marR="250825" indent="90170">
              <a:lnSpc>
                <a:spcPct val="115700"/>
              </a:lnSpc>
              <a:buAutoNum type="alphaLcParenR"/>
              <a:tabLst>
                <a:tab pos="469265" algn="l"/>
              </a:tabLst>
            </a:pPr>
            <a:r>
              <a:rPr sz="2700" spc="55" dirty="0">
                <a:latin typeface="Trebuchet MS"/>
                <a:cs typeface="Trebuchet MS"/>
              </a:rPr>
              <a:t>assegurar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65" dirty="0">
                <a:latin typeface="Trebuchet MS"/>
                <a:cs typeface="Trebuchet MS"/>
              </a:rPr>
              <a:t>que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125" dirty="0">
                <a:latin typeface="Trebuchet MS"/>
                <a:cs typeface="Trebuchet MS"/>
              </a:rPr>
              <a:t>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20" dirty="0">
                <a:latin typeface="Trebuchet MS"/>
                <a:cs typeface="Trebuchet MS"/>
              </a:rPr>
              <a:t>gerenciamento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de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riscos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ocupacionais </a:t>
            </a:r>
            <a:r>
              <a:rPr sz="2700" spc="-800" dirty="0">
                <a:latin typeface="Trebuchet MS"/>
                <a:cs typeface="Trebuchet MS"/>
              </a:rPr>
              <a:t> </a:t>
            </a:r>
            <a:r>
              <a:rPr sz="2700" spc="20" dirty="0">
                <a:latin typeface="Trebuchet MS"/>
                <a:cs typeface="Trebuchet MS"/>
              </a:rPr>
              <a:t>contemple </a:t>
            </a:r>
            <a:r>
              <a:rPr sz="2700" spc="105" dirty="0">
                <a:latin typeface="Trebuchet MS"/>
                <a:cs typeface="Trebuchet MS"/>
              </a:rPr>
              <a:t>as </a:t>
            </a:r>
            <a:r>
              <a:rPr sz="2700" spc="65" dirty="0">
                <a:latin typeface="Trebuchet MS"/>
                <a:cs typeface="Trebuchet MS"/>
              </a:rPr>
              <a:t>medidas </a:t>
            </a:r>
            <a:r>
              <a:rPr sz="2700" spc="50" dirty="0">
                <a:latin typeface="Trebuchet MS"/>
                <a:cs typeface="Trebuchet MS"/>
              </a:rPr>
              <a:t>de </a:t>
            </a:r>
            <a:r>
              <a:rPr sz="2700" spc="30" dirty="0">
                <a:latin typeface="Trebuchet MS"/>
                <a:cs typeface="Trebuchet MS"/>
              </a:rPr>
              <a:t>prevenção </a:t>
            </a:r>
            <a:r>
              <a:rPr sz="2700" spc="40" dirty="0">
                <a:latin typeface="Trebuchet MS"/>
                <a:cs typeface="Trebuchet MS"/>
              </a:rPr>
              <a:t>para </a:t>
            </a:r>
            <a:r>
              <a:rPr sz="2700" spc="10" dirty="0">
                <a:latin typeface="Trebuchet MS"/>
                <a:cs typeface="Trebuchet MS"/>
              </a:rPr>
              <a:t>garantir </a:t>
            </a:r>
            <a:r>
              <a:rPr sz="2700" spc="50" dirty="0">
                <a:latin typeface="Trebuchet MS"/>
                <a:cs typeface="Trebuchet MS"/>
              </a:rPr>
              <a:t>a </a:t>
            </a:r>
            <a:r>
              <a:rPr sz="2700" spc="55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segurança </a:t>
            </a:r>
            <a:r>
              <a:rPr sz="2700" spc="-5" dirty="0">
                <a:latin typeface="Trebuchet MS"/>
                <a:cs typeface="Trebuchet MS"/>
              </a:rPr>
              <a:t>e </a:t>
            </a:r>
            <a:r>
              <a:rPr sz="2700" spc="50" dirty="0">
                <a:latin typeface="Trebuchet MS"/>
                <a:cs typeface="Trebuchet MS"/>
              </a:rPr>
              <a:t>a </a:t>
            </a:r>
            <a:r>
              <a:rPr sz="2700" spc="80" dirty="0">
                <a:latin typeface="Trebuchet MS"/>
                <a:cs typeface="Trebuchet MS"/>
              </a:rPr>
              <a:t>saúde </a:t>
            </a:r>
            <a:r>
              <a:rPr sz="2700" spc="130" dirty="0">
                <a:latin typeface="Trebuchet MS"/>
                <a:cs typeface="Trebuchet MS"/>
              </a:rPr>
              <a:t>dos </a:t>
            </a:r>
            <a:r>
              <a:rPr sz="2700" spc="45" dirty="0">
                <a:latin typeface="Trebuchet MS"/>
                <a:cs typeface="Trebuchet MS"/>
              </a:rPr>
              <a:t>trabalhadores </a:t>
            </a:r>
            <a:r>
              <a:rPr sz="2700" spc="65" dirty="0">
                <a:latin typeface="Trebuchet MS"/>
                <a:cs typeface="Trebuchet MS"/>
              </a:rPr>
              <a:t>que </a:t>
            </a:r>
            <a:r>
              <a:rPr sz="2700" spc="10" dirty="0">
                <a:latin typeface="Trebuchet MS"/>
                <a:cs typeface="Trebuchet MS"/>
              </a:rPr>
              <a:t>interagem </a:t>
            </a:r>
            <a:r>
              <a:rPr sz="2700" spc="15" dirty="0">
                <a:latin typeface="Trebuchet MS"/>
                <a:cs typeface="Trebuchet MS"/>
              </a:rPr>
              <a:t> </a:t>
            </a:r>
            <a:r>
              <a:rPr sz="2700" dirty="0">
                <a:latin typeface="Trebuchet MS"/>
                <a:cs typeface="Trebuchet MS"/>
              </a:rPr>
              <a:t>direta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105" dirty="0">
                <a:latin typeface="Trebuchet MS"/>
                <a:cs typeface="Trebuchet MS"/>
              </a:rPr>
              <a:t>ou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10" dirty="0">
                <a:latin typeface="Trebuchet MS"/>
                <a:cs typeface="Trebuchet MS"/>
              </a:rPr>
              <a:t>indiretamente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com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145" dirty="0">
                <a:latin typeface="Trebuchet MS"/>
                <a:cs typeface="Trebuchet MS"/>
              </a:rPr>
              <a:t>os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75" dirty="0">
                <a:latin typeface="Trebuchet MS"/>
                <a:cs typeface="Trebuchet MS"/>
              </a:rPr>
              <a:t>espaços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20" dirty="0">
                <a:latin typeface="Trebuchet MS"/>
                <a:cs typeface="Trebuchet MS"/>
              </a:rPr>
              <a:t>confinados;</a:t>
            </a:r>
            <a:endParaRPr sz="2700">
              <a:latin typeface="Trebuchet MS"/>
              <a:cs typeface="Trebuchet M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14449" y="8278115"/>
            <a:ext cx="95250" cy="95249"/>
          </a:xfrm>
          <a:prstGeom prst="rect">
            <a:avLst/>
          </a:prstGeom>
        </p:spPr>
      </p:pic>
      <p:sp>
        <p:nvSpPr>
          <p:cNvPr id="15" name="object 11">
            <a:extLst>
              <a:ext uri="{FF2B5EF4-FFF2-40B4-BE49-F238E27FC236}">
                <a16:creationId xmlns:a16="http://schemas.microsoft.com/office/drawing/2014/main" id="{1B74C823-B272-1E65-DACB-717DAF6EB685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0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9"/>
                </a:moveTo>
                <a:lnTo>
                  <a:pt x="1756815" y="6085859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9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859850" y="563976"/>
            <a:ext cx="8093709" cy="8147684"/>
            <a:chOff x="9859850" y="563976"/>
            <a:chExt cx="8093709" cy="8147684"/>
          </a:xfrm>
        </p:grpSpPr>
        <p:sp>
          <p:nvSpPr>
            <p:cNvPr id="4" name="object 4"/>
            <p:cNvSpPr/>
            <p:nvPr/>
          </p:nvSpPr>
          <p:spPr>
            <a:xfrm>
              <a:off x="9859850" y="563976"/>
              <a:ext cx="4961255" cy="4297045"/>
            </a:xfrm>
            <a:custGeom>
              <a:avLst/>
              <a:gdLst/>
              <a:ahLst/>
              <a:cxnLst/>
              <a:rect l="l" t="t" r="r" b="b"/>
              <a:pathLst>
                <a:path w="4961255" h="4297045">
                  <a:moveTo>
                    <a:pt x="3720976" y="4296462"/>
                  </a:moveTo>
                  <a:lnTo>
                    <a:pt x="1240267" y="4296462"/>
                  </a:lnTo>
                  <a:lnTo>
                    <a:pt x="0" y="2148232"/>
                  </a:lnTo>
                  <a:lnTo>
                    <a:pt x="1240267" y="0"/>
                  </a:lnTo>
                  <a:lnTo>
                    <a:pt x="3720802" y="0"/>
                  </a:lnTo>
                  <a:lnTo>
                    <a:pt x="4961071" y="2147931"/>
                  </a:lnTo>
                  <a:lnTo>
                    <a:pt x="4961071" y="2148531"/>
                  </a:lnTo>
                  <a:lnTo>
                    <a:pt x="3720976" y="4296462"/>
                  </a:lnTo>
                  <a:close/>
                </a:path>
              </a:pathLst>
            </a:custGeom>
            <a:solidFill>
              <a:srgbClr val="787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45997" y="2120110"/>
              <a:ext cx="7607031" cy="659125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1071" y="2632830"/>
            <a:ext cx="783272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114" dirty="0"/>
              <a:t>RESPONSABILIDADES</a:t>
            </a:r>
            <a:endParaRPr sz="6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6196" y="4088662"/>
            <a:ext cx="114300" cy="1142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8571" y="4603012"/>
            <a:ext cx="104775" cy="1047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8571" y="6031761"/>
            <a:ext cx="104775" cy="10477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263882" y="3781711"/>
            <a:ext cx="9177020" cy="343662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765"/>
              </a:spcBef>
            </a:pPr>
            <a:r>
              <a:rPr sz="3000" spc="-220" dirty="0">
                <a:latin typeface="Trebuchet MS"/>
                <a:cs typeface="Trebuchet MS"/>
              </a:rPr>
              <a:t>33.3.1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É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responsabilidade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85" dirty="0">
                <a:latin typeface="Trebuchet MS"/>
                <a:cs typeface="Trebuchet MS"/>
              </a:rPr>
              <a:t>da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organização:</a:t>
            </a:r>
            <a:endParaRPr sz="3000">
              <a:latin typeface="Trebuchet MS"/>
              <a:cs typeface="Trebuchet MS"/>
            </a:endParaRPr>
          </a:p>
          <a:p>
            <a:pPr marL="12700" marR="5080" indent="90170">
              <a:lnSpc>
                <a:spcPct val="115700"/>
              </a:lnSpc>
              <a:spcBef>
                <a:spcPts val="90"/>
              </a:spcBef>
              <a:buAutoNum type="alphaLcParenR" startAt="4"/>
              <a:tabLst>
                <a:tab pos="510540" algn="l"/>
              </a:tabLst>
            </a:pPr>
            <a:r>
              <a:rPr sz="2700" spc="30" dirty="0">
                <a:latin typeface="Trebuchet MS"/>
                <a:cs typeface="Trebuchet MS"/>
              </a:rPr>
              <a:t>providenciar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a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sinalização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de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segurança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e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bloqueio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130" dirty="0">
                <a:latin typeface="Trebuchet MS"/>
                <a:cs typeface="Trebuchet MS"/>
              </a:rPr>
              <a:t>dos </a:t>
            </a:r>
            <a:r>
              <a:rPr sz="2700" spc="-795" dirty="0">
                <a:latin typeface="Trebuchet MS"/>
                <a:cs typeface="Trebuchet MS"/>
              </a:rPr>
              <a:t> </a:t>
            </a:r>
            <a:r>
              <a:rPr sz="2700" spc="75" dirty="0">
                <a:latin typeface="Trebuchet MS"/>
                <a:cs typeface="Trebuchet MS"/>
              </a:rPr>
              <a:t>espaços </a:t>
            </a:r>
            <a:r>
              <a:rPr sz="2700" spc="60" dirty="0">
                <a:latin typeface="Trebuchet MS"/>
                <a:cs typeface="Trebuchet MS"/>
              </a:rPr>
              <a:t>confinados </a:t>
            </a:r>
            <a:r>
              <a:rPr sz="2700" spc="40" dirty="0">
                <a:latin typeface="Trebuchet MS"/>
                <a:cs typeface="Trebuchet MS"/>
              </a:rPr>
              <a:t>para </a:t>
            </a:r>
            <a:r>
              <a:rPr sz="2700" spc="-15" dirty="0">
                <a:latin typeface="Trebuchet MS"/>
                <a:cs typeface="Trebuchet MS"/>
              </a:rPr>
              <a:t>evitar </a:t>
            </a:r>
            <a:r>
              <a:rPr sz="2700" spc="50" dirty="0">
                <a:latin typeface="Trebuchet MS"/>
                <a:cs typeface="Trebuchet MS"/>
              </a:rPr>
              <a:t>a </a:t>
            </a:r>
            <a:r>
              <a:rPr sz="2700" spc="25" dirty="0">
                <a:latin typeface="Trebuchet MS"/>
                <a:cs typeface="Trebuchet MS"/>
              </a:rPr>
              <a:t>entrada </a:t>
            </a:r>
            <a:r>
              <a:rPr sz="2700" spc="50" dirty="0">
                <a:latin typeface="Trebuchet MS"/>
                <a:cs typeface="Trebuchet MS"/>
              </a:rPr>
              <a:t>de </a:t>
            </a:r>
            <a:r>
              <a:rPr sz="2700" spc="105" dirty="0">
                <a:latin typeface="Trebuchet MS"/>
                <a:cs typeface="Trebuchet MS"/>
              </a:rPr>
              <a:t>pessoas </a:t>
            </a:r>
            <a:r>
              <a:rPr sz="2700" spc="90" dirty="0">
                <a:latin typeface="Trebuchet MS"/>
                <a:cs typeface="Trebuchet MS"/>
              </a:rPr>
              <a:t>não </a:t>
            </a:r>
            <a:r>
              <a:rPr sz="2700" spc="-800" dirty="0">
                <a:latin typeface="Trebuchet MS"/>
                <a:cs typeface="Trebuchet MS"/>
              </a:rPr>
              <a:t> </a:t>
            </a:r>
            <a:r>
              <a:rPr sz="2700" dirty="0">
                <a:latin typeface="Trebuchet MS"/>
                <a:cs typeface="Trebuchet MS"/>
              </a:rPr>
              <a:t>autorizadas;</a:t>
            </a:r>
            <a:endParaRPr sz="2700">
              <a:latin typeface="Trebuchet MS"/>
              <a:cs typeface="Trebuchet MS"/>
            </a:endParaRPr>
          </a:p>
          <a:p>
            <a:pPr marL="12700" marR="5715" indent="90170">
              <a:lnSpc>
                <a:spcPct val="115700"/>
              </a:lnSpc>
              <a:spcBef>
                <a:spcPts val="5"/>
              </a:spcBef>
              <a:buAutoNum type="alphaLcParenR" startAt="4"/>
              <a:tabLst>
                <a:tab pos="492759" algn="l"/>
              </a:tabLst>
            </a:pPr>
            <a:r>
              <a:rPr sz="2700" spc="30" dirty="0">
                <a:latin typeface="Trebuchet MS"/>
                <a:cs typeface="Trebuchet MS"/>
              </a:rPr>
              <a:t>providenciar </a:t>
            </a:r>
            <a:r>
              <a:rPr sz="2700" spc="50" dirty="0">
                <a:latin typeface="Trebuchet MS"/>
                <a:cs typeface="Trebuchet MS"/>
              </a:rPr>
              <a:t>a </a:t>
            </a:r>
            <a:r>
              <a:rPr sz="2700" spc="10" dirty="0">
                <a:latin typeface="Trebuchet MS"/>
                <a:cs typeface="Trebuchet MS"/>
              </a:rPr>
              <a:t>capacitação </a:t>
            </a:r>
            <a:r>
              <a:rPr sz="2700" spc="5" dirty="0">
                <a:latin typeface="Trebuchet MS"/>
                <a:cs typeface="Trebuchet MS"/>
              </a:rPr>
              <a:t>inicial </a:t>
            </a:r>
            <a:r>
              <a:rPr sz="2700" spc="-5" dirty="0">
                <a:latin typeface="Trebuchet MS"/>
                <a:cs typeface="Trebuchet MS"/>
              </a:rPr>
              <a:t>e </a:t>
            </a:r>
            <a:r>
              <a:rPr sz="2700" spc="30" dirty="0">
                <a:latin typeface="Trebuchet MS"/>
                <a:cs typeface="Trebuchet MS"/>
              </a:rPr>
              <a:t>periódica </a:t>
            </a:r>
            <a:r>
              <a:rPr sz="2700" spc="130" dirty="0">
                <a:latin typeface="Trebuchet MS"/>
                <a:cs typeface="Trebuchet MS"/>
              </a:rPr>
              <a:t>dos </a:t>
            </a:r>
            <a:r>
              <a:rPr sz="2700" spc="135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supervisores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de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-25" dirty="0">
                <a:latin typeface="Trebuchet MS"/>
                <a:cs typeface="Trebuchet MS"/>
              </a:rPr>
              <a:t>entrada,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-20" dirty="0">
                <a:latin typeface="Trebuchet MS"/>
                <a:cs typeface="Trebuchet MS"/>
              </a:rPr>
              <a:t>vigias,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trabalhadores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autorizados </a:t>
            </a:r>
            <a:r>
              <a:rPr sz="2700" spc="-795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e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75" dirty="0">
                <a:latin typeface="Trebuchet MS"/>
                <a:cs typeface="Trebuchet MS"/>
              </a:rPr>
              <a:t>da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equipe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de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15" dirty="0">
                <a:latin typeface="Trebuchet MS"/>
                <a:cs typeface="Trebuchet MS"/>
              </a:rPr>
              <a:t>emergência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e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5" dirty="0">
                <a:latin typeface="Trebuchet MS"/>
                <a:cs typeface="Trebuchet MS"/>
              </a:rPr>
              <a:t>salvamento;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921CDC85-42CD-8448-20F8-9CA673EAF4D6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2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6"/>
                </a:moveTo>
                <a:lnTo>
                  <a:pt x="1756813" y="6085856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6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859850" y="563977"/>
            <a:ext cx="8093709" cy="8147684"/>
            <a:chOff x="9859850" y="563977"/>
            <a:chExt cx="8093709" cy="8147684"/>
          </a:xfrm>
        </p:grpSpPr>
        <p:sp>
          <p:nvSpPr>
            <p:cNvPr id="4" name="object 4"/>
            <p:cNvSpPr/>
            <p:nvPr/>
          </p:nvSpPr>
          <p:spPr>
            <a:xfrm>
              <a:off x="9859850" y="563977"/>
              <a:ext cx="4961255" cy="4297045"/>
            </a:xfrm>
            <a:custGeom>
              <a:avLst/>
              <a:gdLst/>
              <a:ahLst/>
              <a:cxnLst/>
              <a:rect l="l" t="t" r="r" b="b"/>
              <a:pathLst>
                <a:path w="4961255" h="4297045">
                  <a:moveTo>
                    <a:pt x="3720976" y="4296462"/>
                  </a:moveTo>
                  <a:lnTo>
                    <a:pt x="1240267" y="4296462"/>
                  </a:lnTo>
                  <a:lnTo>
                    <a:pt x="0" y="2148232"/>
                  </a:lnTo>
                  <a:lnTo>
                    <a:pt x="1240267" y="0"/>
                  </a:lnTo>
                  <a:lnTo>
                    <a:pt x="3720802" y="0"/>
                  </a:lnTo>
                  <a:lnTo>
                    <a:pt x="4961071" y="2147931"/>
                  </a:lnTo>
                  <a:lnTo>
                    <a:pt x="4961071" y="2148531"/>
                  </a:lnTo>
                  <a:lnTo>
                    <a:pt x="3720976" y="4296462"/>
                  </a:lnTo>
                  <a:close/>
                </a:path>
              </a:pathLst>
            </a:custGeom>
            <a:solidFill>
              <a:srgbClr val="787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45997" y="2120111"/>
              <a:ext cx="7607031" cy="659125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04994" y="2253386"/>
            <a:ext cx="783272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114" dirty="0"/>
              <a:t>RESPONSABILIDADES</a:t>
            </a:r>
            <a:endParaRPr sz="6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0119" y="3709216"/>
            <a:ext cx="114300" cy="1142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2494" y="4223566"/>
            <a:ext cx="104775" cy="1047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2494" y="6604816"/>
            <a:ext cx="104775" cy="10477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287805" y="3402265"/>
            <a:ext cx="9265920" cy="438912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765"/>
              </a:spcBef>
            </a:pPr>
            <a:r>
              <a:rPr sz="3000" spc="-220" dirty="0">
                <a:latin typeface="Trebuchet MS"/>
                <a:cs typeface="Trebuchet MS"/>
              </a:rPr>
              <a:t>33.3.1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É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responsabilidade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85" dirty="0">
                <a:latin typeface="Trebuchet MS"/>
                <a:cs typeface="Trebuchet MS"/>
              </a:rPr>
              <a:t>da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organização:</a:t>
            </a:r>
            <a:endParaRPr sz="3000">
              <a:latin typeface="Trebuchet MS"/>
              <a:cs typeface="Trebuchet MS"/>
            </a:endParaRPr>
          </a:p>
          <a:p>
            <a:pPr marL="12700" marR="5080" indent="180975">
              <a:lnSpc>
                <a:spcPct val="115700"/>
              </a:lnSpc>
              <a:spcBef>
                <a:spcPts val="90"/>
              </a:spcBef>
              <a:buAutoNum type="alphaLcParenR" startAt="6"/>
              <a:tabLst>
                <a:tab pos="511175" algn="l"/>
              </a:tabLst>
            </a:pPr>
            <a:r>
              <a:rPr sz="2700" spc="5" dirty="0">
                <a:latin typeface="Trebuchet MS"/>
                <a:cs typeface="Trebuchet MS"/>
              </a:rPr>
              <a:t>fornecer </a:t>
            </a:r>
            <a:r>
              <a:rPr sz="2700" spc="105" dirty="0">
                <a:latin typeface="Trebuchet MS"/>
                <a:cs typeface="Trebuchet MS"/>
              </a:rPr>
              <a:t>as </a:t>
            </a:r>
            <a:r>
              <a:rPr sz="2700" spc="40" dirty="0">
                <a:latin typeface="Trebuchet MS"/>
                <a:cs typeface="Trebuchet MS"/>
              </a:rPr>
              <a:t>informações </a:t>
            </a:r>
            <a:r>
              <a:rPr sz="2700" spc="70" dirty="0">
                <a:latin typeface="Trebuchet MS"/>
                <a:cs typeface="Trebuchet MS"/>
              </a:rPr>
              <a:t>sobre </a:t>
            </a:r>
            <a:r>
              <a:rPr sz="2700" spc="145" dirty="0">
                <a:latin typeface="Trebuchet MS"/>
                <a:cs typeface="Trebuchet MS"/>
              </a:rPr>
              <a:t>os </a:t>
            </a:r>
            <a:r>
              <a:rPr sz="2700" spc="60" dirty="0">
                <a:latin typeface="Trebuchet MS"/>
                <a:cs typeface="Trebuchet MS"/>
              </a:rPr>
              <a:t>riscos </a:t>
            </a:r>
            <a:r>
              <a:rPr sz="2700" spc="-5" dirty="0">
                <a:latin typeface="Trebuchet MS"/>
                <a:cs typeface="Trebuchet MS"/>
              </a:rPr>
              <a:t>e </a:t>
            </a:r>
            <a:r>
              <a:rPr sz="2700" spc="105" dirty="0">
                <a:latin typeface="Trebuchet MS"/>
                <a:cs typeface="Trebuchet MS"/>
              </a:rPr>
              <a:t>as </a:t>
            </a:r>
            <a:r>
              <a:rPr sz="2700" spc="65" dirty="0">
                <a:latin typeface="Trebuchet MS"/>
                <a:cs typeface="Trebuchet MS"/>
              </a:rPr>
              <a:t>medidas </a:t>
            </a:r>
            <a:r>
              <a:rPr sz="2700" spc="7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de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-10" dirty="0">
                <a:latin typeface="Trebuchet MS"/>
                <a:cs typeface="Trebuchet MS"/>
              </a:rPr>
              <a:t>prevenção,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previstos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110" dirty="0">
                <a:latin typeface="Trebuchet MS"/>
                <a:cs typeface="Trebuchet MS"/>
              </a:rPr>
              <a:t>no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Programa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de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5" dirty="0">
                <a:latin typeface="Trebuchet MS"/>
                <a:cs typeface="Trebuchet MS"/>
              </a:rPr>
              <a:t>Gerenciamento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de </a:t>
            </a:r>
            <a:r>
              <a:rPr sz="2700" spc="-795" dirty="0">
                <a:latin typeface="Trebuchet MS"/>
                <a:cs typeface="Trebuchet MS"/>
              </a:rPr>
              <a:t> </a:t>
            </a:r>
            <a:r>
              <a:rPr sz="2700" spc="10" dirty="0">
                <a:latin typeface="Trebuchet MS"/>
                <a:cs typeface="Trebuchet MS"/>
              </a:rPr>
              <a:t>Riscos, </a:t>
            </a:r>
            <a:r>
              <a:rPr sz="2700" spc="75" dirty="0">
                <a:latin typeface="Trebuchet MS"/>
                <a:cs typeface="Trebuchet MS"/>
              </a:rPr>
              <a:t>da </a:t>
            </a:r>
            <a:r>
              <a:rPr sz="2700" spc="20" dirty="0">
                <a:latin typeface="Trebuchet MS"/>
                <a:cs typeface="Trebuchet MS"/>
              </a:rPr>
              <a:t>NR-01 </a:t>
            </a:r>
            <a:r>
              <a:rPr sz="2700" spc="55" dirty="0">
                <a:latin typeface="Trebuchet MS"/>
                <a:cs typeface="Trebuchet MS"/>
              </a:rPr>
              <a:t>(Disposições </a:t>
            </a:r>
            <a:r>
              <a:rPr sz="2700" spc="5" dirty="0">
                <a:latin typeface="Trebuchet MS"/>
                <a:cs typeface="Trebuchet MS"/>
              </a:rPr>
              <a:t>Gerais </a:t>
            </a:r>
            <a:r>
              <a:rPr sz="2700" spc="-5" dirty="0">
                <a:latin typeface="Trebuchet MS"/>
                <a:cs typeface="Trebuchet MS"/>
              </a:rPr>
              <a:t>e </a:t>
            </a:r>
            <a:r>
              <a:rPr sz="2700" spc="5" dirty="0">
                <a:latin typeface="Trebuchet MS"/>
                <a:cs typeface="Trebuchet MS"/>
              </a:rPr>
              <a:t>Gerenciamento </a:t>
            </a:r>
            <a:r>
              <a:rPr sz="2700" spc="50" dirty="0">
                <a:latin typeface="Trebuchet MS"/>
                <a:cs typeface="Trebuchet MS"/>
              </a:rPr>
              <a:t>de </a:t>
            </a:r>
            <a:r>
              <a:rPr sz="2700" spc="55" dirty="0">
                <a:latin typeface="Trebuchet MS"/>
                <a:cs typeface="Trebuchet MS"/>
              </a:rPr>
              <a:t> </a:t>
            </a:r>
            <a:r>
              <a:rPr sz="2700" spc="70" dirty="0">
                <a:latin typeface="Trebuchet MS"/>
                <a:cs typeface="Trebuchet MS"/>
              </a:rPr>
              <a:t>Riscos </a:t>
            </a:r>
            <a:r>
              <a:rPr sz="2700" spc="5" dirty="0">
                <a:latin typeface="Trebuchet MS"/>
                <a:cs typeface="Trebuchet MS"/>
              </a:rPr>
              <a:t>Ocupacionais), </a:t>
            </a:r>
            <a:r>
              <a:rPr sz="2700" spc="110" dirty="0">
                <a:latin typeface="Trebuchet MS"/>
                <a:cs typeface="Trebuchet MS"/>
              </a:rPr>
              <a:t>aos </a:t>
            </a:r>
            <a:r>
              <a:rPr sz="2700" spc="45" dirty="0">
                <a:latin typeface="Trebuchet MS"/>
                <a:cs typeface="Trebuchet MS"/>
              </a:rPr>
              <a:t>trabalhadores </a:t>
            </a:r>
            <a:r>
              <a:rPr sz="2700" spc="65" dirty="0">
                <a:latin typeface="Trebuchet MS"/>
                <a:cs typeface="Trebuchet MS"/>
              </a:rPr>
              <a:t>que </a:t>
            </a:r>
            <a:r>
              <a:rPr sz="2700" spc="10" dirty="0">
                <a:latin typeface="Trebuchet MS"/>
                <a:cs typeface="Trebuchet MS"/>
              </a:rPr>
              <a:t>interagem </a:t>
            </a:r>
            <a:r>
              <a:rPr sz="2700" spc="15" dirty="0">
                <a:latin typeface="Trebuchet MS"/>
                <a:cs typeface="Trebuchet MS"/>
              </a:rPr>
              <a:t> </a:t>
            </a:r>
            <a:r>
              <a:rPr sz="2700" dirty="0">
                <a:latin typeface="Trebuchet MS"/>
                <a:cs typeface="Trebuchet MS"/>
              </a:rPr>
              <a:t>direta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105" dirty="0">
                <a:latin typeface="Trebuchet MS"/>
                <a:cs typeface="Trebuchet MS"/>
              </a:rPr>
              <a:t>ou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10" dirty="0">
                <a:latin typeface="Trebuchet MS"/>
                <a:cs typeface="Trebuchet MS"/>
              </a:rPr>
              <a:t>indiretamente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com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145" dirty="0">
                <a:latin typeface="Trebuchet MS"/>
                <a:cs typeface="Trebuchet MS"/>
              </a:rPr>
              <a:t>os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75" dirty="0">
                <a:latin typeface="Trebuchet MS"/>
                <a:cs typeface="Trebuchet MS"/>
              </a:rPr>
              <a:t>espaços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20" dirty="0">
                <a:latin typeface="Trebuchet MS"/>
                <a:cs typeface="Trebuchet MS"/>
              </a:rPr>
              <a:t>confinados;</a:t>
            </a:r>
            <a:endParaRPr sz="2700">
              <a:latin typeface="Trebuchet MS"/>
              <a:cs typeface="Trebuchet MS"/>
            </a:endParaRPr>
          </a:p>
          <a:p>
            <a:pPr marL="12700" marR="337185" indent="90170">
              <a:lnSpc>
                <a:spcPct val="115700"/>
              </a:lnSpc>
              <a:spcBef>
                <a:spcPts val="5"/>
              </a:spcBef>
              <a:buAutoNum type="alphaLcParenR" startAt="6"/>
              <a:tabLst>
                <a:tab pos="483870" algn="l"/>
              </a:tabLst>
            </a:pPr>
            <a:r>
              <a:rPr sz="2700" spc="10" dirty="0">
                <a:latin typeface="Trebuchet MS"/>
                <a:cs typeface="Trebuchet MS"/>
              </a:rPr>
              <a:t>garantir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145" dirty="0">
                <a:latin typeface="Trebuchet MS"/>
                <a:cs typeface="Trebuchet MS"/>
              </a:rPr>
              <a:t>os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equipamentos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necessários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para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125" dirty="0">
                <a:latin typeface="Trebuchet MS"/>
                <a:cs typeface="Trebuchet MS"/>
              </a:rPr>
              <a:t>o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20" dirty="0">
                <a:latin typeface="Trebuchet MS"/>
                <a:cs typeface="Trebuchet MS"/>
              </a:rPr>
              <a:t>controle </a:t>
            </a:r>
            <a:r>
              <a:rPr sz="2700" spc="-8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de </a:t>
            </a:r>
            <a:r>
              <a:rPr sz="2700" spc="60" dirty="0">
                <a:latin typeface="Trebuchet MS"/>
                <a:cs typeface="Trebuchet MS"/>
              </a:rPr>
              <a:t>riscos </a:t>
            </a:r>
            <a:r>
              <a:rPr sz="2700" spc="45" dirty="0">
                <a:latin typeface="Trebuchet MS"/>
                <a:cs typeface="Trebuchet MS"/>
              </a:rPr>
              <a:t>previstos </a:t>
            </a:r>
            <a:r>
              <a:rPr sz="2700" spc="110" dirty="0">
                <a:latin typeface="Trebuchet MS"/>
                <a:cs typeface="Trebuchet MS"/>
              </a:rPr>
              <a:t>no </a:t>
            </a:r>
            <a:r>
              <a:rPr sz="2700" spc="45" dirty="0">
                <a:latin typeface="Trebuchet MS"/>
                <a:cs typeface="Trebuchet MS"/>
              </a:rPr>
              <a:t>Programa </a:t>
            </a:r>
            <a:r>
              <a:rPr sz="2700" spc="50" dirty="0">
                <a:latin typeface="Trebuchet MS"/>
                <a:cs typeface="Trebuchet MS"/>
              </a:rPr>
              <a:t>de </a:t>
            </a:r>
            <a:r>
              <a:rPr sz="2700" spc="5" dirty="0">
                <a:latin typeface="Trebuchet MS"/>
                <a:cs typeface="Trebuchet MS"/>
              </a:rPr>
              <a:t>Gerenciamento </a:t>
            </a:r>
            <a:r>
              <a:rPr sz="2700" spc="50" dirty="0">
                <a:latin typeface="Trebuchet MS"/>
                <a:cs typeface="Trebuchet MS"/>
              </a:rPr>
              <a:t>de </a:t>
            </a:r>
            <a:r>
              <a:rPr sz="2700" spc="55" dirty="0">
                <a:latin typeface="Trebuchet MS"/>
                <a:cs typeface="Trebuchet MS"/>
              </a:rPr>
              <a:t> </a:t>
            </a:r>
            <a:r>
              <a:rPr sz="2700" spc="10" dirty="0">
                <a:latin typeface="Trebuchet MS"/>
                <a:cs typeface="Trebuchet MS"/>
              </a:rPr>
              <a:t>Riscos;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AF857F6C-4877-35F2-8FDA-CBC19FE768F4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7610475" cy="8689975"/>
          </a:xfrm>
          <a:custGeom>
            <a:avLst/>
            <a:gdLst/>
            <a:ahLst/>
            <a:cxnLst/>
            <a:rect l="l" t="t" r="r" b="b"/>
            <a:pathLst>
              <a:path w="7610475" h="8689975">
                <a:moveTo>
                  <a:pt x="5075931" y="8689669"/>
                </a:moveTo>
                <a:lnTo>
                  <a:pt x="6696" y="8689669"/>
                </a:lnTo>
                <a:lnTo>
                  <a:pt x="0" y="8678070"/>
                </a:lnTo>
                <a:lnTo>
                  <a:pt x="0" y="0"/>
                </a:lnTo>
                <a:lnTo>
                  <a:pt x="5127536" y="0"/>
                </a:lnTo>
                <a:lnTo>
                  <a:pt x="7610015" y="4299225"/>
                </a:lnTo>
                <a:lnTo>
                  <a:pt x="7610015" y="4300458"/>
                </a:lnTo>
                <a:lnTo>
                  <a:pt x="5075931" y="8689669"/>
                </a:lnTo>
                <a:close/>
              </a:path>
            </a:pathLst>
          </a:custGeom>
          <a:solidFill>
            <a:srgbClr val="787E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16000" y="3979625"/>
            <a:ext cx="3771265" cy="1320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0" spc="-520" dirty="0">
                <a:solidFill>
                  <a:srgbClr val="F4F4F4"/>
                </a:solidFill>
                <a:latin typeface="Trebuchet MS"/>
                <a:cs typeface="Trebuchet MS"/>
              </a:rPr>
              <a:t>T</a:t>
            </a:r>
            <a:r>
              <a:rPr sz="8500" spc="310" dirty="0">
                <a:solidFill>
                  <a:srgbClr val="F4F4F4"/>
                </a:solidFill>
                <a:latin typeface="Trebuchet MS"/>
                <a:cs typeface="Trebuchet MS"/>
              </a:rPr>
              <a:t>ó</a:t>
            </a:r>
            <a:r>
              <a:rPr sz="8500" spc="240" dirty="0">
                <a:solidFill>
                  <a:srgbClr val="F4F4F4"/>
                </a:solidFill>
                <a:latin typeface="Trebuchet MS"/>
                <a:cs typeface="Trebuchet MS"/>
              </a:rPr>
              <a:t>p</a:t>
            </a:r>
            <a:r>
              <a:rPr sz="8500" spc="-114" dirty="0">
                <a:solidFill>
                  <a:srgbClr val="F4F4F4"/>
                </a:solidFill>
                <a:latin typeface="Trebuchet MS"/>
                <a:cs typeface="Trebuchet MS"/>
              </a:rPr>
              <a:t>i</a:t>
            </a:r>
            <a:r>
              <a:rPr sz="8500" spc="-240" dirty="0">
                <a:solidFill>
                  <a:srgbClr val="F4F4F4"/>
                </a:solidFill>
                <a:latin typeface="Trebuchet MS"/>
                <a:cs typeface="Trebuchet MS"/>
              </a:rPr>
              <a:t>c</a:t>
            </a:r>
            <a:r>
              <a:rPr sz="8500" spc="310" dirty="0">
                <a:solidFill>
                  <a:srgbClr val="F4F4F4"/>
                </a:solidFill>
                <a:latin typeface="Trebuchet MS"/>
                <a:cs typeface="Trebuchet MS"/>
              </a:rPr>
              <a:t>o</a:t>
            </a:r>
            <a:r>
              <a:rPr sz="8500" spc="605" dirty="0">
                <a:solidFill>
                  <a:srgbClr val="F4F4F4"/>
                </a:solidFill>
                <a:latin typeface="Trebuchet MS"/>
                <a:cs typeface="Trebuchet MS"/>
              </a:rPr>
              <a:t>s</a:t>
            </a:r>
            <a:endParaRPr sz="850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10559" y="336820"/>
            <a:ext cx="114299" cy="114299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1744287" y="517803"/>
            <a:ext cx="1107440" cy="28575"/>
          </a:xfrm>
          <a:custGeom>
            <a:avLst/>
            <a:gdLst/>
            <a:ahLst/>
            <a:cxnLst/>
            <a:rect l="l" t="t" r="r" b="b"/>
            <a:pathLst>
              <a:path w="1107440" h="28575">
                <a:moveTo>
                  <a:pt x="1107033" y="0"/>
                </a:moveTo>
                <a:lnTo>
                  <a:pt x="714235" y="0"/>
                </a:lnTo>
                <a:lnTo>
                  <a:pt x="0" y="0"/>
                </a:lnTo>
                <a:lnTo>
                  <a:pt x="0" y="28575"/>
                </a:lnTo>
                <a:lnTo>
                  <a:pt x="714235" y="28575"/>
                </a:lnTo>
                <a:lnTo>
                  <a:pt x="1107033" y="28575"/>
                </a:lnTo>
                <a:lnTo>
                  <a:pt x="1107033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865209" y="1462468"/>
            <a:ext cx="20764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60" dirty="0">
                <a:solidFill>
                  <a:schemeClr val="tx1"/>
                </a:solidFill>
                <a:uFill>
                  <a:solidFill>
                    <a:srgbClr val="F4F4F4"/>
                  </a:solidFill>
                </a:u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sz="2800" spc="-105" dirty="0">
                <a:solidFill>
                  <a:schemeClr val="tx1"/>
                </a:solidFill>
                <a:uFill>
                  <a:solidFill>
                    <a:srgbClr val="F4F4F4"/>
                  </a:solidFill>
                </a:u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2800" spc="420" dirty="0">
                <a:solidFill>
                  <a:schemeClr val="tx1"/>
                </a:solidFill>
                <a:uFill>
                  <a:solidFill>
                    <a:srgbClr val="F4F4F4"/>
                  </a:solidFill>
                </a:u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</a:t>
            </a:r>
            <a:r>
              <a:rPr sz="2800" spc="-10" dirty="0">
                <a:solidFill>
                  <a:schemeClr val="tx1"/>
                </a:solidFill>
                <a:uFill>
                  <a:solidFill>
                    <a:srgbClr val="F4F4F4"/>
                  </a:solidFill>
                </a:u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</a:t>
            </a:r>
            <a:r>
              <a:rPr sz="2800" spc="45" dirty="0">
                <a:solidFill>
                  <a:schemeClr val="tx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</a:t>
            </a:r>
            <a:r>
              <a:rPr sz="2800" spc="-10" dirty="0">
                <a:solidFill>
                  <a:schemeClr val="tx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</a:t>
            </a:r>
            <a:r>
              <a:rPr sz="2800" spc="165" dirty="0">
                <a:solidFill>
                  <a:schemeClr val="tx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sz="2800" spc="-10" dirty="0">
                <a:solidFill>
                  <a:schemeClr val="tx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</a:t>
            </a:r>
            <a:r>
              <a:rPr sz="2800" spc="45" dirty="0">
                <a:solidFill>
                  <a:schemeClr val="tx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sz="2800" spc="-55" dirty="0">
                <a:solidFill>
                  <a:schemeClr val="tx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ç</a:t>
            </a:r>
            <a:r>
              <a:rPr sz="2800" spc="45" dirty="0">
                <a:solidFill>
                  <a:schemeClr val="tx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ã</a:t>
            </a:r>
            <a:r>
              <a:rPr sz="2800" spc="130" dirty="0">
                <a:solidFill>
                  <a:schemeClr val="tx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</a:t>
            </a:r>
            <a:endParaRPr sz="2800" dirty="0">
              <a:solidFill>
                <a:schemeClr val="tx1"/>
              </a:solidFill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10559" y="832120"/>
            <a:ext cx="114299" cy="1142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10559" y="1822720"/>
            <a:ext cx="114299" cy="114299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1950492" y="2003695"/>
            <a:ext cx="2379345" cy="28575"/>
          </a:xfrm>
          <a:custGeom>
            <a:avLst/>
            <a:gdLst/>
            <a:ahLst/>
            <a:cxnLst/>
            <a:rect l="l" t="t" r="r" b="b"/>
            <a:pathLst>
              <a:path w="2379344" h="28575">
                <a:moveTo>
                  <a:pt x="2378848" y="28574"/>
                </a:moveTo>
                <a:lnTo>
                  <a:pt x="0" y="28574"/>
                </a:lnTo>
                <a:lnTo>
                  <a:pt x="0" y="0"/>
                </a:lnTo>
                <a:lnTo>
                  <a:pt x="2378848" y="0"/>
                </a:lnTo>
                <a:lnTo>
                  <a:pt x="2378848" y="28574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10559" y="2318020"/>
            <a:ext cx="114299" cy="1142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10559" y="2813320"/>
            <a:ext cx="114299" cy="114299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1862676" y="2994303"/>
            <a:ext cx="2962910" cy="28575"/>
          </a:xfrm>
          <a:custGeom>
            <a:avLst/>
            <a:gdLst/>
            <a:ahLst/>
            <a:cxnLst/>
            <a:rect l="l" t="t" r="r" b="b"/>
            <a:pathLst>
              <a:path w="2962909" h="28575">
                <a:moveTo>
                  <a:pt x="2962706" y="0"/>
                </a:moveTo>
                <a:lnTo>
                  <a:pt x="714248" y="0"/>
                </a:lnTo>
                <a:lnTo>
                  <a:pt x="0" y="0"/>
                </a:lnTo>
                <a:lnTo>
                  <a:pt x="0" y="28575"/>
                </a:lnTo>
                <a:lnTo>
                  <a:pt x="714248" y="28575"/>
                </a:lnTo>
                <a:lnTo>
                  <a:pt x="2962706" y="28575"/>
                </a:lnTo>
                <a:lnTo>
                  <a:pt x="2962706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373091" y="3489603"/>
            <a:ext cx="1082040" cy="28575"/>
          </a:xfrm>
          <a:custGeom>
            <a:avLst/>
            <a:gdLst/>
            <a:ahLst/>
            <a:cxnLst/>
            <a:rect l="l" t="t" r="r" b="b"/>
            <a:pathLst>
              <a:path w="1082040" h="28575">
                <a:moveTo>
                  <a:pt x="1081455" y="0"/>
                </a:moveTo>
                <a:lnTo>
                  <a:pt x="896277" y="0"/>
                </a:lnTo>
                <a:lnTo>
                  <a:pt x="0" y="0"/>
                </a:lnTo>
                <a:lnTo>
                  <a:pt x="0" y="28575"/>
                </a:lnTo>
                <a:lnTo>
                  <a:pt x="896277" y="28575"/>
                </a:lnTo>
                <a:lnTo>
                  <a:pt x="1081455" y="28575"/>
                </a:lnTo>
                <a:lnTo>
                  <a:pt x="1081455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865209" y="1914588"/>
            <a:ext cx="7234828" cy="19648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59105">
              <a:lnSpc>
                <a:spcPct val="116100"/>
              </a:lnSpc>
              <a:spcBef>
                <a:spcPts val="100"/>
              </a:spcBef>
              <a:buAutoNum type="arabicPlain" startAt="2"/>
              <a:tabLst>
                <a:tab pos="283210" algn="l"/>
              </a:tabLst>
            </a:pPr>
            <a:r>
              <a:rPr sz="2800" u="heavy" spc="42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</a:t>
            </a:r>
            <a:r>
              <a:rPr sz="2800" u="heavy" spc="-11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2800" u="heavy" spc="2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definição</a:t>
            </a:r>
            <a:r>
              <a:rPr sz="2800" u="heavy" spc="-11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2800" u="heavy" spc="5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</a:t>
            </a:r>
            <a:r>
              <a:rPr sz="2800" u="heavy" spc="-11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2800" u="heavy" spc="7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espaços </a:t>
            </a:r>
            <a:r>
              <a:rPr sz="2800" spc="-830" dirty="0"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2800" u="heavy" spc="6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confinados</a:t>
            </a:r>
            <a:endParaRPr sz="2800" dirty="0">
              <a:latin typeface="Trebuchet MS"/>
              <a:cs typeface="Trebuchet MS"/>
            </a:endParaRPr>
          </a:p>
          <a:p>
            <a:pPr marL="283845" indent="-271780">
              <a:lnSpc>
                <a:spcPct val="100000"/>
              </a:lnSpc>
              <a:spcBef>
                <a:spcPts val="540"/>
              </a:spcBef>
              <a:buAutoNum type="arabicPlain" startAt="2"/>
              <a:tabLst>
                <a:tab pos="284480" algn="l"/>
              </a:tabLst>
            </a:pPr>
            <a:r>
              <a:rPr sz="2800" u="heavy" spc="42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</a:t>
            </a:r>
            <a:r>
              <a:rPr sz="2800" u="heavy" spc="-14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2800" u="heavy" spc="7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</a:t>
            </a:r>
            <a:r>
              <a:rPr sz="2800" spc="70" dirty="0"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ponsabilidades</a:t>
            </a:r>
            <a:endParaRPr sz="2800" dirty="0">
              <a:latin typeface="Trebuchet MS"/>
              <a:cs typeface="Trebuchet MS"/>
            </a:endParaRPr>
          </a:p>
          <a:p>
            <a:pPr marL="12700" marR="5080">
              <a:lnSpc>
                <a:spcPct val="116100"/>
              </a:lnSpc>
            </a:pPr>
            <a:r>
              <a:rPr sz="2800" u="heavy" spc="5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4-</a:t>
            </a:r>
            <a:r>
              <a:rPr sz="2800" u="heavy" spc="-14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 </a:t>
            </a:r>
            <a:r>
              <a:rPr sz="2800" u="heavy" spc="70" dirty="0" err="1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medidas</a:t>
            </a:r>
            <a:r>
              <a:rPr sz="2800" u="heavy" spc="-14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 </a:t>
            </a:r>
            <a:r>
              <a:rPr sz="2800" u="heavy" spc="35" dirty="0" err="1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administrativas</a:t>
            </a:r>
            <a:endParaRPr lang="pt-BR" sz="2800" u="heavy" spc="35" dirty="0">
              <a:uFill>
                <a:solidFill>
                  <a:srgbClr val="F4F4F4"/>
                </a:solidFill>
              </a:uFill>
              <a:latin typeface="Trebuchet MS"/>
              <a:cs typeface="Trebuchet MS"/>
            </a:endParaRPr>
          </a:p>
          <a:p>
            <a:pPr marL="12700" marR="5080">
              <a:lnSpc>
                <a:spcPct val="116100"/>
              </a:lnSpc>
            </a:pPr>
            <a:r>
              <a:rPr sz="2800" spc="-830" dirty="0">
                <a:latin typeface="Trebuchet MS"/>
                <a:cs typeface="Trebuchet MS"/>
              </a:rPr>
              <a:t> </a:t>
            </a:r>
            <a:r>
              <a:rPr sz="2800" u="heavy" spc="-7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 </a:t>
            </a:r>
            <a:r>
              <a:rPr sz="2800" u="heavy" spc="42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 </a:t>
            </a:r>
            <a:r>
              <a:rPr sz="2800" u="heavy" spc="3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</a:t>
            </a:r>
            <a:r>
              <a:rPr sz="2800" spc="35" dirty="0"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gislação </a:t>
            </a:r>
            <a:r>
              <a:rPr sz="2800" spc="50" dirty="0"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 </a:t>
            </a:r>
            <a:r>
              <a:rPr sz="2800" spc="80" dirty="0"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saúde </a:t>
            </a:r>
            <a:r>
              <a:rPr sz="2800" spc="-5" dirty="0"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 </a:t>
            </a:r>
            <a:r>
              <a:rPr sz="2800" dirty="0"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2800" u="heavy" spc="4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</a:t>
            </a:r>
            <a:r>
              <a:rPr sz="2800" spc="45" dirty="0"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gurança</a:t>
            </a:r>
            <a:endParaRPr sz="2800" dirty="0">
              <a:latin typeface="Trebuchet MS"/>
              <a:cs typeface="Trebuchet MS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10559" y="3803920"/>
            <a:ext cx="114299" cy="11429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10559" y="4299220"/>
            <a:ext cx="114299" cy="11429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10559" y="4794520"/>
            <a:ext cx="114299" cy="11429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10559" y="5289820"/>
            <a:ext cx="114299" cy="11429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10559" y="5785120"/>
            <a:ext cx="114299" cy="114299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7865209" y="3867686"/>
            <a:ext cx="8977652" cy="24774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2800" u="heavy" spc="5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6-</a:t>
            </a:r>
            <a:r>
              <a:rPr sz="2800" u="heavy" spc="-114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2800" u="heavy" spc="2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reconhecimento</a:t>
            </a:r>
            <a:r>
              <a:rPr sz="2800" u="heavy" spc="-114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2800" u="heavy" spc="13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dos</a:t>
            </a:r>
            <a:r>
              <a:rPr sz="2800" u="heavy" spc="-11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2800" u="heavy" spc="65" dirty="0" err="1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riscos</a:t>
            </a:r>
            <a:r>
              <a:rPr sz="2800" u="heavy" spc="6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pt-BR" sz="2800" u="heavy" spc="65" dirty="0">
              <a:uFill>
                <a:solidFill>
                  <a:srgbClr val="F4F4F4"/>
                </a:solidFill>
              </a:uFill>
              <a:latin typeface="Trebuchet MS"/>
              <a:cs typeface="Trebuchet MS"/>
            </a:endParaRPr>
          </a:p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2800" spc="-830" dirty="0">
                <a:latin typeface="Trebuchet MS"/>
                <a:cs typeface="Trebuchet MS"/>
              </a:rPr>
              <a:t> </a:t>
            </a:r>
            <a:r>
              <a:rPr sz="2800" u="heavy" spc="-6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7-</a:t>
            </a:r>
            <a:r>
              <a:rPr sz="2800" u="heavy" spc="-11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2800" u="heavy" spc="6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riscos</a:t>
            </a:r>
            <a:r>
              <a:rPr sz="2800" u="heavy" spc="-11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2800" u="heavy" spc="3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atmosféricos</a:t>
            </a:r>
            <a:endParaRPr sz="2800" dirty="0">
              <a:latin typeface="Trebuchet MS"/>
              <a:cs typeface="Trebuchet MS"/>
            </a:endParaRPr>
          </a:p>
          <a:p>
            <a:pPr marL="445770" indent="-433705">
              <a:lnSpc>
                <a:spcPct val="100000"/>
              </a:lnSpc>
              <a:spcBef>
                <a:spcPts val="540"/>
              </a:spcBef>
              <a:buAutoNum type="arabicPlain" startAt="8"/>
              <a:tabLst>
                <a:tab pos="446405" algn="l"/>
              </a:tabLst>
            </a:pPr>
            <a:r>
              <a:rPr sz="2800" u="heavy" spc="2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área</a:t>
            </a:r>
            <a:r>
              <a:rPr sz="2800" u="heavy" spc="-15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2800" u="heavy" spc="3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classificada</a:t>
            </a:r>
            <a:endParaRPr sz="2800" dirty="0">
              <a:latin typeface="Trebuchet MS"/>
              <a:cs typeface="Trebuchet MS"/>
            </a:endParaRPr>
          </a:p>
          <a:p>
            <a:pPr marL="12700" marR="332105">
              <a:lnSpc>
                <a:spcPct val="116100"/>
              </a:lnSpc>
              <a:buAutoNum type="arabicPlain" startAt="8"/>
              <a:tabLst>
                <a:tab pos="436880" algn="l"/>
              </a:tabLst>
            </a:pPr>
            <a:r>
              <a:rPr sz="2800" u="heavy" spc="130" dirty="0">
                <a:solidFill>
                  <a:srgbClr val="F4F4F4"/>
                </a:solidFill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o</a:t>
            </a:r>
            <a:r>
              <a:rPr sz="2800" u="heavy" spc="-114" dirty="0">
                <a:solidFill>
                  <a:srgbClr val="F4F4F4"/>
                </a:solidFill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 </a:t>
            </a:r>
            <a:r>
              <a:rPr sz="2800" u="heavy" spc="65" dirty="0">
                <a:solidFill>
                  <a:srgbClr val="F4F4F4"/>
                </a:solidFill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que</a:t>
            </a:r>
            <a:r>
              <a:rPr sz="2800" u="heavy" spc="-110" dirty="0">
                <a:solidFill>
                  <a:srgbClr val="F4F4F4"/>
                </a:solidFill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 </a:t>
            </a:r>
            <a:r>
              <a:rPr sz="2800" u="heavy" spc="-5" dirty="0">
                <a:solidFill>
                  <a:srgbClr val="F4F4F4"/>
                </a:solidFill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é</a:t>
            </a:r>
            <a:r>
              <a:rPr sz="2800" u="heavy" spc="-114" dirty="0">
                <a:solidFill>
                  <a:srgbClr val="F4F4F4"/>
                </a:solidFill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 </a:t>
            </a:r>
            <a:r>
              <a:rPr sz="2800" u="heavy" spc="20" dirty="0">
                <a:solidFill>
                  <a:srgbClr val="F4F4F4"/>
                </a:solidFill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energia</a:t>
            </a:r>
            <a:r>
              <a:rPr sz="2800" u="heavy" spc="-110" dirty="0">
                <a:solidFill>
                  <a:srgbClr val="F4F4F4"/>
                </a:solidFill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 </a:t>
            </a:r>
            <a:r>
              <a:rPr sz="2800" u="heavy" spc="55" dirty="0">
                <a:solidFill>
                  <a:srgbClr val="F4F4F4"/>
                </a:solidFill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perigosa </a:t>
            </a:r>
            <a:r>
              <a:rPr sz="2800" spc="-830" dirty="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sz="2800" u="heavy" spc="-25" dirty="0">
                <a:solidFill>
                  <a:srgbClr val="F4F4F4"/>
                </a:solidFill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10-</a:t>
            </a:r>
            <a:r>
              <a:rPr sz="2800" u="heavy" spc="-130" dirty="0">
                <a:solidFill>
                  <a:srgbClr val="F4F4F4"/>
                </a:solidFill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 </a:t>
            </a:r>
            <a:r>
              <a:rPr sz="2800" u="heavy" spc="55" dirty="0">
                <a:solidFill>
                  <a:srgbClr val="F4F4F4"/>
                </a:solidFill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método</a:t>
            </a:r>
            <a:r>
              <a:rPr sz="2800" u="heavy" spc="-130" dirty="0">
                <a:solidFill>
                  <a:srgbClr val="F4F4F4"/>
                </a:solidFill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 </a:t>
            </a:r>
            <a:r>
              <a:rPr sz="2800" u="heavy" spc="50" dirty="0">
                <a:solidFill>
                  <a:srgbClr val="F4F4F4"/>
                </a:solidFill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de</a:t>
            </a:r>
            <a:r>
              <a:rPr sz="2800" u="heavy" spc="-130" dirty="0">
                <a:solidFill>
                  <a:srgbClr val="F4F4F4"/>
                </a:solidFill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 </a:t>
            </a:r>
            <a:r>
              <a:rPr sz="2800" u="heavy" spc="25" dirty="0">
                <a:solidFill>
                  <a:srgbClr val="F4F4F4"/>
                </a:solidFill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recu</a:t>
            </a:r>
            <a:r>
              <a:rPr sz="2800" spc="25" dirty="0">
                <a:solidFill>
                  <a:srgbClr val="F4F4F4"/>
                </a:solidFill>
                <a:latin typeface="Trebuchet MS"/>
                <a:cs typeface="Trebuchet MS"/>
              </a:rPr>
              <a:t>peração</a:t>
            </a:r>
            <a:endParaRPr sz="2800" dirty="0">
              <a:latin typeface="Trebuchet MS"/>
              <a:cs typeface="Trebuchet MS"/>
            </a:endParaRPr>
          </a:p>
        </p:txBody>
      </p:sp>
      <p:pic>
        <p:nvPicPr>
          <p:cNvPr id="25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10559" y="6775720"/>
            <a:ext cx="114299" cy="11429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10559" y="7271020"/>
            <a:ext cx="114299" cy="114299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10559" y="8261620"/>
            <a:ext cx="114299" cy="114299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10559" y="8756919"/>
            <a:ext cx="114299" cy="11429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10559" y="9252219"/>
            <a:ext cx="114299" cy="114299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10559" y="9747519"/>
            <a:ext cx="114299" cy="114299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7865209" y="5378182"/>
            <a:ext cx="7610475" cy="3469411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lang="pt-BR" sz="2800" u="heavy" spc="1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9- Riscos </a:t>
            </a:r>
            <a:r>
              <a:rPr sz="2800" u="heavy" spc="15" dirty="0" err="1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atmosféric</a:t>
            </a:r>
            <a:r>
              <a:rPr lang="pt-BR" sz="2800" u="heavy" spc="1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o</a:t>
            </a:r>
            <a:endParaRPr sz="2800" dirty="0">
              <a:latin typeface="Trebuchet MS"/>
              <a:cs typeface="Trebuchet MS"/>
            </a:endParaRPr>
          </a:p>
          <a:p>
            <a:pPr marL="12700" marR="5080">
              <a:lnSpc>
                <a:spcPct val="116100"/>
              </a:lnSpc>
            </a:pPr>
            <a:r>
              <a:rPr sz="2800" u="heavy" spc="-14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1</a:t>
            </a:r>
            <a:r>
              <a:rPr lang="pt-BR" sz="2800" u="heavy" spc="-14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0</a:t>
            </a:r>
            <a:r>
              <a:rPr sz="2800" u="heavy" spc="-14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-</a:t>
            </a:r>
            <a:r>
              <a:rPr sz="2800" u="heavy" spc="-10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 </a:t>
            </a:r>
            <a:r>
              <a:rPr sz="2800" u="heavy" spc="2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avaliação</a:t>
            </a:r>
            <a:r>
              <a:rPr sz="2800" u="heavy" spc="-10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 </a:t>
            </a:r>
            <a:r>
              <a:rPr sz="2800" u="heavy" spc="-1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teste</a:t>
            </a:r>
            <a:r>
              <a:rPr sz="2800" u="heavy" spc="-10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 </a:t>
            </a:r>
            <a:r>
              <a:rPr sz="2800" u="heavy" spc="20" dirty="0" err="1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atmosférico</a:t>
            </a:r>
            <a:r>
              <a:rPr sz="2800" u="heavy" spc="2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 </a:t>
            </a:r>
            <a:endParaRPr lang="pt-BR" sz="2800" u="heavy" spc="20" dirty="0">
              <a:uFill>
                <a:solidFill>
                  <a:srgbClr val="F4F4F4"/>
                </a:solidFill>
              </a:uFill>
              <a:latin typeface="Trebuchet MS"/>
              <a:cs typeface="Trebuchet MS"/>
            </a:endParaRPr>
          </a:p>
          <a:p>
            <a:pPr marL="12700" marR="5080">
              <a:lnSpc>
                <a:spcPct val="116100"/>
              </a:lnSpc>
            </a:pPr>
            <a:r>
              <a:rPr sz="2800" spc="-830" dirty="0">
                <a:latin typeface="Trebuchet MS"/>
                <a:cs typeface="Trebuchet MS"/>
              </a:rPr>
              <a:t> </a:t>
            </a:r>
            <a:r>
              <a:rPr sz="2800" u="heavy" spc="-8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1</a:t>
            </a:r>
            <a:r>
              <a:rPr lang="pt-BR" sz="2800" u="heavy" spc="-8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1</a:t>
            </a:r>
            <a:r>
              <a:rPr sz="2800" u="heavy" spc="-8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- </a:t>
            </a:r>
            <a:r>
              <a:rPr sz="2800" spc="70" dirty="0">
                <a:latin typeface="Trebuchet MS"/>
                <a:cs typeface="Trebuchet MS"/>
              </a:rPr>
              <a:t>permissão </a:t>
            </a:r>
            <a:r>
              <a:rPr sz="2800" spc="50" dirty="0">
                <a:latin typeface="Trebuchet MS"/>
                <a:cs typeface="Trebuchet MS"/>
              </a:rPr>
              <a:t>de </a:t>
            </a:r>
            <a:r>
              <a:rPr sz="2800" spc="25" dirty="0">
                <a:latin typeface="Trebuchet MS"/>
                <a:cs typeface="Trebuchet MS"/>
              </a:rPr>
              <a:t>entrada </a:t>
            </a:r>
            <a:r>
              <a:rPr sz="2800" spc="-5" dirty="0">
                <a:latin typeface="Trebuchet MS"/>
                <a:cs typeface="Trebuchet MS"/>
              </a:rPr>
              <a:t>e </a:t>
            </a:r>
            <a:r>
              <a:rPr sz="2800" dirty="0">
                <a:latin typeface="Trebuchet MS"/>
                <a:cs typeface="Trebuchet MS"/>
              </a:rPr>
              <a:t> </a:t>
            </a:r>
            <a:r>
              <a:rPr sz="2800" u="heavy" spc="3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trabalho</a:t>
            </a:r>
            <a:endParaRPr sz="2800" dirty="0">
              <a:latin typeface="Trebuchet MS"/>
              <a:cs typeface="Trebuchet MS"/>
            </a:endParaRPr>
          </a:p>
          <a:p>
            <a:pPr marL="12700" marR="989330">
              <a:lnSpc>
                <a:spcPct val="116100"/>
              </a:lnSpc>
            </a:pPr>
            <a:r>
              <a:rPr sz="2800" u="heavy" spc="-26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1</a:t>
            </a:r>
            <a:r>
              <a:rPr lang="pt-BR" sz="2800" u="heavy" spc="-8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2</a:t>
            </a:r>
            <a:r>
              <a:rPr sz="2800" u="heavy" spc="10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-</a:t>
            </a:r>
            <a:r>
              <a:rPr sz="2800" u="heavy" spc="-12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 </a:t>
            </a:r>
            <a:r>
              <a:rPr sz="2800" spc="95" dirty="0">
                <a:latin typeface="Trebuchet MS"/>
                <a:cs typeface="Trebuchet MS"/>
              </a:rPr>
              <a:t>p</a:t>
            </a:r>
            <a:r>
              <a:rPr sz="2800" spc="-15" dirty="0">
                <a:latin typeface="Trebuchet MS"/>
                <a:cs typeface="Trebuchet MS"/>
              </a:rPr>
              <a:t>r</a:t>
            </a:r>
            <a:r>
              <a:rPr sz="2800" spc="125" dirty="0">
                <a:latin typeface="Trebuchet MS"/>
                <a:cs typeface="Trebuchet MS"/>
              </a:rPr>
              <a:t>o</a:t>
            </a:r>
            <a:r>
              <a:rPr sz="2800" spc="-100" dirty="0">
                <a:latin typeface="Trebuchet MS"/>
                <a:cs typeface="Trebuchet MS"/>
              </a:rPr>
              <a:t>t</a:t>
            </a:r>
            <a:r>
              <a:rPr sz="2800" spc="-10" dirty="0">
                <a:latin typeface="Trebuchet MS"/>
                <a:cs typeface="Trebuchet MS"/>
              </a:rPr>
              <a:t>e</a:t>
            </a:r>
            <a:r>
              <a:rPr sz="2800" spc="-55" dirty="0">
                <a:latin typeface="Trebuchet MS"/>
                <a:cs typeface="Trebuchet MS"/>
              </a:rPr>
              <a:t>ç</a:t>
            </a:r>
            <a:r>
              <a:rPr sz="2800" spc="45" dirty="0">
                <a:latin typeface="Trebuchet MS"/>
                <a:cs typeface="Trebuchet MS"/>
              </a:rPr>
              <a:t>ã</a:t>
            </a:r>
            <a:r>
              <a:rPr sz="2800" spc="130" dirty="0">
                <a:latin typeface="Trebuchet MS"/>
                <a:cs typeface="Trebuchet MS"/>
              </a:rPr>
              <a:t>o</a:t>
            </a:r>
            <a:r>
              <a:rPr sz="2800" spc="-105" dirty="0">
                <a:latin typeface="Trebuchet MS"/>
                <a:cs typeface="Trebuchet MS"/>
              </a:rPr>
              <a:t> </a:t>
            </a:r>
            <a:r>
              <a:rPr sz="2800" spc="-15" dirty="0" err="1">
                <a:latin typeface="Trebuchet MS"/>
                <a:cs typeface="Trebuchet MS"/>
              </a:rPr>
              <a:t>r</a:t>
            </a:r>
            <a:r>
              <a:rPr sz="2800" spc="-10" dirty="0" err="1">
                <a:latin typeface="Trebuchet MS"/>
                <a:cs typeface="Trebuchet MS"/>
              </a:rPr>
              <a:t>e</a:t>
            </a:r>
            <a:r>
              <a:rPr sz="2800" spc="165" dirty="0" err="1">
                <a:latin typeface="Trebuchet MS"/>
                <a:cs typeface="Trebuchet MS"/>
              </a:rPr>
              <a:t>s</a:t>
            </a:r>
            <a:r>
              <a:rPr sz="2800" spc="95" dirty="0" err="1">
                <a:latin typeface="Trebuchet MS"/>
                <a:cs typeface="Trebuchet MS"/>
              </a:rPr>
              <a:t>p</a:t>
            </a:r>
            <a:r>
              <a:rPr sz="2800" spc="-10" dirty="0" err="1">
                <a:latin typeface="Trebuchet MS"/>
                <a:cs typeface="Trebuchet MS"/>
              </a:rPr>
              <a:t>i</a:t>
            </a:r>
            <a:r>
              <a:rPr sz="2800" spc="-15" dirty="0" err="1">
                <a:latin typeface="Trebuchet MS"/>
                <a:cs typeface="Trebuchet MS"/>
              </a:rPr>
              <a:t>r</a:t>
            </a:r>
            <a:r>
              <a:rPr sz="2800" spc="45" dirty="0" err="1">
                <a:latin typeface="Trebuchet MS"/>
                <a:cs typeface="Trebuchet MS"/>
              </a:rPr>
              <a:t>a</a:t>
            </a:r>
            <a:r>
              <a:rPr sz="2800" spc="-100" dirty="0" err="1">
                <a:latin typeface="Trebuchet MS"/>
                <a:cs typeface="Trebuchet MS"/>
              </a:rPr>
              <a:t>t</a:t>
            </a:r>
            <a:r>
              <a:rPr sz="2800" spc="125" dirty="0" err="1">
                <a:latin typeface="Trebuchet MS"/>
                <a:cs typeface="Trebuchet MS"/>
              </a:rPr>
              <a:t>ó</a:t>
            </a:r>
            <a:r>
              <a:rPr sz="2800" spc="-15" dirty="0" err="1">
                <a:latin typeface="Trebuchet MS"/>
                <a:cs typeface="Trebuchet MS"/>
              </a:rPr>
              <a:t>r</a:t>
            </a:r>
            <a:r>
              <a:rPr sz="2800" spc="-10" dirty="0" err="1">
                <a:latin typeface="Trebuchet MS"/>
                <a:cs typeface="Trebuchet MS"/>
              </a:rPr>
              <a:t>i</a:t>
            </a:r>
            <a:r>
              <a:rPr sz="2800" spc="35" dirty="0" err="1">
                <a:latin typeface="Trebuchet MS"/>
                <a:cs typeface="Trebuchet MS"/>
              </a:rPr>
              <a:t>a</a:t>
            </a:r>
            <a:r>
              <a:rPr sz="2800" spc="35" dirty="0">
                <a:latin typeface="Trebuchet MS"/>
                <a:cs typeface="Trebuchet MS"/>
              </a:rPr>
              <a:t>  </a:t>
            </a:r>
            <a:endParaRPr lang="pt-BR" sz="2800" spc="35" dirty="0">
              <a:latin typeface="Trebuchet MS"/>
              <a:cs typeface="Trebuchet MS"/>
            </a:endParaRPr>
          </a:p>
          <a:p>
            <a:pPr marL="12700" marR="989330">
              <a:lnSpc>
                <a:spcPct val="116100"/>
              </a:lnSpc>
            </a:pPr>
            <a:r>
              <a:rPr sz="2800" u="heavy" spc="-5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1</a:t>
            </a:r>
            <a:r>
              <a:rPr lang="pt-BR" sz="2800" u="heavy" spc="-5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3</a:t>
            </a:r>
            <a:r>
              <a:rPr sz="2800" u="heavy" spc="-5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-</a:t>
            </a:r>
            <a:r>
              <a:rPr sz="2800" u="heavy" spc="-13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 </a:t>
            </a:r>
            <a:r>
              <a:rPr sz="2800" spc="75" dirty="0">
                <a:latin typeface="Trebuchet MS"/>
                <a:cs typeface="Trebuchet MS"/>
              </a:rPr>
              <a:t>plano</a:t>
            </a:r>
            <a:r>
              <a:rPr sz="2800" spc="-110" dirty="0">
                <a:latin typeface="Trebuchet MS"/>
                <a:cs typeface="Trebuchet MS"/>
              </a:rPr>
              <a:t> </a:t>
            </a:r>
            <a:r>
              <a:rPr sz="2800" spc="50" dirty="0">
                <a:latin typeface="Trebuchet MS"/>
                <a:cs typeface="Trebuchet MS"/>
              </a:rPr>
              <a:t>de</a:t>
            </a:r>
            <a:r>
              <a:rPr sz="2800" spc="-114" dirty="0">
                <a:latin typeface="Trebuchet MS"/>
                <a:cs typeface="Trebuchet MS"/>
              </a:rPr>
              <a:t> </a:t>
            </a:r>
            <a:r>
              <a:rPr sz="2800" spc="20" dirty="0">
                <a:latin typeface="Trebuchet MS"/>
                <a:cs typeface="Trebuchet MS"/>
              </a:rPr>
              <a:t>resgate</a:t>
            </a:r>
            <a:endParaRPr sz="2800" dirty="0">
              <a:latin typeface="Trebuchet MS"/>
              <a:cs typeface="Trebuchet MS"/>
            </a:endParaRPr>
          </a:p>
          <a:p>
            <a:pPr marL="12700" marR="1386205">
              <a:lnSpc>
                <a:spcPct val="116100"/>
              </a:lnSpc>
            </a:pPr>
            <a:r>
              <a:rPr sz="2800" u="heavy" spc="-26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1</a:t>
            </a:r>
            <a:r>
              <a:rPr lang="pt-BR" sz="2800" u="heavy" spc="-7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4</a:t>
            </a:r>
            <a:r>
              <a:rPr sz="2800" u="heavy" spc="10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-</a:t>
            </a:r>
            <a:r>
              <a:rPr sz="2800" u="heavy" spc="-12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 </a:t>
            </a:r>
            <a:r>
              <a:rPr sz="2800" spc="95" dirty="0">
                <a:latin typeface="Trebuchet MS"/>
                <a:cs typeface="Trebuchet MS"/>
              </a:rPr>
              <a:t>p</a:t>
            </a:r>
            <a:r>
              <a:rPr sz="2800" spc="-15" dirty="0">
                <a:latin typeface="Trebuchet MS"/>
                <a:cs typeface="Trebuchet MS"/>
              </a:rPr>
              <a:t>r</a:t>
            </a:r>
            <a:r>
              <a:rPr sz="2800" spc="-10" dirty="0">
                <a:latin typeface="Trebuchet MS"/>
                <a:cs typeface="Trebuchet MS"/>
              </a:rPr>
              <a:t>i</a:t>
            </a:r>
            <a:r>
              <a:rPr sz="2800" spc="70" dirty="0">
                <a:latin typeface="Trebuchet MS"/>
                <a:cs typeface="Trebuchet MS"/>
              </a:rPr>
              <a:t>m</a:t>
            </a:r>
            <a:r>
              <a:rPr sz="2800" spc="-10" dirty="0">
                <a:latin typeface="Trebuchet MS"/>
                <a:cs typeface="Trebuchet MS"/>
              </a:rPr>
              <a:t>ei</a:t>
            </a:r>
            <a:r>
              <a:rPr sz="2800" spc="-15" dirty="0">
                <a:latin typeface="Trebuchet MS"/>
                <a:cs typeface="Trebuchet MS"/>
              </a:rPr>
              <a:t>r</a:t>
            </a:r>
            <a:r>
              <a:rPr sz="2800" spc="125" dirty="0">
                <a:latin typeface="Trebuchet MS"/>
                <a:cs typeface="Trebuchet MS"/>
              </a:rPr>
              <a:t>o</a:t>
            </a:r>
            <a:r>
              <a:rPr sz="2800" spc="170" dirty="0">
                <a:latin typeface="Trebuchet MS"/>
                <a:cs typeface="Trebuchet MS"/>
              </a:rPr>
              <a:t>s</a:t>
            </a:r>
            <a:r>
              <a:rPr sz="2800" spc="-105" dirty="0">
                <a:latin typeface="Trebuchet MS"/>
                <a:cs typeface="Trebuchet MS"/>
              </a:rPr>
              <a:t> </a:t>
            </a:r>
            <a:r>
              <a:rPr sz="2800" spc="165" dirty="0" err="1">
                <a:latin typeface="Trebuchet MS"/>
                <a:cs typeface="Trebuchet MS"/>
              </a:rPr>
              <a:t>s</a:t>
            </a:r>
            <a:r>
              <a:rPr sz="2800" spc="125" dirty="0" err="1">
                <a:latin typeface="Trebuchet MS"/>
                <a:cs typeface="Trebuchet MS"/>
              </a:rPr>
              <a:t>o</a:t>
            </a:r>
            <a:r>
              <a:rPr sz="2800" spc="-55" dirty="0" err="1">
                <a:latin typeface="Trebuchet MS"/>
                <a:cs typeface="Trebuchet MS"/>
              </a:rPr>
              <a:t>c</a:t>
            </a:r>
            <a:r>
              <a:rPr sz="2800" spc="125" dirty="0" err="1">
                <a:latin typeface="Trebuchet MS"/>
                <a:cs typeface="Trebuchet MS"/>
              </a:rPr>
              <a:t>o</a:t>
            </a:r>
            <a:r>
              <a:rPr sz="2800" spc="-15" dirty="0" err="1">
                <a:latin typeface="Trebuchet MS"/>
                <a:cs typeface="Trebuchet MS"/>
              </a:rPr>
              <a:t>rr</a:t>
            </a:r>
            <a:r>
              <a:rPr sz="2800" spc="125" dirty="0" err="1">
                <a:latin typeface="Trebuchet MS"/>
                <a:cs typeface="Trebuchet MS"/>
              </a:rPr>
              <a:t>o</a:t>
            </a:r>
            <a:r>
              <a:rPr sz="2800" spc="140" dirty="0" err="1">
                <a:latin typeface="Trebuchet MS"/>
                <a:cs typeface="Trebuchet MS"/>
              </a:rPr>
              <a:t>s</a:t>
            </a:r>
            <a:r>
              <a:rPr sz="2800" spc="140" dirty="0">
                <a:latin typeface="Trebuchet MS"/>
                <a:cs typeface="Trebuchet MS"/>
              </a:rPr>
              <a:t>  </a:t>
            </a:r>
            <a:endParaRPr lang="pt-BR" sz="2800" spc="140" dirty="0">
              <a:latin typeface="Trebuchet MS"/>
              <a:cs typeface="Trebuchet MS"/>
            </a:endParaRPr>
          </a:p>
          <a:p>
            <a:pPr marL="12700" marR="1386205">
              <a:lnSpc>
                <a:spcPct val="116100"/>
              </a:lnSpc>
            </a:pPr>
            <a:r>
              <a:rPr sz="2800" u="heavy" spc="-5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1</a:t>
            </a:r>
            <a:r>
              <a:rPr lang="pt-BR" sz="2800" u="heavy" spc="-5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5</a:t>
            </a:r>
            <a:r>
              <a:rPr sz="2800" u="heavy" spc="-5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-</a:t>
            </a:r>
            <a:r>
              <a:rPr sz="2800" u="heavy" spc="-110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 </a:t>
            </a:r>
            <a:r>
              <a:rPr sz="2800" u="heavy" spc="25" dirty="0"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biblio</a:t>
            </a:r>
            <a:r>
              <a:rPr sz="2800" spc="25" dirty="0">
                <a:latin typeface="Trebuchet MS"/>
                <a:cs typeface="Trebuchet MS"/>
              </a:rPr>
              <a:t>grafia</a:t>
            </a:r>
            <a:endParaRPr sz="28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1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8"/>
                </a:moveTo>
                <a:lnTo>
                  <a:pt x="1756814" y="6085858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8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859850" y="563976"/>
            <a:ext cx="8093709" cy="8147684"/>
            <a:chOff x="9859850" y="563976"/>
            <a:chExt cx="8093709" cy="8147684"/>
          </a:xfrm>
        </p:grpSpPr>
        <p:sp>
          <p:nvSpPr>
            <p:cNvPr id="4" name="object 4"/>
            <p:cNvSpPr/>
            <p:nvPr/>
          </p:nvSpPr>
          <p:spPr>
            <a:xfrm>
              <a:off x="9859850" y="563976"/>
              <a:ext cx="4961255" cy="4297045"/>
            </a:xfrm>
            <a:custGeom>
              <a:avLst/>
              <a:gdLst/>
              <a:ahLst/>
              <a:cxnLst/>
              <a:rect l="l" t="t" r="r" b="b"/>
              <a:pathLst>
                <a:path w="4961255" h="4297045">
                  <a:moveTo>
                    <a:pt x="3720976" y="4296462"/>
                  </a:moveTo>
                  <a:lnTo>
                    <a:pt x="1240267" y="4296462"/>
                  </a:lnTo>
                  <a:lnTo>
                    <a:pt x="0" y="2148232"/>
                  </a:lnTo>
                  <a:lnTo>
                    <a:pt x="1240267" y="0"/>
                  </a:lnTo>
                  <a:lnTo>
                    <a:pt x="3720802" y="0"/>
                  </a:lnTo>
                  <a:lnTo>
                    <a:pt x="4961071" y="2147931"/>
                  </a:lnTo>
                  <a:lnTo>
                    <a:pt x="4961071" y="2148531"/>
                  </a:lnTo>
                  <a:lnTo>
                    <a:pt x="3720976" y="4296462"/>
                  </a:lnTo>
                  <a:close/>
                </a:path>
              </a:pathLst>
            </a:custGeom>
            <a:solidFill>
              <a:srgbClr val="787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45997" y="2120110"/>
              <a:ext cx="7607031" cy="659125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04994" y="2467695"/>
            <a:ext cx="783272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114" dirty="0"/>
              <a:t>RESPONSABILIDADES</a:t>
            </a:r>
            <a:endParaRPr sz="6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0119" y="3923529"/>
            <a:ext cx="114300" cy="1142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2494" y="4961753"/>
            <a:ext cx="104775" cy="1047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2494" y="5438003"/>
            <a:ext cx="104775" cy="10477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287805" y="3701374"/>
            <a:ext cx="9281795" cy="2922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">
              <a:lnSpc>
                <a:spcPct val="100000"/>
              </a:lnSpc>
              <a:spcBef>
                <a:spcPts val="100"/>
              </a:spcBef>
            </a:pPr>
            <a:r>
              <a:rPr sz="3000" spc="-85" dirty="0">
                <a:latin typeface="Trebuchet MS"/>
                <a:cs typeface="Trebuchet MS"/>
              </a:rPr>
              <a:t>33</a:t>
            </a:r>
            <a:r>
              <a:rPr sz="3000" spc="-390" dirty="0">
                <a:latin typeface="Trebuchet MS"/>
                <a:cs typeface="Trebuchet MS"/>
              </a:rPr>
              <a:t>.</a:t>
            </a:r>
            <a:r>
              <a:rPr sz="3000" spc="-85" dirty="0">
                <a:latin typeface="Trebuchet MS"/>
                <a:cs typeface="Trebuchet MS"/>
              </a:rPr>
              <a:t>3</a:t>
            </a:r>
            <a:r>
              <a:rPr sz="3000" spc="-390" dirty="0">
                <a:latin typeface="Trebuchet MS"/>
                <a:cs typeface="Trebuchet MS"/>
              </a:rPr>
              <a:t>.</a:t>
            </a:r>
            <a:r>
              <a:rPr sz="3000" spc="-90" dirty="0">
                <a:latin typeface="Trebuchet MS"/>
                <a:cs typeface="Trebuchet MS"/>
              </a:rPr>
              <a:t>2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-120" dirty="0">
                <a:latin typeface="Trebuchet MS"/>
                <a:cs typeface="Trebuchet MS"/>
              </a:rPr>
              <a:t>C</a:t>
            </a:r>
            <a:r>
              <a:rPr sz="3000" spc="135" dirty="0">
                <a:latin typeface="Trebuchet MS"/>
                <a:cs typeface="Trebuchet MS"/>
              </a:rPr>
              <a:t>o</a:t>
            </a:r>
            <a:r>
              <a:rPr sz="3000" spc="75" dirty="0">
                <a:latin typeface="Trebuchet MS"/>
                <a:cs typeface="Trebuchet MS"/>
              </a:rPr>
              <a:t>m</a:t>
            </a:r>
            <a:r>
              <a:rPr sz="3000" spc="105" dirty="0">
                <a:latin typeface="Trebuchet MS"/>
                <a:cs typeface="Trebuchet MS"/>
              </a:rPr>
              <a:t>p</a:t>
            </a:r>
            <a:r>
              <a:rPr sz="3000" spc="-10" dirty="0">
                <a:latin typeface="Trebuchet MS"/>
                <a:cs typeface="Trebuchet MS"/>
              </a:rPr>
              <a:t>e</a:t>
            </a:r>
            <a:r>
              <a:rPr sz="3000" spc="-114" dirty="0">
                <a:latin typeface="Trebuchet MS"/>
                <a:cs typeface="Trebuchet MS"/>
              </a:rPr>
              <a:t>t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50" dirty="0">
                <a:latin typeface="Trebuchet MS"/>
                <a:cs typeface="Trebuchet MS"/>
              </a:rPr>
              <a:t>a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-15" dirty="0">
                <a:latin typeface="Trebuchet MS"/>
                <a:cs typeface="Trebuchet MS"/>
              </a:rPr>
              <a:t>r</a:t>
            </a:r>
            <a:r>
              <a:rPr sz="3000" spc="-10" dirty="0">
                <a:latin typeface="Trebuchet MS"/>
                <a:cs typeface="Trebuchet MS"/>
              </a:rPr>
              <a:t>e</a:t>
            </a:r>
            <a:r>
              <a:rPr sz="3000" spc="180" dirty="0">
                <a:latin typeface="Trebuchet MS"/>
                <a:cs typeface="Trebuchet MS"/>
              </a:rPr>
              <a:t>s</a:t>
            </a:r>
            <a:r>
              <a:rPr sz="3000" spc="105" dirty="0">
                <a:latin typeface="Trebuchet MS"/>
                <a:cs typeface="Trebuchet MS"/>
              </a:rPr>
              <a:t>p</a:t>
            </a:r>
            <a:r>
              <a:rPr sz="3000" spc="135" dirty="0">
                <a:latin typeface="Trebuchet MS"/>
                <a:cs typeface="Trebuchet MS"/>
              </a:rPr>
              <a:t>o</a:t>
            </a:r>
            <a:r>
              <a:rPr sz="3000" spc="110" dirty="0">
                <a:latin typeface="Trebuchet MS"/>
                <a:cs typeface="Trebuchet MS"/>
              </a:rPr>
              <a:t>n</a:t>
            </a:r>
            <a:r>
              <a:rPr sz="3000" spc="180" dirty="0">
                <a:latin typeface="Trebuchet MS"/>
                <a:cs typeface="Trebuchet MS"/>
              </a:rPr>
              <a:t>s</a:t>
            </a:r>
            <a:r>
              <a:rPr sz="3000" spc="50" dirty="0">
                <a:latin typeface="Trebuchet MS"/>
                <a:cs typeface="Trebuchet MS"/>
              </a:rPr>
              <a:t>á</a:t>
            </a:r>
            <a:r>
              <a:rPr sz="3000" dirty="0">
                <a:latin typeface="Trebuchet MS"/>
                <a:cs typeface="Trebuchet MS"/>
              </a:rPr>
              <a:t>v</a:t>
            </a:r>
            <a:r>
              <a:rPr sz="3000" spc="-10" dirty="0">
                <a:latin typeface="Trebuchet MS"/>
                <a:cs typeface="Trebuchet MS"/>
              </a:rPr>
              <a:t>el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-114" dirty="0">
                <a:latin typeface="Trebuchet MS"/>
                <a:cs typeface="Trebuchet MS"/>
              </a:rPr>
              <a:t>t</a:t>
            </a:r>
            <a:r>
              <a:rPr sz="3000" spc="-10" dirty="0">
                <a:latin typeface="Trebuchet MS"/>
                <a:cs typeface="Trebuchet MS"/>
              </a:rPr>
              <a:t>é</a:t>
            </a:r>
            <a:r>
              <a:rPr sz="3000" spc="-60" dirty="0">
                <a:latin typeface="Trebuchet MS"/>
                <a:cs typeface="Trebuchet MS"/>
              </a:rPr>
              <a:t>c</a:t>
            </a:r>
            <a:r>
              <a:rPr sz="3000" spc="110" dirty="0">
                <a:latin typeface="Trebuchet MS"/>
                <a:cs typeface="Trebuchet MS"/>
              </a:rPr>
              <a:t>n</a:t>
            </a:r>
            <a:r>
              <a:rPr sz="3000" spc="-15" dirty="0">
                <a:latin typeface="Trebuchet MS"/>
                <a:cs typeface="Trebuchet MS"/>
              </a:rPr>
              <a:t>i</a:t>
            </a:r>
            <a:r>
              <a:rPr sz="3000" spc="-60" dirty="0">
                <a:latin typeface="Trebuchet MS"/>
                <a:cs typeface="Trebuchet MS"/>
              </a:rPr>
              <a:t>c</a:t>
            </a:r>
            <a:r>
              <a:rPr sz="3000" spc="135" dirty="0">
                <a:latin typeface="Trebuchet MS"/>
                <a:cs typeface="Trebuchet MS"/>
              </a:rPr>
              <a:t>o</a:t>
            </a:r>
            <a:r>
              <a:rPr sz="3000" spc="-385" dirty="0">
                <a:latin typeface="Trebuchet MS"/>
                <a:cs typeface="Trebuchet MS"/>
              </a:rPr>
              <a:t>: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050">
              <a:latin typeface="Trebuchet MS"/>
              <a:cs typeface="Trebuchet MS"/>
            </a:endParaRPr>
          </a:p>
          <a:p>
            <a:pPr marL="491490" indent="-389255">
              <a:lnSpc>
                <a:spcPct val="100000"/>
              </a:lnSpc>
              <a:buAutoNum type="alphaLcParenR"/>
              <a:tabLst>
                <a:tab pos="492125" algn="l"/>
              </a:tabLst>
            </a:pPr>
            <a:r>
              <a:rPr sz="2700" spc="-5" dirty="0">
                <a:latin typeface="Trebuchet MS"/>
                <a:cs typeface="Trebuchet MS"/>
              </a:rPr>
              <a:t>identificar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e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elaborar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125" dirty="0">
                <a:latin typeface="Trebuchet MS"/>
                <a:cs typeface="Trebuchet MS"/>
              </a:rPr>
              <a:t>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cadastro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de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75" dirty="0">
                <a:latin typeface="Trebuchet MS"/>
                <a:cs typeface="Trebuchet MS"/>
              </a:rPr>
              <a:t>espaços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20" dirty="0">
                <a:latin typeface="Trebuchet MS"/>
                <a:cs typeface="Trebuchet MS"/>
              </a:rPr>
              <a:t>confinados;</a:t>
            </a:r>
            <a:endParaRPr sz="2700">
              <a:latin typeface="Trebuchet MS"/>
              <a:cs typeface="Trebuchet MS"/>
            </a:endParaRPr>
          </a:p>
          <a:p>
            <a:pPr marL="12700" marR="7620" indent="90170">
              <a:lnSpc>
                <a:spcPct val="115700"/>
              </a:lnSpc>
              <a:buAutoNum type="alphaLcParenR"/>
              <a:tabLst>
                <a:tab pos="509270" algn="l"/>
              </a:tabLst>
            </a:pPr>
            <a:r>
              <a:rPr sz="2700" spc="30" dirty="0">
                <a:latin typeface="Trebuchet MS"/>
                <a:cs typeface="Trebuchet MS"/>
              </a:rPr>
              <a:t>adaptar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125" dirty="0">
                <a:latin typeface="Trebuchet MS"/>
                <a:cs typeface="Trebuchet MS"/>
              </a:rPr>
              <a:t>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65" dirty="0">
                <a:latin typeface="Trebuchet MS"/>
                <a:cs typeface="Trebuchet MS"/>
              </a:rPr>
              <a:t>modelo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75" dirty="0">
                <a:latin typeface="Trebuchet MS"/>
                <a:cs typeface="Trebuchet MS"/>
              </a:rPr>
              <a:t>da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65" dirty="0">
                <a:latin typeface="Trebuchet MS"/>
                <a:cs typeface="Trebuchet MS"/>
              </a:rPr>
              <a:t>Permissão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de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Entrada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e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Trabalho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95" dirty="0">
                <a:latin typeface="Trebuchet MS"/>
                <a:cs typeface="Trebuchet MS"/>
              </a:rPr>
              <a:t>- </a:t>
            </a:r>
            <a:r>
              <a:rPr sz="2700" spc="-800" dirty="0">
                <a:latin typeface="Trebuchet MS"/>
                <a:cs typeface="Trebuchet MS"/>
              </a:rPr>
              <a:t> </a:t>
            </a:r>
            <a:r>
              <a:rPr sz="2700" spc="-45" dirty="0">
                <a:latin typeface="Trebuchet MS"/>
                <a:cs typeface="Trebuchet MS"/>
              </a:rPr>
              <a:t>PET </a:t>
            </a:r>
            <a:r>
              <a:rPr sz="2700" spc="50" dirty="0">
                <a:latin typeface="Trebuchet MS"/>
                <a:cs typeface="Trebuchet MS"/>
              </a:rPr>
              <a:t>de </a:t>
            </a:r>
            <a:r>
              <a:rPr sz="2700" spc="105" dirty="0">
                <a:latin typeface="Trebuchet MS"/>
                <a:cs typeface="Trebuchet MS"/>
              </a:rPr>
              <a:t>modo </a:t>
            </a:r>
            <a:r>
              <a:rPr sz="2700" spc="50" dirty="0">
                <a:latin typeface="Trebuchet MS"/>
                <a:cs typeface="Trebuchet MS"/>
              </a:rPr>
              <a:t>a </a:t>
            </a:r>
            <a:r>
              <a:rPr sz="2700" spc="25" dirty="0">
                <a:latin typeface="Trebuchet MS"/>
                <a:cs typeface="Trebuchet MS"/>
              </a:rPr>
              <a:t>contemplar </a:t>
            </a:r>
            <a:r>
              <a:rPr sz="2700" spc="105" dirty="0">
                <a:latin typeface="Trebuchet MS"/>
                <a:cs typeface="Trebuchet MS"/>
              </a:rPr>
              <a:t>as </a:t>
            </a:r>
            <a:r>
              <a:rPr sz="2700" spc="35" dirty="0">
                <a:latin typeface="Trebuchet MS"/>
                <a:cs typeface="Trebuchet MS"/>
              </a:rPr>
              <a:t>peculiaridades </a:t>
            </a:r>
            <a:r>
              <a:rPr sz="2700" spc="130" dirty="0">
                <a:latin typeface="Trebuchet MS"/>
                <a:cs typeface="Trebuchet MS"/>
              </a:rPr>
              <a:t>dos </a:t>
            </a:r>
            <a:r>
              <a:rPr sz="2700" spc="75" dirty="0">
                <a:latin typeface="Trebuchet MS"/>
                <a:cs typeface="Trebuchet MS"/>
              </a:rPr>
              <a:t>espaços </a:t>
            </a:r>
            <a:r>
              <a:rPr sz="2700" spc="-800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confinados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75" dirty="0">
                <a:latin typeface="Trebuchet MS"/>
                <a:cs typeface="Trebuchet MS"/>
              </a:rPr>
              <a:t>da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dirty="0">
                <a:latin typeface="Trebuchet MS"/>
                <a:cs typeface="Trebuchet MS"/>
              </a:rPr>
              <a:t>organização;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4A21F3CF-776F-D197-E0D9-43DFC35E8BA3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1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8"/>
                </a:moveTo>
                <a:lnTo>
                  <a:pt x="1756814" y="6085858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8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859850" y="563978"/>
            <a:ext cx="8093709" cy="8147684"/>
            <a:chOff x="9859850" y="563978"/>
            <a:chExt cx="8093709" cy="8147684"/>
          </a:xfrm>
        </p:grpSpPr>
        <p:sp>
          <p:nvSpPr>
            <p:cNvPr id="4" name="object 4"/>
            <p:cNvSpPr/>
            <p:nvPr/>
          </p:nvSpPr>
          <p:spPr>
            <a:xfrm>
              <a:off x="9859850" y="563978"/>
              <a:ext cx="4961255" cy="4297045"/>
            </a:xfrm>
            <a:custGeom>
              <a:avLst/>
              <a:gdLst/>
              <a:ahLst/>
              <a:cxnLst/>
              <a:rect l="l" t="t" r="r" b="b"/>
              <a:pathLst>
                <a:path w="4961255" h="4297045">
                  <a:moveTo>
                    <a:pt x="3720976" y="4296462"/>
                  </a:moveTo>
                  <a:lnTo>
                    <a:pt x="1240267" y="4296462"/>
                  </a:lnTo>
                  <a:lnTo>
                    <a:pt x="0" y="2148232"/>
                  </a:lnTo>
                  <a:lnTo>
                    <a:pt x="1240267" y="0"/>
                  </a:lnTo>
                  <a:lnTo>
                    <a:pt x="3720802" y="0"/>
                  </a:lnTo>
                  <a:lnTo>
                    <a:pt x="4961071" y="2147931"/>
                  </a:lnTo>
                  <a:lnTo>
                    <a:pt x="4961071" y="2148531"/>
                  </a:lnTo>
                  <a:lnTo>
                    <a:pt x="3720976" y="4296462"/>
                  </a:lnTo>
                  <a:close/>
                </a:path>
              </a:pathLst>
            </a:custGeom>
            <a:solidFill>
              <a:srgbClr val="787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45997" y="2120110"/>
              <a:ext cx="7607031" cy="659125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52841" y="2040735"/>
            <a:ext cx="783272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114" dirty="0"/>
              <a:t>RESPONSABILIDADES</a:t>
            </a:r>
            <a:endParaRPr sz="6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966" y="3496564"/>
            <a:ext cx="114300" cy="1142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0341" y="4534789"/>
            <a:ext cx="104775" cy="1047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0341" y="5487289"/>
            <a:ext cx="104775" cy="1047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0341" y="6439789"/>
            <a:ext cx="104775" cy="1047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0341" y="6916039"/>
            <a:ext cx="104775" cy="10477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335652" y="3274410"/>
            <a:ext cx="9176385" cy="4827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">
              <a:lnSpc>
                <a:spcPct val="100000"/>
              </a:lnSpc>
              <a:spcBef>
                <a:spcPts val="100"/>
              </a:spcBef>
            </a:pPr>
            <a:r>
              <a:rPr sz="3000" spc="-85" dirty="0">
                <a:latin typeface="Trebuchet MS"/>
                <a:cs typeface="Trebuchet MS"/>
              </a:rPr>
              <a:t>33</a:t>
            </a:r>
            <a:r>
              <a:rPr sz="3000" spc="-390" dirty="0">
                <a:latin typeface="Trebuchet MS"/>
                <a:cs typeface="Trebuchet MS"/>
              </a:rPr>
              <a:t>.</a:t>
            </a:r>
            <a:r>
              <a:rPr sz="3000" spc="-85" dirty="0">
                <a:latin typeface="Trebuchet MS"/>
                <a:cs typeface="Trebuchet MS"/>
              </a:rPr>
              <a:t>3</a:t>
            </a:r>
            <a:r>
              <a:rPr sz="3000" spc="-390" dirty="0">
                <a:latin typeface="Trebuchet MS"/>
                <a:cs typeface="Trebuchet MS"/>
              </a:rPr>
              <a:t>.</a:t>
            </a:r>
            <a:r>
              <a:rPr sz="3000" spc="-90" dirty="0">
                <a:latin typeface="Trebuchet MS"/>
                <a:cs typeface="Trebuchet MS"/>
              </a:rPr>
              <a:t>2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-120" dirty="0">
                <a:latin typeface="Trebuchet MS"/>
                <a:cs typeface="Trebuchet MS"/>
              </a:rPr>
              <a:t>C</a:t>
            </a:r>
            <a:r>
              <a:rPr sz="3000" spc="135" dirty="0">
                <a:latin typeface="Trebuchet MS"/>
                <a:cs typeface="Trebuchet MS"/>
              </a:rPr>
              <a:t>o</a:t>
            </a:r>
            <a:r>
              <a:rPr sz="3000" spc="75" dirty="0">
                <a:latin typeface="Trebuchet MS"/>
                <a:cs typeface="Trebuchet MS"/>
              </a:rPr>
              <a:t>m</a:t>
            </a:r>
            <a:r>
              <a:rPr sz="3000" spc="105" dirty="0">
                <a:latin typeface="Trebuchet MS"/>
                <a:cs typeface="Trebuchet MS"/>
              </a:rPr>
              <a:t>p</a:t>
            </a:r>
            <a:r>
              <a:rPr sz="3000" spc="-10" dirty="0">
                <a:latin typeface="Trebuchet MS"/>
                <a:cs typeface="Trebuchet MS"/>
              </a:rPr>
              <a:t>e</a:t>
            </a:r>
            <a:r>
              <a:rPr sz="3000" spc="-114" dirty="0">
                <a:latin typeface="Trebuchet MS"/>
                <a:cs typeface="Trebuchet MS"/>
              </a:rPr>
              <a:t>t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50" dirty="0">
                <a:latin typeface="Trebuchet MS"/>
                <a:cs typeface="Trebuchet MS"/>
              </a:rPr>
              <a:t>a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-15" dirty="0">
                <a:latin typeface="Trebuchet MS"/>
                <a:cs typeface="Trebuchet MS"/>
              </a:rPr>
              <a:t>r</a:t>
            </a:r>
            <a:r>
              <a:rPr sz="3000" spc="-10" dirty="0">
                <a:latin typeface="Trebuchet MS"/>
                <a:cs typeface="Trebuchet MS"/>
              </a:rPr>
              <a:t>e</a:t>
            </a:r>
            <a:r>
              <a:rPr sz="3000" spc="180" dirty="0">
                <a:latin typeface="Trebuchet MS"/>
                <a:cs typeface="Trebuchet MS"/>
              </a:rPr>
              <a:t>s</a:t>
            </a:r>
            <a:r>
              <a:rPr sz="3000" spc="105" dirty="0">
                <a:latin typeface="Trebuchet MS"/>
                <a:cs typeface="Trebuchet MS"/>
              </a:rPr>
              <a:t>p</a:t>
            </a:r>
            <a:r>
              <a:rPr sz="3000" spc="135" dirty="0">
                <a:latin typeface="Trebuchet MS"/>
                <a:cs typeface="Trebuchet MS"/>
              </a:rPr>
              <a:t>o</a:t>
            </a:r>
            <a:r>
              <a:rPr sz="3000" spc="110" dirty="0">
                <a:latin typeface="Trebuchet MS"/>
                <a:cs typeface="Trebuchet MS"/>
              </a:rPr>
              <a:t>n</a:t>
            </a:r>
            <a:r>
              <a:rPr sz="3000" spc="180" dirty="0">
                <a:latin typeface="Trebuchet MS"/>
                <a:cs typeface="Trebuchet MS"/>
              </a:rPr>
              <a:t>s</a:t>
            </a:r>
            <a:r>
              <a:rPr sz="3000" spc="50" dirty="0">
                <a:latin typeface="Trebuchet MS"/>
                <a:cs typeface="Trebuchet MS"/>
              </a:rPr>
              <a:t>á</a:t>
            </a:r>
            <a:r>
              <a:rPr sz="3000" dirty="0">
                <a:latin typeface="Trebuchet MS"/>
                <a:cs typeface="Trebuchet MS"/>
              </a:rPr>
              <a:t>v</a:t>
            </a:r>
            <a:r>
              <a:rPr sz="3000" spc="-10" dirty="0">
                <a:latin typeface="Trebuchet MS"/>
                <a:cs typeface="Trebuchet MS"/>
              </a:rPr>
              <a:t>el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-114" dirty="0">
                <a:latin typeface="Trebuchet MS"/>
                <a:cs typeface="Trebuchet MS"/>
              </a:rPr>
              <a:t>t</a:t>
            </a:r>
            <a:r>
              <a:rPr sz="3000" spc="-10" dirty="0">
                <a:latin typeface="Trebuchet MS"/>
                <a:cs typeface="Trebuchet MS"/>
              </a:rPr>
              <a:t>é</a:t>
            </a:r>
            <a:r>
              <a:rPr sz="3000" spc="-60" dirty="0">
                <a:latin typeface="Trebuchet MS"/>
                <a:cs typeface="Trebuchet MS"/>
              </a:rPr>
              <a:t>c</a:t>
            </a:r>
            <a:r>
              <a:rPr sz="3000" spc="110" dirty="0">
                <a:latin typeface="Trebuchet MS"/>
                <a:cs typeface="Trebuchet MS"/>
              </a:rPr>
              <a:t>n</a:t>
            </a:r>
            <a:r>
              <a:rPr sz="3000" spc="-15" dirty="0">
                <a:latin typeface="Trebuchet MS"/>
                <a:cs typeface="Trebuchet MS"/>
              </a:rPr>
              <a:t>i</a:t>
            </a:r>
            <a:r>
              <a:rPr sz="3000" spc="-60" dirty="0">
                <a:latin typeface="Trebuchet MS"/>
                <a:cs typeface="Trebuchet MS"/>
              </a:rPr>
              <a:t>c</a:t>
            </a:r>
            <a:r>
              <a:rPr sz="3000" spc="135" dirty="0">
                <a:latin typeface="Trebuchet MS"/>
                <a:cs typeface="Trebuchet MS"/>
              </a:rPr>
              <a:t>o</a:t>
            </a:r>
            <a:r>
              <a:rPr sz="3000" spc="-385" dirty="0">
                <a:latin typeface="Trebuchet MS"/>
                <a:cs typeface="Trebuchet MS"/>
              </a:rPr>
              <a:t>: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600">
              <a:latin typeface="Trebuchet MS"/>
              <a:cs typeface="Trebuchet MS"/>
            </a:endParaRPr>
          </a:p>
          <a:p>
            <a:pPr marL="12700" marR="106045" indent="180975">
              <a:lnSpc>
                <a:spcPct val="115700"/>
              </a:lnSpc>
              <a:buAutoNum type="alphaLcParenR" startAt="3"/>
              <a:tabLst>
                <a:tab pos="560070" algn="l"/>
              </a:tabLst>
            </a:pPr>
            <a:r>
              <a:rPr sz="2700" spc="30" dirty="0">
                <a:latin typeface="Trebuchet MS"/>
                <a:cs typeface="Trebuchet MS"/>
              </a:rPr>
              <a:t>elaborar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145" dirty="0">
                <a:latin typeface="Trebuchet MS"/>
                <a:cs typeface="Trebuchet MS"/>
              </a:rPr>
              <a:t>os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procedimentos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de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segurança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relacionados </a:t>
            </a:r>
            <a:r>
              <a:rPr sz="2700" spc="-800" dirty="0">
                <a:latin typeface="Trebuchet MS"/>
                <a:cs typeface="Trebuchet MS"/>
              </a:rPr>
              <a:t> </a:t>
            </a:r>
            <a:r>
              <a:rPr sz="2700" spc="85" dirty="0">
                <a:latin typeface="Trebuchet MS"/>
                <a:cs typeface="Trebuchet MS"/>
              </a:rPr>
              <a:t>ao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espaço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" dirty="0">
                <a:latin typeface="Trebuchet MS"/>
                <a:cs typeface="Trebuchet MS"/>
              </a:rPr>
              <a:t>confinado;</a:t>
            </a:r>
            <a:endParaRPr sz="2700">
              <a:latin typeface="Trebuchet MS"/>
              <a:cs typeface="Trebuchet MS"/>
            </a:endParaRPr>
          </a:p>
          <a:p>
            <a:pPr marL="12700" marR="643255" indent="90170">
              <a:lnSpc>
                <a:spcPct val="115700"/>
              </a:lnSpc>
              <a:buAutoNum type="alphaLcParenR" startAt="3"/>
              <a:tabLst>
                <a:tab pos="510540" algn="l"/>
              </a:tabLst>
            </a:pPr>
            <a:r>
              <a:rPr sz="2700" spc="20" dirty="0">
                <a:latin typeface="Trebuchet MS"/>
                <a:cs typeface="Trebuchet MS"/>
              </a:rPr>
              <a:t>indicar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145" dirty="0">
                <a:latin typeface="Trebuchet MS"/>
                <a:cs typeface="Trebuchet MS"/>
              </a:rPr>
              <a:t>os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equipamentos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para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trabalho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em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75" dirty="0">
                <a:latin typeface="Trebuchet MS"/>
                <a:cs typeface="Trebuchet MS"/>
              </a:rPr>
              <a:t>espaços </a:t>
            </a:r>
            <a:r>
              <a:rPr sz="2700" spc="-800" dirty="0">
                <a:latin typeface="Trebuchet MS"/>
                <a:cs typeface="Trebuchet MS"/>
              </a:rPr>
              <a:t> </a:t>
            </a:r>
            <a:r>
              <a:rPr sz="2700" spc="20" dirty="0">
                <a:latin typeface="Trebuchet MS"/>
                <a:cs typeface="Trebuchet MS"/>
              </a:rPr>
              <a:t>confinados;</a:t>
            </a:r>
            <a:endParaRPr sz="2700">
              <a:latin typeface="Trebuchet MS"/>
              <a:cs typeface="Trebuchet MS"/>
            </a:endParaRPr>
          </a:p>
          <a:p>
            <a:pPr marL="492125" indent="-389890">
              <a:lnSpc>
                <a:spcPct val="100000"/>
              </a:lnSpc>
              <a:spcBef>
                <a:spcPts val="509"/>
              </a:spcBef>
              <a:buAutoNum type="alphaLcParenR" startAt="3"/>
              <a:tabLst>
                <a:tab pos="492759" algn="l"/>
              </a:tabLst>
            </a:pPr>
            <a:r>
              <a:rPr sz="2700" spc="30" dirty="0">
                <a:latin typeface="Trebuchet MS"/>
                <a:cs typeface="Trebuchet MS"/>
              </a:rPr>
              <a:t>elaborar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125" dirty="0">
                <a:latin typeface="Trebuchet MS"/>
                <a:cs typeface="Trebuchet MS"/>
              </a:rPr>
              <a:t>o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70" dirty="0">
                <a:latin typeface="Trebuchet MS"/>
                <a:cs typeface="Trebuchet MS"/>
              </a:rPr>
              <a:t>plano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de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-30" dirty="0">
                <a:latin typeface="Trebuchet MS"/>
                <a:cs typeface="Trebuchet MS"/>
              </a:rPr>
              <a:t>resgate;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e</a:t>
            </a:r>
            <a:endParaRPr sz="2700">
              <a:latin typeface="Trebuchet MS"/>
              <a:cs typeface="Trebuchet MS"/>
            </a:endParaRPr>
          </a:p>
          <a:p>
            <a:pPr marL="12700" marR="5080" indent="90170">
              <a:lnSpc>
                <a:spcPct val="115700"/>
              </a:lnSpc>
              <a:buAutoNum type="alphaLcParenR" startAt="3"/>
              <a:tabLst>
                <a:tab pos="420370" algn="l"/>
              </a:tabLst>
            </a:pPr>
            <a:r>
              <a:rPr sz="2700" spc="45" dirty="0">
                <a:latin typeface="Trebuchet MS"/>
                <a:cs typeface="Trebuchet MS"/>
              </a:rPr>
              <a:t>coordenar </a:t>
            </a:r>
            <a:r>
              <a:rPr sz="2700" spc="50" dirty="0">
                <a:latin typeface="Trebuchet MS"/>
                <a:cs typeface="Trebuchet MS"/>
              </a:rPr>
              <a:t>a </a:t>
            </a:r>
            <a:r>
              <a:rPr sz="2700" spc="10" dirty="0">
                <a:latin typeface="Trebuchet MS"/>
                <a:cs typeface="Trebuchet MS"/>
              </a:rPr>
              <a:t>capacitação </a:t>
            </a:r>
            <a:r>
              <a:rPr sz="2700" spc="5" dirty="0">
                <a:latin typeface="Trebuchet MS"/>
                <a:cs typeface="Trebuchet MS"/>
              </a:rPr>
              <a:t>inicial </a:t>
            </a:r>
            <a:r>
              <a:rPr sz="2700" spc="-5" dirty="0">
                <a:latin typeface="Trebuchet MS"/>
                <a:cs typeface="Trebuchet MS"/>
              </a:rPr>
              <a:t>e </a:t>
            </a:r>
            <a:r>
              <a:rPr sz="2700" spc="30" dirty="0">
                <a:latin typeface="Trebuchet MS"/>
                <a:cs typeface="Trebuchet MS"/>
              </a:rPr>
              <a:t>periódica </a:t>
            </a:r>
            <a:r>
              <a:rPr sz="2700" spc="130" dirty="0">
                <a:latin typeface="Trebuchet MS"/>
                <a:cs typeface="Trebuchet MS"/>
              </a:rPr>
              <a:t>dos </a:t>
            </a:r>
            <a:r>
              <a:rPr sz="2700" spc="135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supervisores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de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-25" dirty="0">
                <a:latin typeface="Trebuchet MS"/>
                <a:cs typeface="Trebuchet MS"/>
              </a:rPr>
              <a:t>entrada,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-20" dirty="0">
                <a:latin typeface="Trebuchet MS"/>
                <a:cs typeface="Trebuchet MS"/>
              </a:rPr>
              <a:t>vigias,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trabalhadores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autorizados </a:t>
            </a:r>
            <a:r>
              <a:rPr sz="2700" spc="-795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e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75" dirty="0">
                <a:latin typeface="Trebuchet MS"/>
                <a:cs typeface="Trebuchet MS"/>
              </a:rPr>
              <a:t>da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equipe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de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15" dirty="0">
                <a:latin typeface="Trebuchet MS"/>
                <a:cs typeface="Trebuchet MS"/>
              </a:rPr>
              <a:t>emergência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e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5" dirty="0">
                <a:latin typeface="Trebuchet MS"/>
                <a:cs typeface="Trebuchet MS"/>
              </a:rPr>
              <a:t>salvamento.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090FCF7F-0D43-908C-C149-450DD766308B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0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9"/>
                </a:moveTo>
                <a:lnTo>
                  <a:pt x="1756815" y="6085859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9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859850" y="563974"/>
            <a:ext cx="8093709" cy="8147684"/>
            <a:chOff x="9859850" y="563974"/>
            <a:chExt cx="8093709" cy="8147684"/>
          </a:xfrm>
        </p:grpSpPr>
        <p:sp>
          <p:nvSpPr>
            <p:cNvPr id="4" name="object 4"/>
            <p:cNvSpPr/>
            <p:nvPr/>
          </p:nvSpPr>
          <p:spPr>
            <a:xfrm>
              <a:off x="9859850" y="563974"/>
              <a:ext cx="4961255" cy="4297045"/>
            </a:xfrm>
            <a:custGeom>
              <a:avLst/>
              <a:gdLst/>
              <a:ahLst/>
              <a:cxnLst/>
              <a:rect l="l" t="t" r="r" b="b"/>
              <a:pathLst>
                <a:path w="4961255" h="4297045">
                  <a:moveTo>
                    <a:pt x="3720976" y="4296462"/>
                  </a:moveTo>
                  <a:lnTo>
                    <a:pt x="1240267" y="4296462"/>
                  </a:lnTo>
                  <a:lnTo>
                    <a:pt x="0" y="2148232"/>
                  </a:lnTo>
                  <a:lnTo>
                    <a:pt x="1240267" y="0"/>
                  </a:lnTo>
                  <a:lnTo>
                    <a:pt x="3720802" y="0"/>
                  </a:lnTo>
                  <a:lnTo>
                    <a:pt x="4961071" y="2147931"/>
                  </a:lnTo>
                  <a:lnTo>
                    <a:pt x="4961071" y="2148531"/>
                  </a:lnTo>
                  <a:lnTo>
                    <a:pt x="3720976" y="4296462"/>
                  </a:lnTo>
                  <a:close/>
                </a:path>
              </a:pathLst>
            </a:custGeom>
            <a:solidFill>
              <a:srgbClr val="787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45997" y="2120109"/>
              <a:ext cx="7607031" cy="659125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28918" y="2040734"/>
            <a:ext cx="783272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114" dirty="0"/>
              <a:t>RESPONSABILIDADES</a:t>
            </a:r>
            <a:endParaRPr sz="6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4043" y="3496566"/>
            <a:ext cx="114300" cy="1142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418" y="4534791"/>
            <a:ext cx="104775" cy="1047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418" y="5011041"/>
            <a:ext cx="104775" cy="1047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6418" y="5963541"/>
            <a:ext cx="104775" cy="1047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6418" y="6439790"/>
            <a:ext cx="104775" cy="10477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311729" y="3274410"/>
            <a:ext cx="9245600" cy="4351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">
              <a:lnSpc>
                <a:spcPct val="100000"/>
              </a:lnSpc>
              <a:spcBef>
                <a:spcPts val="100"/>
              </a:spcBef>
            </a:pPr>
            <a:r>
              <a:rPr sz="3000" spc="-85" dirty="0">
                <a:latin typeface="Trebuchet MS"/>
                <a:cs typeface="Trebuchet MS"/>
              </a:rPr>
              <a:t>33</a:t>
            </a:r>
            <a:r>
              <a:rPr sz="3000" spc="-390" dirty="0">
                <a:latin typeface="Trebuchet MS"/>
                <a:cs typeface="Trebuchet MS"/>
              </a:rPr>
              <a:t>.</a:t>
            </a:r>
            <a:r>
              <a:rPr sz="3000" spc="-85" dirty="0">
                <a:latin typeface="Trebuchet MS"/>
                <a:cs typeface="Trebuchet MS"/>
              </a:rPr>
              <a:t>3</a:t>
            </a:r>
            <a:r>
              <a:rPr sz="3000" spc="-390" dirty="0">
                <a:latin typeface="Trebuchet MS"/>
                <a:cs typeface="Trebuchet MS"/>
              </a:rPr>
              <a:t>.</a:t>
            </a:r>
            <a:r>
              <a:rPr sz="3000" spc="-80" dirty="0">
                <a:latin typeface="Trebuchet MS"/>
                <a:cs typeface="Trebuchet MS"/>
              </a:rPr>
              <a:t>3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-120" dirty="0">
                <a:latin typeface="Trebuchet MS"/>
                <a:cs typeface="Trebuchet MS"/>
              </a:rPr>
              <a:t>C</a:t>
            </a:r>
            <a:r>
              <a:rPr sz="3000" spc="135" dirty="0">
                <a:latin typeface="Trebuchet MS"/>
                <a:cs typeface="Trebuchet MS"/>
              </a:rPr>
              <a:t>o</a:t>
            </a:r>
            <a:r>
              <a:rPr sz="3000" spc="75" dirty="0">
                <a:latin typeface="Trebuchet MS"/>
                <a:cs typeface="Trebuchet MS"/>
              </a:rPr>
              <a:t>m</a:t>
            </a:r>
            <a:r>
              <a:rPr sz="3000" spc="105" dirty="0">
                <a:latin typeface="Trebuchet MS"/>
                <a:cs typeface="Trebuchet MS"/>
              </a:rPr>
              <a:t>p</a:t>
            </a:r>
            <a:r>
              <a:rPr sz="3000" spc="-10" dirty="0">
                <a:latin typeface="Trebuchet MS"/>
                <a:cs typeface="Trebuchet MS"/>
              </a:rPr>
              <a:t>e</a:t>
            </a:r>
            <a:r>
              <a:rPr sz="3000" spc="-114" dirty="0">
                <a:latin typeface="Trebuchet MS"/>
                <a:cs typeface="Trebuchet MS"/>
              </a:rPr>
              <a:t>t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50" dirty="0">
                <a:latin typeface="Trebuchet MS"/>
                <a:cs typeface="Trebuchet MS"/>
              </a:rPr>
              <a:t>a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180" dirty="0">
                <a:latin typeface="Trebuchet MS"/>
                <a:cs typeface="Trebuchet MS"/>
              </a:rPr>
              <a:t>s</a:t>
            </a:r>
            <a:r>
              <a:rPr sz="3000" spc="100" dirty="0">
                <a:latin typeface="Trebuchet MS"/>
                <a:cs typeface="Trebuchet MS"/>
              </a:rPr>
              <a:t>u</a:t>
            </a:r>
            <a:r>
              <a:rPr sz="3000" spc="105" dirty="0">
                <a:latin typeface="Trebuchet MS"/>
                <a:cs typeface="Trebuchet MS"/>
              </a:rPr>
              <a:t>p</a:t>
            </a:r>
            <a:r>
              <a:rPr sz="3000" spc="-10" dirty="0">
                <a:latin typeface="Trebuchet MS"/>
                <a:cs typeface="Trebuchet MS"/>
              </a:rPr>
              <a:t>e</a:t>
            </a:r>
            <a:r>
              <a:rPr sz="3000" spc="-15" dirty="0">
                <a:latin typeface="Trebuchet MS"/>
                <a:cs typeface="Trebuchet MS"/>
              </a:rPr>
              <a:t>r</a:t>
            </a:r>
            <a:r>
              <a:rPr sz="3000" dirty="0">
                <a:latin typeface="Trebuchet MS"/>
                <a:cs typeface="Trebuchet MS"/>
              </a:rPr>
              <a:t>v</a:t>
            </a:r>
            <a:r>
              <a:rPr sz="3000" spc="-15" dirty="0">
                <a:latin typeface="Trebuchet MS"/>
                <a:cs typeface="Trebuchet MS"/>
              </a:rPr>
              <a:t>i</a:t>
            </a:r>
            <a:r>
              <a:rPr sz="3000" spc="180" dirty="0">
                <a:latin typeface="Trebuchet MS"/>
                <a:cs typeface="Trebuchet MS"/>
              </a:rPr>
              <a:t>s</a:t>
            </a:r>
            <a:r>
              <a:rPr sz="3000" spc="135" dirty="0">
                <a:latin typeface="Trebuchet MS"/>
                <a:cs typeface="Trebuchet MS"/>
              </a:rPr>
              <a:t>o</a:t>
            </a:r>
            <a:r>
              <a:rPr sz="3000" spc="-10" dirty="0">
                <a:latin typeface="Trebuchet MS"/>
                <a:cs typeface="Trebuchet MS"/>
              </a:rPr>
              <a:t>r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114" dirty="0">
                <a:latin typeface="Trebuchet MS"/>
                <a:cs typeface="Trebuchet MS"/>
              </a:rPr>
              <a:t>d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-10" dirty="0">
                <a:latin typeface="Trebuchet MS"/>
                <a:cs typeface="Trebuchet MS"/>
              </a:rPr>
              <a:t>e</a:t>
            </a:r>
            <a:r>
              <a:rPr sz="3000" spc="110" dirty="0">
                <a:latin typeface="Trebuchet MS"/>
                <a:cs typeface="Trebuchet MS"/>
              </a:rPr>
              <a:t>n</a:t>
            </a:r>
            <a:r>
              <a:rPr sz="3000" spc="-114" dirty="0">
                <a:latin typeface="Trebuchet MS"/>
                <a:cs typeface="Trebuchet MS"/>
              </a:rPr>
              <a:t>t</a:t>
            </a:r>
            <a:r>
              <a:rPr sz="3000" spc="-15" dirty="0">
                <a:latin typeface="Trebuchet MS"/>
                <a:cs typeface="Trebuchet MS"/>
              </a:rPr>
              <a:t>r</a:t>
            </a:r>
            <a:r>
              <a:rPr sz="3000" spc="50" dirty="0">
                <a:latin typeface="Trebuchet MS"/>
                <a:cs typeface="Trebuchet MS"/>
              </a:rPr>
              <a:t>a</a:t>
            </a:r>
            <a:r>
              <a:rPr sz="3000" spc="114" dirty="0">
                <a:latin typeface="Trebuchet MS"/>
                <a:cs typeface="Trebuchet MS"/>
              </a:rPr>
              <a:t>d</a:t>
            </a:r>
            <a:r>
              <a:rPr sz="3000" spc="50" dirty="0">
                <a:latin typeface="Trebuchet MS"/>
                <a:cs typeface="Trebuchet MS"/>
              </a:rPr>
              <a:t>a</a:t>
            </a:r>
            <a:r>
              <a:rPr sz="3000" spc="-385" dirty="0">
                <a:latin typeface="Trebuchet MS"/>
                <a:cs typeface="Trebuchet MS"/>
              </a:rPr>
              <a:t>: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050">
              <a:latin typeface="Trebuchet MS"/>
              <a:cs typeface="Trebuchet MS"/>
            </a:endParaRPr>
          </a:p>
          <a:p>
            <a:pPr marL="491490" indent="-389255">
              <a:lnSpc>
                <a:spcPct val="100000"/>
              </a:lnSpc>
              <a:buAutoNum type="alphaLcParenR"/>
              <a:tabLst>
                <a:tab pos="492125" algn="l"/>
              </a:tabLst>
            </a:pPr>
            <a:r>
              <a:rPr sz="2700" spc="-15" dirty="0">
                <a:latin typeface="Trebuchet MS"/>
                <a:cs typeface="Trebuchet MS"/>
              </a:rPr>
              <a:t>emitir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a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45" dirty="0">
                <a:latin typeface="Trebuchet MS"/>
                <a:cs typeface="Trebuchet MS"/>
              </a:rPr>
              <a:t>PET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antes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114" dirty="0">
                <a:latin typeface="Trebuchet MS"/>
                <a:cs typeface="Trebuchet MS"/>
              </a:rPr>
              <a:t>do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20" dirty="0">
                <a:latin typeface="Trebuchet MS"/>
                <a:cs typeface="Trebuchet MS"/>
              </a:rPr>
              <a:t>início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105" dirty="0">
                <a:latin typeface="Trebuchet MS"/>
                <a:cs typeface="Trebuchet MS"/>
              </a:rPr>
              <a:t>das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atividades;</a:t>
            </a:r>
            <a:endParaRPr sz="2700">
              <a:latin typeface="Trebuchet MS"/>
              <a:cs typeface="Trebuchet MS"/>
            </a:endParaRPr>
          </a:p>
          <a:p>
            <a:pPr marL="12700" marR="5080" indent="90170">
              <a:lnSpc>
                <a:spcPct val="115700"/>
              </a:lnSpc>
              <a:buAutoNum type="alphaLcParenR"/>
              <a:tabLst>
                <a:tab pos="509270" algn="l"/>
              </a:tabLst>
            </a:pPr>
            <a:r>
              <a:rPr sz="2700" spc="-15" dirty="0">
                <a:latin typeface="Trebuchet MS"/>
                <a:cs typeface="Trebuchet MS"/>
              </a:rPr>
              <a:t>executar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145" dirty="0">
                <a:latin typeface="Trebuchet MS"/>
                <a:cs typeface="Trebuchet MS"/>
              </a:rPr>
              <a:t>os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15" dirty="0">
                <a:latin typeface="Trebuchet MS"/>
                <a:cs typeface="Trebuchet MS"/>
              </a:rPr>
              <a:t>testes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e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dirty="0">
                <a:latin typeface="Trebuchet MS"/>
                <a:cs typeface="Trebuchet MS"/>
              </a:rPr>
              <a:t>conferir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145" dirty="0">
                <a:latin typeface="Trebuchet MS"/>
                <a:cs typeface="Trebuchet MS"/>
              </a:rPr>
              <a:t>os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20" dirty="0">
                <a:latin typeface="Trebuchet MS"/>
                <a:cs typeface="Trebuchet MS"/>
              </a:rPr>
              <a:t>equipamentos,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antes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75" dirty="0">
                <a:latin typeface="Trebuchet MS"/>
                <a:cs typeface="Trebuchet MS"/>
              </a:rPr>
              <a:t>da </a:t>
            </a:r>
            <a:r>
              <a:rPr sz="2700" spc="-795" dirty="0">
                <a:latin typeface="Trebuchet MS"/>
                <a:cs typeface="Trebuchet MS"/>
              </a:rPr>
              <a:t> </a:t>
            </a:r>
            <a:r>
              <a:rPr sz="2700" spc="-35" dirty="0">
                <a:latin typeface="Trebuchet MS"/>
                <a:cs typeface="Trebuchet MS"/>
              </a:rPr>
              <a:t>utilização;</a:t>
            </a:r>
            <a:endParaRPr sz="2700">
              <a:latin typeface="Trebuchet MS"/>
              <a:cs typeface="Trebuchet MS"/>
            </a:endParaRPr>
          </a:p>
          <a:p>
            <a:pPr marL="468630" indent="-366395">
              <a:lnSpc>
                <a:spcPct val="100000"/>
              </a:lnSpc>
              <a:spcBef>
                <a:spcPts val="509"/>
              </a:spcBef>
              <a:buAutoNum type="alphaLcParenR"/>
              <a:tabLst>
                <a:tab pos="469265" algn="l"/>
              </a:tabLst>
            </a:pPr>
            <a:r>
              <a:rPr sz="2700" spc="20" dirty="0">
                <a:latin typeface="Trebuchet MS"/>
                <a:cs typeface="Trebuchet MS"/>
              </a:rPr>
              <a:t>implementar</a:t>
            </a:r>
            <a:r>
              <a:rPr sz="2700" spc="-110" dirty="0">
                <a:latin typeface="Trebuchet MS"/>
                <a:cs typeface="Trebuchet MS"/>
              </a:rPr>
              <a:t> </a:t>
            </a:r>
            <a:r>
              <a:rPr sz="2700" spc="145" dirty="0">
                <a:latin typeface="Trebuchet MS"/>
                <a:cs typeface="Trebuchet MS"/>
              </a:rPr>
              <a:t>os</a:t>
            </a:r>
            <a:r>
              <a:rPr sz="2700" spc="-110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procedimentos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contidos</a:t>
            </a:r>
            <a:r>
              <a:rPr sz="2700" spc="-110" dirty="0">
                <a:latin typeface="Trebuchet MS"/>
                <a:cs typeface="Trebuchet MS"/>
              </a:rPr>
              <a:t> </a:t>
            </a:r>
            <a:r>
              <a:rPr sz="2700" spc="75" dirty="0">
                <a:latin typeface="Trebuchet MS"/>
                <a:cs typeface="Trebuchet MS"/>
              </a:rPr>
              <a:t>na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-120" dirty="0">
                <a:latin typeface="Trebuchet MS"/>
                <a:cs typeface="Trebuchet MS"/>
              </a:rPr>
              <a:t>PET;</a:t>
            </a:r>
            <a:endParaRPr sz="2700">
              <a:latin typeface="Trebuchet MS"/>
              <a:cs typeface="Trebuchet MS"/>
            </a:endParaRPr>
          </a:p>
          <a:p>
            <a:pPr marL="12700" marR="150495" indent="90170">
              <a:lnSpc>
                <a:spcPct val="115700"/>
              </a:lnSpc>
              <a:spcBef>
                <a:spcPts val="5"/>
              </a:spcBef>
              <a:buAutoNum type="alphaLcParenR"/>
              <a:tabLst>
                <a:tab pos="510540" algn="l"/>
              </a:tabLst>
            </a:pPr>
            <a:r>
              <a:rPr sz="2700" spc="55" dirty="0">
                <a:latin typeface="Trebuchet MS"/>
                <a:cs typeface="Trebuchet MS"/>
              </a:rPr>
              <a:t>assegurar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65" dirty="0">
                <a:latin typeface="Trebuchet MS"/>
                <a:cs typeface="Trebuchet MS"/>
              </a:rPr>
              <a:t>que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145" dirty="0">
                <a:latin typeface="Trebuchet MS"/>
                <a:cs typeface="Trebuchet MS"/>
              </a:rPr>
              <a:t>os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serviços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de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15" dirty="0">
                <a:latin typeface="Trebuchet MS"/>
                <a:cs typeface="Trebuchet MS"/>
              </a:rPr>
              <a:t>emergência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e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salvamento </a:t>
            </a:r>
            <a:r>
              <a:rPr sz="2700" spc="-800" dirty="0">
                <a:latin typeface="Trebuchet MS"/>
                <a:cs typeface="Trebuchet MS"/>
              </a:rPr>
              <a:t> </a:t>
            </a:r>
            <a:r>
              <a:rPr sz="2700" spc="-15" dirty="0">
                <a:latin typeface="Trebuchet MS"/>
                <a:cs typeface="Trebuchet MS"/>
              </a:rPr>
              <a:t>estejam </a:t>
            </a:r>
            <a:r>
              <a:rPr sz="2700" spc="60" dirty="0">
                <a:latin typeface="Trebuchet MS"/>
                <a:cs typeface="Trebuchet MS"/>
              </a:rPr>
              <a:t>disponíveis </a:t>
            </a:r>
            <a:r>
              <a:rPr sz="2700" spc="-5" dirty="0">
                <a:latin typeface="Trebuchet MS"/>
                <a:cs typeface="Trebuchet MS"/>
              </a:rPr>
              <a:t>e </a:t>
            </a:r>
            <a:r>
              <a:rPr sz="2700" spc="65" dirty="0">
                <a:latin typeface="Trebuchet MS"/>
                <a:cs typeface="Trebuchet MS"/>
              </a:rPr>
              <a:t>que </a:t>
            </a:r>
            <a:r>
              <a:rPr sz="2700" spc="145" dirty="0">
                <a:latin typeface="Trebuchet MS"/>
                <a:cs typeface="Trebuchet MS"/>
              </a:rPr>
              <a:t>os </a:t>
            </a:r>
            <a:r>
              <a:rPr sz="2700" spc="65" dirty="0">
                <a:latin typeface="Trebuchet MS"/>
                <a:cs typeface="Trebuchet MS"/>
              </a:rPr>
              <a:t>meios </a:t>
            </a:r>
            <a:r>
              <a:rPr sz="2700" spc="40" dirty="0">
                <a:latin typeface="Trebuchet MS"/>
                <a:cs typeface="Trebuchet MS"/>
              </a:rPr>
              <a:t>para </a:t>
            </a:r>
            <a:r>
              <a:rPr sz="2700" spc="145" dirty="0">
                <a:latin typeface="Trebuchet MS"/>
                <a:cs typeface="Trebuchet MS"/>
              </a:rPr>
              <a:t>os </a:t>
            </a:r>
            <a:r>
              <a:rPr sz="2700" spc="30" dirty="0">
                <a:latin typeface="Trebuchet MS"/>
                <a:cs typeface="Trebuchet MS"/>
              </a:rPr>
              <a:t>acionar </a:t>
            </a:r>
            <a:r>
              <a:rPr sz="2700" spc="35" dirty="0">
                <a:latin typeface="Trebuchet MS"/>
                <a:cs typeface="Trebuchet MS"/>
              </a:rPr>
              <a:t> </a:t>
            </a:r>
            <a:r>
              <a:rPr sz="2700" spc="-15" dirty="0">
                <a:latin typeface="Trebuchet MS"/>
                <a:cs typeface="Trebuchet MS"/>
              </a:rPr>
              <a:t>estejam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5" dirty="0">
                <a:latin typeface="Trebuchet MS"/>
                <a:cs typeface="Trebuchet MS"/>
              </a:rPr>
              <a:t>operantes;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E2D9781F-CA7F-0B01-A6F0-F5748C6A75E6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0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9"/>
                </a:moveTo>
                <a:lnTo>
                  <a:pt x="1756815" y="6085859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9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859850" y="563976"/>
            <a:ext cx="8093709" cy="8147684"/>
            <a:chOff x="9859850" y="563976"/>
            <a:chExt cx="8093709" cy="8147684"/>
          </a:xfrm>
        </p:grpSpPr>
        <p:sp>
          <p:nvSpPr>
            <p:cNvPr id="4" name="object 4"/>
            <p:cNvSpPr/>
            <p:nvPr/>
          </p:nvSpPr>
          <p:spPr>
            <a:xfrm>
              <a:off x="9859850" y="563976"/>
              <a:ext cx="4961255" cy="4297045"/>
            </a:xfrm>
            <a:custGeom>
              <a:avLst/>
              <a:gdLst/>
              <a:ahLst/>
              <a:cxnLst/>
              <a:rect l="l" t="t" r="r" b="b"/>
              <a:pathLst>
                <a:path w="4961255" h="4297045">
                  <a:moveTo>
                    <a:pt x="3720976" y="4296462"/>
                  </a:moveTo>
                  <a:lnTo>
                    <a:pt x="1240267" y="4296462"/>
                  </a:lnTo>
                  <a:lnTo>
                    <a:pt x="0" y="2148232"/>
                  </a:lnTo>
                  <a:lnTo>
                    <a:pt x="1240267" y="0"/>
                  </a:lnTo>
                  <a:lnTo>
                    <a:pt x="3720802" y="0"/>
                  </a:lnTo>
                  <a:lnTo>
                    <a:pt x="4961071" y="2147931"/>
                  </a:lnTo>
                  <a:lnTo>
                    <a:pt x="4961071" y="2148531"/>
                  </a:lnTo>
                  <a:lnTo>
                    <a:pt x="3720976" y="4296462"/>
                  </a:lnTo>
                  <a:close/>
                </a:path>
              </a:pathLst>
            </a:custGeom>
            <a:solidFill>
              <a:srgbClr val="787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45997" y="2120110"/>
              <a:ext cx="7607031" cy="659125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28918" y="2040735"/>
            <a:ext cx="783272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114" dirty="0"/>
              <a:t>RESPONSABILIDADES</a:t>
            </a:r>
            <a:endParaRPr sz="6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4043" y="3496565"/>
            <a:ext cx="114300" cy="1142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418" y="4534790"/>
            <a:ext cx="104775" cy="1047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418" y="5487290"/>
            <a:ext cx="104775" cy="1047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418" y="5963540"/>
            <a:ext cx="104775" cy="1047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418" y="6916040"/>
            <a:ext cx="104775" cy="10477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311729" y="3274410"/>
            <a:ext cx="8584565" cy="4351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">
              <a:lnSpc>
                <a:spcPct val="100000"/>
              </a:lnSpc>
              <a:spcBef>
                <a:spcPts val="100"/>
              </a:spcBef>
            </a:pPr>
            <a:r>
              <a:rPr sz="3000" spc="-85" dirty="0">
                <a:latin typeface="Trebuchet MS"/>
                <a:cs typeface="Trebuchet MS"/>
              </a:rPr>
              <a:t>33</a:t>
            </a:r>
            <a:r>
              <a:rPr sz="3000" spc="-390" dirty="0">
                <a:latin typeface="Trebuchet MS"/>
                <a:cs typeface="Trebuchet MS"/>
              </a:rPr>
              <a:t>.</a:t>
            </a:r>
            <a:r>
              <a:rPr sz="3000" spc="-85" dirty="0">
                <a:latin typeface="Trebuchet MS"/>
                <a:cs typeface="Trebuchet MS"/>
              </a:rPr>
              <a:t>3</a:t>
            </a:r>
            <a:r>
              <a:rPr sz="3000" spc="-390" dirty="0">
                <a:latin typeface="Trebuchet MS"/>
                <a:cs typeface="Trebuchet MS"/>
              </a:rPr>
              <a:t>.</a:t>
            </a:r>
            <a:r>
              <a:rPr sz="3000" spc="-80" dirty="0">
                <a:latin typeface="Trebuchet MS"/>
                <a:cs typeface="Trebuchet MS"/>
              </a:rPr>
              <a:t>3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-120" dirty="0">
                <a:latin typeface="Trebuchet MS"/>
                <a:cs typeface="Trebuchet MS"/>
              </a:rPr>
              <a:t>C</a:t>
            </a:r>
            <a:r>
              <a:rPr sz="3000" spc="135" dirty="0">
                <a:latin typeface="Trebuchet MS"/>
                <a:cs typeface="Trebuchet MS"/>
              </a:rPr>
              <a:t>o</a:t>
            </a:r>
            <a:r>
              <a:rPr sz="3000" spc="75" dirty="0">
                <a:latin typeface="Trebuchet MS"/>
                <a:cs typeface="Trebuchet MS"/>
              </a:rPr>
              <a:t>m</a:t>
            </a:r>
            <a:r>
              <a:rPr sz="3000" spc="105" dirty="0">
                <a:latin typeface="Trebuchet MS"/>
                <a:cs typeface="Trebuchet MS"/>
              </a:rPr>
              <a:t>p</a:t>
            </a:r>
            <a:r>
              <a:rPr sz="3000" spc="-10" dirty="0">
                <a:latin typeface="Trebuchet MS"/>
                <a:cs typeface="Trebuchet MS"/>
              </a:rPr>
              <a:t>e</a:t>
            </a:r>
            <a:r>
              <a:rPr sz="3000" spc="-114" dirty="0">
                <a:latin typeface="Trebuchet MS"/>
                <a:cs typeface="Trebuchet MS"/>
              </a:rPr>
              <a:t>t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50" dirty="0">
                <a:latin typeface="Trebuchet MS"/>
                <a:cs typeface="Trebuchet MS"/>
              </a:rPr>
              <a:t>a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180" dirty="0">
                <a:latin typeface="Trebuchet MS"/>
                <a:cs typeface="Trebuchet MS"/>
              </a:rPr>
              <a:t>s</a:t>
            </a:r>
            <a:r>
              <a:rPr sz="3000" spc="100" dirty="0">
                <a:latin typeface="Trebuchet MS"/>
                <a:cs typeface="Trebuchet MS"/>
              </a:rPr>
              <a:t>u</a:t>
            </a:r>
            <a:r>
              <a:rPr sz="3000" spc="105" dirty="0">
                <a:latin typeface="Trebuchet MS"/>
                <a:cs typeface="Trebuchet MS"/>
              </a:rPr>
              <a:t>p</a:t>
            </a:r>
            <a:r>
              <a:rPr sz="3000" spc="-10" dirty="0">
                <a:latin typeface="Trebuchet MS"/>
                <a:cs typeface="Trebuchet MS"/>
              </a:rPr>
              <a:t>e</a:t>
            </a:r>
            <a:r>
              <a:rPr sz="3000" spc="-15" dirty="0">
                <a:latin typeface="Trebuchet MS"/>
                <a:cs typeface="Trebuchet MS"/>
              </a:rPr>
              <a:t>r</a:t>
            </a:r>
            <a:r>
              <a:rPr sz="3000" dirty="0">
                <a:latin typeface="Trebuchet MS"/>
                <a:cs typeface="Trebuchet MS"/>
              </a:rPr>
              <a:t>v</a:t>
            </a:r>
            <a:r>
              <a:rPr sz="3000" spc="-15" dirty="0">
                <a:latin typeface="Trebuchet MS"/>
                <a:cs typeface="Trebuchet MS"/>
              </a:rPr>
              <a:t>i</a:t>
            </a:r>
            <a:r>
              <a:rPr sz="3000" spc="180" dirty="0">
                <a:latin typeface="Trebuchet MS"/>
                <a:cs typeface="Trebuchet MS"/>
              </a:rPr>
              <a:t>s</a:t>
            </a:r>
            <a:r>
              <a:rPr sz="3000" spc="135" dirty="0">
                <a:latin typeface="Trebuchet MS"/>
                <a:cs typeface="Trebuchet MS"/>
              </a:rPr>
              <a:t>o</a:t>
            </a:r>
            <a:r>
              <a:rPr sz="3000" spc="-10" dirty="0">
                <a:latin typeface="Trebuchet MS"/>
                <a:cs typeface="Trebuchet MS"/>
              </a:rPr>
              <a:t>r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114" dirty="0">
                <a:latin typeface="Trebuchet MS"/>
                <a:cs typeface="Trebuchet MS"/>
              </a:rPr>
              <a:t>d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-10" dirty="0">
                <a:latin typeface="Trebuchet MS"/>
                <a:cs typeface="Trebuchet MS"/>
              </a:rPr>
              <a:t>e</a:t>
            </a:r>
            <a:r>
              <a:rPr sz="3000" spc="110" dirty="0">
                <a:latin typeface="Trebuchet MS"/>
                <a:cs typeface="Trebuchet MS"/>
              </a:rPr>
              <a:t>n</a:t>
            </a:r>
            <a:r>
              <a:rPr sz="3000" spc="-114" dirty="0">
                <a:latin typeface="Trebuchet MS"/>
                <a:cs typeface="Trebuchet MS"/>
              </a:rPr>
              <a:t>t</a:t>
            </a:r>
            <a:r>
              <a:rPr sz="3000" spc="-15" dirty="0">
                <a:latin typeface="Trebuchet MS"/>
                <a:cs typeface="Trebuchet MS"/>
              </a:rPr>
              <a:t>r</a:t>
            </a:r>
            <a:r>
              <a:rPr sz="3000" spc="50" dirty="0">
                <a:latin typeface="Trebuchet MS"/>
                <a:cs typeface="Trebuchet MS"/>
              </a:rPr>
              <a:t>a</a:t>
            </a:r>
            <a:r>
              <a:rPr sz="3000" spc="114" dirty="0">
                <a:latin typeface="Trebuchet MS"/>
                <a:cs typeface="Trebuchet MS"/>
              </a:rPr>
              <a:t>d</a:t>
            </a:r>
            <a:r>
              <a:rPr sz="3000" spc="50" dirty="0">
                <a:latin typeface="Trebuchet MS"/>
                <a:cs typeface="Trebuchet MS"/>
              </a:rPr>
              <a:t>a</a:t>
            </a:r>
            <a:r>
              <a:rPr sz="3000" spc="-385" dirty="0">
                <a:latin typeface="Trebuchet MS"/>
                <a:cs typeface="Trebuchet MS"/>
              </a:rPr>
              <a:t>: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600">
              <a:latin typeface="Trebuchet MS"/>
              <a:cs typeface="Trebuchet MS"/>
            </a:endParaRPr>
          </a:p>
          <a:p>
            <a:pPr marL="12700" marR="196850" indent="180975">
              <a:lnSpc>
                <a:spcPct val="115700"/>
              </a:lnSpc>
              <a:buAutoNum type="alphaLcParenR" startAt="5"/>
              <a:tabLst>
                <a:tab pos="583565" algn="l"/>
              </a:tabLst>
            </a:pPr>
            <a:r>
              <a:rPr sz="2700" spc="5" dirty="0">
                <a:latin typeface="Trebuchet MS"/>
                <a:cs typeface="Trebuchet MS"/>
              </a:rPr>
              <a:t>cancelar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145" dirty="0">
                <a:latin typeface="Trebuchet MS"/>
                <a:cs typeface="Trebuchet MS"/>
              </a:rPr>
              <a:t>os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procedimentos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de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entrada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e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10" dirty="0">
                <a:latin typeface="Trebuchet MS"/>
                <a:cs typeface="Trebuchet MS"/>
              </a:rPr>
              <a:t>trabalho, </a:t>
            </a:r>
            <a:r>
              <a:rPr sz="2700" spc="-800" dirty="0">
                <a:latin typeface="Trebuchet MS"/>
                <a:cs typeface="Trebuchet MS"/>
              </a:rPr>
              <a:t> </a:t>
            </a:r>
            <a:r>
              <a:rPr sz="2700" spc="95" dirty="0">
                <a:latin typeface="Trebuchet MS"/>
                <a:cs typeface="Trebuchet MS"/>
              </a:rPr>
              <a:t>quando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10" dirty="0">
                <a:latin typeface="Trebuchet MS"/>
                <a:cs typeface="Trebuchet MS"/>
              </a:rPr>
              <a:t>necessário;</a:t>
            </a:r>
            <a:endParaRPr sz="2700">
              <a:latin typeface="Trebuchet MS"/>
              <a:cs typeface="Trebuchet MS"/>
            </a:endParaRPr>
          </a:p>
          <a:p>
            <a:pPr marL="419734" indent="-317500">
              <a:lnSpc>
                <a:spcPct val="100000"/>
              </a:lnSpc>
              <a:spcBef>
                <a:spcPts val="509"/>
              </a:spcBef>
              <a:buAutoNum type="alphaLcParenR" startAt="5"/>
              <a:tabLst>
                <a:tab pos="420370" algn="l"/>
              </a:tabLst>
            </a:pPr>
            <a:r>
              <a:rPr sz="2700" spc="5" dirty="0">
                <a:latin typeface="Trebuchet MS"/>
                <a:cs typeface="Trebuchet MS"/>
              </a:rPr>
              <a:t>encerrar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a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45" dirty="0">
                <a:latin typeface="Trebuchet MS"/>
                <a:cs typeface="Trebuchet MS"/>
              </a:rPr>
              <a:t>PET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105" dirty="0">
                <a:latin typeface="Trebuchet MS"/>
                <a:cs typeface="Trebuchet MS"/>
              </a:rPr>
              <a:t>após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125" dirty="0">
                <a:latin typeface="Trebuchet MS"/>
                <a:cs typeface="Trebuchet MS"/>
              </a:rPr>
              <a:t>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20" dirty="0">
                <a:latin typeface="Trebuchet MS"/>
                <a:cs typeface="Trebuchet MS"/>
              </a:rPr>
              <a:t>término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130" dirty="0">
                <a:latin typeface="Trebuchet MS"/>
                <a:cs typeface="Trebuchet MS"/>
              </a:rPr>
              <a:t>dos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dirty="0">
                <a:latin typeface="Trebuchet MS"/>
                <a:cs typeface="Trebuchet MS"/>
              </a:rPr>
              <a:t>serviços;</a:t>
            </a:r>
            <a:endParaRPr sz="2700">
              <a:latin typeface="Trebuchet MS"/>
              <a:cs typeface="Trebuchet MS"/>
            </a:endParaRPr>
          </a:p>
          <a:p>
            <a:pPr marL="12700" marR="5080" indent="90170">
              <a:lnSpc>
                <a:spcPct val="115700"/>
              </a:lnSpc>
              <a:buAutoNum type="alphaLcParenR" startAt="5"/>
              <a:tabLst>
                <a:tab pos="483870" algn="l"/>
              </a:tabLst>
            </a:pPr>
            <a:r>
              <a:rPr sz="2700" spc="55" dirty="0">
                <a:latin typeface="Trebuchet MS"/>
                <a:cs typeface="Trebuchet MS"/>
              </a:rPr>
              <a:t>desempenhar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a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função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de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50" dirty="0">
                <a:latin typeface="Trebuchet MS"/>
                <a:cs typeface="Trebuchet MS"/>
              </a:rPr>
              <a:t>vigia,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95" dirty="0">
                <a:latin typeface="Trebuchet MS"/>
                <a:cs typeface="Trebuchet MS"/>
              </a:rPr>
              <a:t>quando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previsto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75" dirty="0">
                <a:latin typeface="Trebuchet MS"/>
                <a:cs typeface="Trebuchet MS"/>
              </a:rPr>
              <a:t>na </a:t>
            </a:r>
            <a:r>
              <a:rPr sz="2700" spc="-800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P</a:t>
            </a:r>
            <a:r>
              <a:rPr sz="2700" spc="-10" dirty="0">
                <a:latin typeface="Trebuchet MS"/>
                <a:cs typeface="Trebuchet MS"/>
              </a:rPr>
              <a:t>E</a:t>
            </a:r>
            <a:r>
              <a:rPr sz="2700" spc="-180" dirty="0">
                <a:latin typeface="Trebuchet MS"/>
                <a:cs typeface="Trebuchet MS"/>
              </a:rPr>
              <a:t>T</a:t>
            </a:r>
            <a:r>
              <a:rPr sz="2700" spc="-345" dirty="0">
                <a:latin typeface="Trebuchet MS"/>
                <a:cs typeface="Trebuchet MS"/>
              </a:rPr>
              <a:t>;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e</a:t>
            </a:r>
            <a:endParaRPr sz="2700">
              <a:latin typeface="Trebuchet MS"/>
              <a:cs typeface="Trebuchet MS"/>
            </a:endParaRPr>
          </a:p>
          <a:p>
            <a:pPr marL="12700" marR="612775" indent="90170">
              <a:lnSpc>
                <a:spcPct val="115700"/>
              </a:lnSpc>
              <a:buAutoNum type="alphaLcParenR" startAt="5"/>
              <a:tabLst>
                <a:tab pos="506730" algn="l"/>
              </a:tabLst>
            </a:pPr>
            <a:r>
              <a:rPr sz="2700" spc="55" dirty="0">
                <a:latin typeface="Trebuchet MS"/>
                <a:cs typeface="Trebuchet MS"/>
              </a:rPr>
              <a:t>assegurar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65" dirty="0">
                <a:latin typeface="Trebuchet MS"/>
                <a:cs typeface="Trebuchet MS"/>
              </a:rPr>
              <a:t>que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125" dirty="0">
                <a:latin typeface="Trebuchet MS"/>
                <a:cs typeface="Trebuchet MS"/>
              </a:rPr>
              <a:t>o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10" dirty="0">
                <a:latin typeface="Trebuchet MS"/>
                <a:cs typeface="Trebuchet MS"/>
              </a:rPr>
              <a:t>vigia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25" dirty="0">
                <a:latin typeface="Trebuchet MS"/>
                <a:cs typeface="Trebuchet MS"/>
              </a:rPr>
              <a:t>esteja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operante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durante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a </a:t>
            </a:r>
            <a:r>
              <a:rPr sz="2700" spc="-800" dirty="0">
                <a:latin typeface="Trebuchet MS"/>
                <a:cs typeface="Trebuchet MS"/>
              </a:rPr>
              <a:t> </a:t>
            </a:r>
            <a:r>
              <a:rPr sz="2700" spc="5" dirty="0">
                <a:latin typeface="Trebuchet MS"/>
                <a:cs typeface="Trebuchet MS"/>
              </a:rPr>
              <a:t>realização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130" dirty="0">
                <a:latin typeface="Trebuchet MS"/>
                <a:cs typeface="Trebuchet MS"/>
              </a:rPr>
              <a:t>dos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trabalhos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em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espaço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" dirty="0">
                <a:latin typeface="Trebuchet MS"/>
                <a:cs typeface="Trebuchet MS"/>
              </a:rPr>
              <a:t>confinado.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80A20D55-14B2-5867-E150-8A3CE3AEBB2E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2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6"/>
                </a:moveTo>
                <a:lnTo>
                  <a:pt x="1756813" y="6085856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6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859850" y="563977"/>
            <a:ext cx="8093709" cy="8147684"/>
            <a:chOff x="9859850" y="563977"/>
            <a:chExt cx="8093709" cy="8147684"/>
          </a:xfrm>
        </p:grpSpPr>
        <p:sp>
          <p:nvSpPr>
            <p:cNvPr id="4" name="object 4"/>
            <p:cNvSpPr/>
            <p:nvPr/>
          </p:nvSpPr>
          <p:spPr>
            <a:xfrm>
              <a:off x="9859850" y="563977"/>
              <a:ext cx="4961255" cy="4297045"/>
            </a:xfrm>
            <a:custGeom>
              <a:avLst/>
              <a:gdLst/>
              <a:ahLst/>
              <a:cxnLst/>
              <a:rect l="l" t="t" r="r" b="b"/>
              <a:pathLst>
                <a:path w="4961255" h="4297045">
                  <a:moveTo>
                    <a:pt x="3720976" y="4296462"/>
                  </a:moveTo>
                  <a:lnTo>
                    <a:pt x="1240267" y="4296462"/>
                  </a:lnTo>
                  <a:lnTo>
                    <a:pt x="0" y="2148232"/>
                  </a:lnTo>
                  <a:lnTo>
                    <a:pt x="1240267" y="0"/>
                  </a:lnTo>
                  <a:lnTo>
                    <a:pt x="3720802" y="0"/>
                  </a:lnTo>
                  <a:lnTo>
                    <a:pt x="4961071" y="2147931"/>
                  </a:lnTo>
                  <a:lnTo>
                    <a:pt x="4961071" y="2148531"/>
                  </a:lnTo>
                  <a:lnTo>
                    <a:pt x="3720976" y="4296462"/>
                  </a:lnTo>
                  <a:close/>
                </a:path>
              </a:pathLst>
            </a:custGeom>
            <a:solidFill>
              <a:srgbClr val="787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45997" y="2120111"/>
              <a:ext cx="7607031" cy="659125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24612" y="2040736"/>
            <a:ext cx="783272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114" dirty="0"/>
              <a:t>RESPONSABILIDADES</a:t>
            </a:r>
            <a:endParaRPr sz="6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9737" y="3496566"/>
            <a:ext cx="114300" cy="1142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2112" y="4534791"/>
            <a:ext cx="104775" cy="1047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2112" y="5487291"/>
            <a:ext cx="104775" cy="1047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2112" y="6916041"/>
            <a:ext cx="104775" cy="10477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407423" y="3274411"/>
            <a:ext cx="9112885" cy="4827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100"/>
              </a:spcBef>
            </a:pPr>
            <a:r>
              <a:rPr sz="3000" spc="-85" dirty="0">
                <a:latin typeface="Trebuchet MS"/>
                <a:cs typeface="Trebuchet MS"/>
              </a:rPr>
              <a:t>33</a:t>
            </a:r>
            <a:r>
              <a:rPr sz="3000" spc="-390" dirty="0">
                <a:latin typeface="Trebuchet MS"/>
                <a:cs typeface="Trebuchet MS"/>
              </a:rPr>
              <a:t>.</a:t>
            </a:r>
            <a:r>
              <a:rPr sz="3000" spc="-85" dirty="0">
                <a:latin typeface="Trebuchet MS"/>
                <a:cs typeface="Trebuchet MS"/>
              </a:rPr>
              <a:t>3</a:t>
            </a:r>
            <a:r>
              <a:rPr sz="3000" spc="-390" dirty="0">
                <a:latin typeface="Trebuchet MS"/>
                <a:cs typeface="Trebuchet MS"/>
              </a:rPr>
              <a:t>.</a:t>
            </a:r>
            <a:r>
              <a:rPr sz="3000" spc="20" dirty="0">
                <a:latin typeface="Trebuchet MS"/>
                <a:cs typeface="Trebuchet MS"/>
              </a:rPr>
              <a:t>4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-120" dirty="0">
                <a:latin typeface="Trebuchet MS"/>
                <a:cs typeface="Trebuchet MS"/>
              </a:rPr>
              <a:t>C</a:t>
            </a:r>
            <a:r>
              <a:rPr sz="3000" spc="135" dirty="0">
                <a:latin typeface="Trebuchet MS"/>
                <a:cs typeface="Trebuchet MS"/>
              </a:rPr>
              <a:t>o</a:t>
            </a:r>
            <a:r>
              <a:rPr sz="3000" spc="75" dirty="0">
                <a:latin typeface="Trebuchet MS"/>
                <a:cs typeface="Trebuchet MS"/>
              </a:rPr>
              <a:t>m</a:t>
            </a:r>
            <a:r>
              <a:rPr sz="3000" spc="105" dirty="0">
                <a:latin typeface="Trebuchet MS"/>
                <a:cs typeface="Trebuchet MS"/>
              </a:rPr>
              <a:t>p</a:t>
            </a:r>
            <a:r>
              <a:rPr sz="3000" spc="-10" dirty="0">
                <a:latin typeface="Trebuchet MS"/>
                <a:cs typeface="Trebuchet MS"/>
              </a:rPr>
              <a:t>e</a:t>
            </a:r>
            <a:r>
              <a:rPr sz="3000" spc="-114" dirty="0">
                <a:latin typeface="Trebuchet MS"/>
                <a:cs typeface="Trebuchet MS"/>
              </a:rPr>
              <a:t>t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50" dirty="0">
                <a:latin typeface="Trebuchet MS"/>
                <a:cs typeface="Trebuchet MS"/>
              </a:rPr>
              <a:t>a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v</a:t>
            </a:r>
            <a:r>
              <a:rPr sz="3000" spc="-15" dirty="0">
                <a:latin typeface="Trebuchet MS"/>
                <a:cs typeface="Trebuchet MS"/>
              </a:rPr>
              <a:t>i</a:t>
            </a:r>
            <a:r>
              <a:rPr sz="3000" spc="45" dirty="0">
                <a:latin typeface="Trebuchet MS"/>
                <a:cs typeface="Trebuchet MS"/>
              </a:rPr>
              <a:t>g</a:t>
            </a:r>
            <a:r>
              <a:rPr sz="3000" spc="-15" dirty="0">
                <a:latin typeface="Trebuchet MS"/>
                <a:cs typeface="Trebuchet MS"/>
              </a:rPr>
              <a:t>i</a:t>
            </a:r>
            <a:r>
              <a:rPr sz="3000" spc="50" dirty="0">
                <a:latin typeface="Trebuchet MS"/>
                <a:cs typeface="Trebuchet MS"/>
              </a:rPr>
              <a:t>a</a:t>
            </a:r>
            <a:r>
              <a:rPr sz="3000" spc="-385" dirty="0">
                <a:latin typeface="Trebuchet MS"/>
                <a:cs typeface="Trebuchet MS"/>
              </a:rPr>
              <a:t>: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600">
              <a:latin typeface="Trebuchet MS"/>
              <a:cs typeface="Trebuchet MS"/>
            </a:endParaRPr>
          </a:p>
          <a:p>
            <a:pPr marL="12700" marR="187960" indent="90170">
              <a:lnSpc>
                <a:spcPct val="115700"/>
              </a:lnSpc>
              <a:buAutoNum type="alphaLcParenR"/>
              <a:tabLst>
                <a:tab pos="492125" algn="l"/>
              </a:tabLst>
            </a:pPr>
            <a:r>
              <a:rPr sz="2700" dirty="0">
                <a:latin typeface="Trebuchet MS"/>
                <a:cs typeface="Trebuchet MS"/>
              </a:rPr>
              <a:t>permitir </a:t>
            </a:r>
            <a:r>
              <a:rPr sz="2700" spc="45" dirty="0">
                <a:latin typeface="Trebuchet MS"/>
                <a:cs typeface="Trebuchet MS"/>
              </a:rPr>
              <a:t>somente </a:t>
            </a:r>
            <a:r>
              <a:rPr sz="2700" spc="50" dirty="0">
                <a:latin typeface="Trebuchet MS"/>
                <a:cs typeface="Trebuchet MS"/>
              </a:rPr>
              <a:t>a </a:t>
            </a:r>
            <a:r>
              <a:rPr sz="2700" spc="25" dirty="0">
                <a:latin typeface="Trebuchet MS"/>
                <a:cs typeface="Trebuchet MS"/>
              </a:rPr>
              <a:t>entrada </a:t>
            </a:r>
            <a:r>
              <a:rPr sz="2700" spc="50" dirty="0">
                <a:latin typeface="Trebuchet MS"/>
                <a:cs typeface="Trebuchet MS"/>
              </a:rPr>
              <a:t>de </a:t>
            </a:r>
            <a:r>
              <a:rPr sz="2700" spc="45" dirty="0">
                <a:latin typeface="Trebuchet MS"/>
                <a:cs typeface="Trebuchet MS"/>
              </a:rPr>
              <a:t>trabalhadores </a:t>
            </a:r>
            <a:r>
              <a:rPr sz="2700" spc="50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autorizados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em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75" dirty="0">
                <a:latin typeface="Trebuchet MS"/>
                <a:cs typeface="Trebuchet MS"/>
              </a:rPr>
              <a:t>espaços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confinados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relacionados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75" dirty="0">
                <a:latin typeface="Trebuchet MS"/>
                <a:cs typeface="Trebuchet MS"/>
              </a:rPr>
              <a:t>na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-120" dirty="0">
                <a:latin typeface="Trebuchet MS"/>
                <a:cs typeface="Trebuchet MS"/>
              </a:rPr>
              <a:t>PET;</a:t>
            </a:r>
            <a:endParaRPr sz="2700">
              <a:latin typeface="Trebuchet MS"/>
              <a:cs typeface="Trebuchet MS"/>
            </a:endParaRPr>
          </a:p>
          <a:p>
            <a:pPr marL="12700" marR="5080" indent="90170">
              <a:lnSpc>
                <a:spcPct val="115700"/>
              </a:lnSpc>
              <a:buAutoNum type="alphaLcParenR"/>
              <a:tabLst>
                <a:tab pos="509270" algn="l"/>
              </a:tabLst>
            </a:pPr>
            <a:r>
              <a:rPr sz="2700" spc="15" dirty="0">
                <a:latin typeface="Trebuchet MS"/>
                <a:cs typeface="Trebuchet MS"/>
              </a:rPr>
              <a:t>manter </a:t>
            </a:r>
            <a:r>
              <a:rPr sz="2700" spc="25" dirty="0">
                <a:latin typeface="Trebuchet MS"/>
                <a:cs typeface="Trebuchet MS"/>
              </a:rPr>
              <a:t>continuamente </a:t>
            </a:r>
            <a:r>
              <a:rPr sz="2700" spc="125" dirty="0">
                <a:latin typeface="Trebuchet MS"/>
                <a:cs typeface="Trebuchet MS"/>
              </a:rPr>
              <a:t>o </a:t>
            </a:r>
            <a:r>
              <a:rPr sz="2700" spc="20" dirty="0">
                <a:latin typeface="Trebuchet MS"/>
                <a:cs typeface="Trebuchet MS"/>
              </a:rPr>
              <a:t>controle </a:t>
            </a:r>
            <a:r>
              <a:rPr sz="2700" spc="114" dirty="0">
                <a:latin typeface="Trebuchet MS"/>
                <a:cs typeface="Trebuchet MS"/>
              </a:rPr>
              <a:t>do </a:t>
            </a:r>
            <a:r>
              <a:rPr sz="2700" spc="60" dirty="0">
                <a:latin typeface="Trebuchet MS"/>
                <a:cs typeface="Trebuchet MS"/>
              </a:rPr>
              <a:t>número </a:t>
            </a:r>
            <a:r>
              <a:rPr sz="2700" spc="50" dirty="0">
                <a:latin typeface="Trebuchet MS"/>
                <a:cs typeface="Trebuchet MS"/>
              </a:rPr>
              <a:t>de </a:t>
            </a:r>
            <a:r>
              <a:rPr sz="2700" spc="55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trabalhadores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autorizados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a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dirty="0">
                <a:latin typeface="Trebuchet MS"/>
                <a:cs typeface="Trebuchet MS"/>
              </a:rPr>
              <a:t>entrar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110" dirty="0">
                <a:latin typeface="Trebuchet MS"/>
                <a:cs typeface="Trebuchet MS"/>
              </a:rPr>
              <a:t>no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espaço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confinado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e </a:t>
            </a:r>
            <a:r>
              <a:rPr sz="2700" spc="-79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assegurar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65" dirty="0">
                <a:latin typeface="Trebuchet MS"/>
                <a:cs typeface="Trebuchet MS"/>
              </a:rPr>
              <a:t>que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80" dirty="0">
                <a:latin typeface="Trebuchet MS"/>
                <a:cs typeface="Trebuchet MS"/>
              </a:rPr>
              <a:t>todos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saiam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85" dirty="0">
                <a:latin typeface="Trebuchet MS"/>
                <a:cs typeface="Trebuchet MS"/>
              </a:rPr>
              <a:t>ao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20" dirty="0">
                <a:latin typeface="Trebuchet MS"/>
                <a:cs typeface="Trebuchet MS"/>
              </a:rPr>
              <a:t>término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75" dirty="0">
                <a:latin typeface="Trebuchet MS"/>
                <a:cs typeface="Trebuchet MS"/>
              </a:rPr>
              <a:t>da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20" dirty="0">
                <a:latin typeface="Trebuchet MS"/>
                <a:cs typeface="Trebuchet MS"/>
              </a:rPr>
              <a:t>atividade;</a:t>
            </a:r>
            <a:endParaRPr sz="2700">
              <a:latin typeface="Trebuchet MS"/>
              <a:cs typeface="Trebuchet MS"/>
            </a:endParaRPr>
          </a:p>
          <a:p>
            <a:pPr marL="12700" marR="24765" indent="90170">
              <a:lnSpc>
                <a:spcPct val="115700"/>
              </a:lnSpc>
              <a:buAutoNum type="alphaLcParenR"/>
              <a:tabLst>
                <a:tab pos="469265" algn="l"/>
              </a:tabLst>
            </a:pPr>
            <a:r>
              <a:rPr sz="2700" spc="20" dirty="0">
                <a:latin typeface="Trebuchet MS"/>
                <a:cs typeface="Trebuchet MS"/>
              </a:rPr>
              <a:t>permanecer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15" dirty="0">
                <a:latin typeface="Trebuchet MS"/>
                <a:cs typeface="Trebuchet MS"/>
              </a:rPr>
              <a:t>fora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114" dirty="0">
                <a:latin typeface="Trebuchet MS"/>
                <a:cs typeface="Trebuchet MS"/>
              </a:rPr>
              <a:t>do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espaço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" dirty="0">
                <a:latin typeface="Trebuchet MS"/>
                <a:cs typeface="Trebuchet MS"/>
              </a:rPr>
              <a:t>confinado,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junto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à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25" dirty="0">
                <a:latin typeface="Trebuchet MS"/>
                <a:cs typeface="Trebuchet MS"/>
              </a:rPr>
              <a:t>entrada, </a:t>
            </a:r>
            <a:r>
              <a:rPr sz="2700" spc="-795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em </a:t>
            </a:r>
            <a:r>
              <a:rPr sz="2700" spc="20" dirty="0">
                <a:latin typeface="Trebuchet MS"/>
                <a:cs typeface="Trebuchet MS"/>
              </a:rPr>
              <a:t>contato </a:t>
            </a:r>
            <a:r>
              <a:rPr sz="2700" spc="105" dirty="0">
                <a:latin typeface="Trebuchet MS"/>
                <a:cs typeface="Trebuchet MS"/>
              </a:rPr>
              <a:t>ou </a:t>
            </a:r>
            <a:r>
              <a:rPr sz="2700" spc="35" dirty="0">
                <a:latin typeface="Trebuchet MS"/>
                <a:cs typeface="Trebuchet MS"/>
              </a:rPr>
              <a:t>comunicação </a:t>
            </a:r>
            <a:r>
              <a:rPr sz="2700" spc="25" dirty="0">
                <a:latin typeface="Trebuchet MS"/>
                <a:cs typeface="Trebuchet MS"/>
              </a:rPr>
              <a:t>permanente </a:t>
            </a:r>
            <a:r>
              <a:rPr sz="2700" spc="45" dirty="0">
                <a:latin typeface="Trebuchet MS"/>
                <a:cs typeface="Trebuchet MS"/>
              </a:rPr>
              <a:t>com </a:t>
            </a:r>
            <a:r>
              <a:rPr sz="2700" spc="145" dirty="0">
                <a:latin typeface="Trebuchet MS"/>
                <a:cs typeface="Trebuchet MS"/>
              </a:rPr>
              <a:t>os </a:t>
            </a:r>
            <a:r>
              <a:rPr sz="2700" spc="150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trabalhadores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5" dirty="0">
                <a:latin typeface="Trebuchet MS"/>
                <a:cs typeface="Trebuchet MS"/>
              </a:rPr>
              <a:t>autorizados;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E7DBD51F-B52A-0311-AC5D-54D4FD8559E4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1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8"/>
                </a:moveTo>
                <a:lnTo>
                  <a:pt x="1756814" y="6085858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8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859850" y="563976"/>
            <a:ext cx="8093709" cy="8147684"/>
            <a:chOff x="9859850" y="563976"/>
            <a:chExt cx="8093709" cy="8147684"/>
          </a:xfrm>
        </p:grpSpPr>
        <p:sp>
          <p:nvSpPr>
            <p:cNvPr id="4" name="object 4"/>
            <p:cNvSpPr/>
            <p:nvPr/>
          </p:nvSpPr>
          <p:spPr>
            <a:xfrm>
              <a:off x="9859850" y="563976"/>
              <a:ext cx="4961255" cy="4297045"/>
            </a:xfrm>
            <a:custGeom>
              <a:avLst/>
              <a:gdLst/>
              <a:ahLst/>
              <a:cxnLst/>
              <a:rect l="l" t="t" r="r" b="b"/>
              <a:pathLst>
                <a:path w="4961255" h="4297045">
                  <a:moveTo>
                    <a:pt x="3720976" y="4296462"/>
                  </a:moveTo>
                  <a:lnTo>
                    <a:pt x="1240267" y="4296462"/>
                  </a:lnTo>
                  <a:lnTo>
                    <a:pt x="0" y="2148232"/>
                  </a:lnTo>
                  <a:lnTo>
                    <a:pt x="1240267" y="0"/>
                  </a:lnTo>
                  <a:lnTo>
                    <a:pt x="3720802" y="0"/>
                  </a:lnTo>
                  <a:lnTo>
                    <a:pt x="4961071" y="2147931"/>
                  </a:lnTo>
                  <a:lnTo>
                    <a:pt x="4961071" y="2148531"/>
                  </a:lnTo>
                  <a:lnTo>
                    <a:pt x="3720976" y="4296462"/>
                  </a:lnTo>
                  <a:close/>
                </a:path>
              </a:pathLst>
            </a:custGeom>
            <a:solidFill>
              <a:srgbClr val="787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45997" y="2120110"/>
              <a:ext cx="7607031" cy="659125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24612" y="2278860"/>
            <a:ext cx="783272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114" dirty="0"/>
              <a:t>RESPONSABILIDADES</a:t>
            </a:r>
            <a:endParaRPr sz="6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9737" y="3734689"/>
            <a:ext cx="114300" cy="1142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2112" y="4772914"/>
            <a:ext cx="104775" cy="1047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2112" y="5725414"/>
            <a:ext cx="104775" cy="1047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2112" y="6201664"/>
            <a:ext cx="104775" cy="10477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407423" y="3512535"/>
            <a:ext cx="9225915" cy="4827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100"/>
              </a:spcBef>
            </a:pPr>
            <a:r>
              <a:rPr sz="3000" spc="-85" dirty="0">
                <a:latin typeface="Trebuchet MS"/>
                <a:cs typeface="Trebuchet MS"/>
              </a:rPr>
              <a:t>33</a:t>
            </a:r>
            <a:r>
              <a:rPr sz="3000" spc="-390" dirty="0">
                <a:latin typeface="Trebuchet MS"/>
                <a:cs typeface="Trebuchet MS"/>
              </a:rPr>
              <a:t>.</a:t>
            </a:r>
            <a:r>
              <a:rPr sz="3000" spc="-85" dirty="0">
                <a:latin typeface="Trebuchet MS"/>
                <a:cs typeface="Trebuchet MS"/>
              </a:rPr>
              <a:t>3</a:t>
            </a:r>
            <a:r>
              <a:rPr sz="3000" spc="-390" dirty="0">
                <a:latin typeface="Trebuchet MS"/>
                <a:cs typeface="Trebuchet MS"/>
              </a:rPr>
              <a:t>.</a:t>
            </a:r>
            <a:r>
              <a:rPr sz="3000" spc="20" dirty="0">
                <a:latin typeface="Trebuchet MS"/>
                <a:cs typeface="Trebuchet MS"/>
              </a:rPr>
              <a:t>4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-120" dirty="0">
                <a:latin typeface="Trebuchet MS"/>
                <a:cs typeface="Trebuchet MS"/>
              </a:rPr>
              <a:t>C</a:t>
            </a:r>
            <a:r>
              <a:rPr sz="3000" spc="135" dirty="0">
                <a:latin typeface="Trebuchet MS"/>
                <a:cs typeface="Trebuchet MS"/>
              </a:rPr>
              <a:t>o</a:t>
            </a:r>
            <a:r>
              <a:rPr sz="3000" spc="75" dirty="0">
                <a:latin typeface="Trebuchet MS"/>
                <a:cs typeface="Trebuchet MS"/>
              </a:rPr>
              <a:t>m</a:t>
            </a:r>
            <a:r>
              <a:rPr sz="3000" spc="105" dirty="0">
                <a:latin typeface="Trebuchet MS"/>
                <a:cs typeface="Trebuchet MS"/>
              </a:rPr>
              <a:t>p</a:t>
            </a:r>
            <a:r>
              <a:rPr sz="3000" spc="-10" dirty="0">
                <a:latin typeface="Trebuchet MS"/>
                <a:cs typeface="Trebuchet MS"/>
              </a:rPr>
              <a:t>e</a:t>
            </a:r>
            <a:r>
              <a:rPr sz="3000" spc="-114" dirty="0">
                <a:latin typeface="Trebuchet MS"/>
                <a:cs typeface="Trebuchet MS"/>
              </a:rPr>
              <a:t>t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50" dirty="0">
                <a:latin typeface="Trebuchet MS"/>
                <a:cs typeface="Trebuchet MS"/>
              </a:rPr>
              <a:t>a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v</a:t>
            </a:r>
            <a:r>
              <a:rPr sz="3000" spc="-15" dirty="0">
                <a:latin typeface="Trebuchet MS"/>
                <a:cs typeface="Trebuchet MS"/>
              </a:rPr>
              <a:t>i</a:t>
            </a:r>
            <a:r>
              <a:rPr sz="3000" spc="45" dirty="0">
                <a:latin typeface="Trebuchet MS"/>
                <a:cs typeface="Trebuchet MS"/>
              </a:rPr>
              <a:t>g</a:t>
            </a:r>
            <a:r>
              <a:rPr sz="3000" spc="-15" dirty="0">
                <a:latin typeface="Trebuchet MS"/>
                <a:cs typeface="Trebuchet MS"/>
              </a:rPr>
              <a:t>i</a:t>
            </a:r>
            <a:r>
              <a:rPr sz="3000" spc="50" dirty="0">
                <a:latin typeface="Trebuchet MS"/>
                <a:cs typeface="Trebuchet MS"/>
              </a:rPr>
              <a:t>a</a:t>
            </a:r>
            <a:r>
              <a:rPr sz="3000" spc="-385" dirty="0">
                <a:latin typeface="Trebuchet MS"/>
                <a:cs typeface="Trebuchet MS"/>
              </a:rPr>
              <a:t>: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600">
              <a:latin typeface="Trebuchet MS"/>
              <a:cs typeface="Trebuchet MS"/>
            </a:endParaRPr>
          </a:p>
          <a:p>
            <a:pPr marL="12700" marR="140970" indent="180975">
              <a:lnSpc>
                <a:spcPct val="115700"/>
              </a:lnSpc>
              <a:buAutoNum type="alphaLcParenR" startAt="4"/>
              <a:tabLst>
                <a:tab pos="601345" algn="l"/>
              </a:tabLst>
            </a:pPr>
            <a:r>
              <a:rPr sz="2700" spc="30" dirty="0">
                <a:latin typeface="Trebuchet MS"/>
                <a:cs typeface="Trebuchet MS"/>
              </a:rPr>
              <a:t>acionar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a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equipe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de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15" dirty="0">
                <a:latin typeface="Trebuchet MS"/>
                <a:cs typeface="Trebuchet MS"/>
              </a:rPr>
              <a:t>emergência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e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" dirty="0">
                <a:latin typeface="Trebuchet MS"/>
                <a:cs typeface="Trebuchet MS"/>
              </a:rPr>
              <a:t>salvamento,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15" dirty="0">
                <a:latin typeface="Trebuchet MS"/>
                <a:cs typeface="Trebuchet MS"/>
              </a:rPr>
              <a:t>interna </a:t>
            </a:r>
            <a:r>
              <a:rPr sz="2700" spc="-800" dirty="0">
                <a:latin typeface="Trebuchet MS"/>
                <a:cs typeface="Trebuchet MS"/>
              </a:rPr>
              <a:t> </a:t>
            </a:r>
            <a:r>
              <a:rPr sz="2700" spc="105" dirty="0">
                <a:latin typeface="Trebuchet MS"/>
                <a:cs typeface="Trebuchet MS"/>
              </a:rPr>
              <a:t>ou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50" dirty="0">
                <a:latin typeface="Trebuchet MS"/>
                <a:cs typeface="Trebuchet MS"/>
              </a:rPr>
              <a:t>externa,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95" dirty="0">
                <a:latin typeface="Trebuchet MS"/>
                <a:cs typeface="Trebuchet MS"/>
              </a:rPr>
              <a:t>quando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10" dirty="0">
                <a:latin typeface="Trebuchet MS"/>
                <a:cs typeface="Trebuchet MS"/>
              </a:rPr>
              <a:t>necessário;</a:t>
            </a:r>
            <a:endParaRPr sz="2700">
              <a:latin typeface="Trebuchet MS"/>
              <a:cs typeface="Trebuchet MS"/>
            </a:endParaRPr>
          </a:p>
          <a:p>
            <a:pPr marL="492125" indent="-389890">
              <a:lnSpc>
                <a:spcPct val="100000"/>
              </a:lnSpc>
              <a:spcBef>
                <a:spcPts val="509"/>
              </a:spcBef>
              <a:buAutoNum type="alphaLcParenR" startAt="4"/>
              <a:tabLst>
                <a:tab pos="492759" algn="l"/>
              </a:tabLst>
            </a:pPr>
            <a:r>
              <a:rPr sz="2700" spc="35" dirty="0">
                <a:latin typeface="Trebuchet MS"/>
                <a:cs typeface="Trebuchet MS"/>
              </a:rPr>
              <a:t>operar</a:t>
            </a:r>
            <a:r>
              <a:rPr sz="2700" spc="-110" dirty="0">
                <a:latin typeface="Trebuchet MS"/>
                <a:cs typeface="Trebuchet MS"/>
              </a:rPr>
              <a:t> </a:t>
            </a:r>
            <a:r>
              <a:rPr sz="2700" spc="145" dirty="0">
                <a:latin typeface="Trebuchet MS"/>
                <a:cs typeface="Trebuchet MS"/>
              </a:rPr>
              <a:t>os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movimentadores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de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pessoas;</a:t>
            </a:r>
            <a:endParaRPr sz="2700">
              <a:latin typeface="Trebuchet MS"/>
              <a:cs typeface="Trebuchet MS"/>
            </a:endParaRPr>
          </a:p>
          <a:p>
            <a:pPr marL="12700" marR="5080" indent="90170">
              <a:lnSpc>
                <a:spcPct val="115700"/>
              </a:lnSpc>
              <a:buAutoNum type="alphaLcParenR" startAt="4"/>
              <a:tabLst>
                <a:tab pos="420370" algn="l"/>
              </a:tabLst>
            </a:pPr>
            <a:r>
              <a:rPr sz="2700" spc="50" dirty="0">
                <a:latin typeface="Trebuchet MS"/>
                <a:cs typeface="Trebuchet MS"/>
              </a:rPr>
              <a:t>ordenar </a:t>
            </a:r>
            <a:r>
              <a:rPr sz="2700" spc="125" dirty="0">
                <a:latin typeface="Trebuchet MS"/>
                <a:cs typeface="Trebuchet MS"/>
              </a:rPr>
              <a:t>o </a:t>
            </a:r>
            <a:r>
              <a:rPr sz="2700" spc="90" dirty="0">
                <a:latin typeface="Trebuchet MS"/>
                <a:cs typeface="Trebuchet MS"/>
              </a:rPr>
              <a:t>abandono </a:t>
            </a:r>
            <a:r>
              <a:rPr sz="2700" spc="114" dirty="0">
                <a:latin typeface="Trebuchet MS"/>
                <a:cs typeface="Trebuchet MS"/>
              </a:rPr>
              <a:t>do </a:t>
            </a:r>
            <a:r>
              <a:rPr sz="2700" spc="60" dirty="0">
                <a:latin typeface="Trebuchet MS"/>
                <a:cs typeface="Trebuchet MS"/>
              </a:rPr>
              <a:t>espaço </a:t>
            </a:r>
            <a:r>
              <a:rPr sz="2700" spc="45" dirty="0">
                <a:latin typeface="Trebuchet MS"/>
                <a:cs typeface="Trebuchet MS"/>
              </a:rPr>
              <a:t>confinado </a:t>
            </a:r>
            <a:r>
              <a:rPr sz="2700" spc="50" dirty="0">
                <a:latin typeface="Trebuchet MS"/>
                <a:cs typeface="Trebuchet MS"/>
              </a:rPr>
              <a:t>sempre </a:t>
            </a:r>
            <a:r>
              <a:rPr sz="2700" spc="65" dirty="0">
                <a:latin typeface="Trebuchet MS"/>
                <a:cs typeface="Trebuchet MS"/>
              </a:rPr>
              <a:t>que </a:t>
            </a:r>
            <a:r>
              <a:rPr sz="2700" spc="70" dirty="0">
                <a:latin typeface="Trebuchet MS"/>
                <a:cs typeface="Trebuchet MS"/>
              </a:rPr>
              <a:t> </a:t>
            </a:r>
            <a:r>
              <a:rPr sz="2700" spc="15" dirty="0">
                <a:latin typeface="Trebuchet MS"/>
                <a:cs typeface="Trebuchet MS"/>
              </a:rPr>
              <a:t>reconhecer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algum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sinal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de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-35" dirty="0">
                <a:latin typeface="Trebuchet MS"/>
                <a:cs typeface="Trebuchet MS"/>
              </a:rPr>
              <a:t>alarme,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-20" dirty="0">
                <a:latin typeface="Trebuchet MS"/>
                <a:cs typeface="Trebuchet MS"/>
              </a:rPr>
              <a:t>perigo,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5" dirty="0">
                <a:latin typeface="Trebuchet MS"/>
                <a:cs typeface="Trebuchet MS"/>
              </a:rPr>
              <a:t>sintoma,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-25" dirty="0">
                <a:latin typeface="Trebuchet MS"/>
                <a:cs typeface="Trebuchet MS"/>
              </a:rPr>
              <a:t>queixa, </a:t>
            </a:r>
            <a:r>
              <a:rPr sz="2700" spc="-795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condição </a:t>
            </a:r>
            <a:r>
              <a:rPr sz="2700" spc="5" dirty="0">
                <a:latin typeface="Trebuchet MS"/>
                <a:cs typeface="Trebuchet MS"/>
              </a:rPr>
              <a:t>proibida, </a:t>
            </a:r>
            <a:r>
              <a:rPr sz="2700" spc="-30" dirty="0">
                <a:latin typeface="Trebuchet MS"/>
                <a:cs typeface="Trebuchet MS"/>
              </a:rPr>
              <a:t>acidente, </a:t>
            </a:r>
            <a:r>
              <a:rPr sz="2700" spc="35" dirty="0">
                <a:latin typeface="Trebuchet MS"/>
                <a:cs typeface="Trebuchet MS"/>
              </a:rPr>
              <a:t>situação </a:t>
            </a:r>
            <a:r>
              <a:rPr sz="2700" spc="90" dirty="0">
                <a:latin typeface="Trebuchet MS"/>
                <a:cs typeface="Trebuchet MS"/>
              </a:rPr>
              <a:t>não </a:t>
            </a:r>
            <a:r>
              <a:rPr sz="2700" spc="20" dirty="0">
                <a:latin typeface="Trebuchet MS"/>
                <a:cs typeface="Trebuchet MS"/>
              </a:rPr>
              <a:t>prevista </a:t>
            </a:r>
            <a:r>
              <a:rPr sz="2700" spc="105" dirty="0">
                <a:latin typeface="Trebuchet MS"/>
                <a:cs typeface="Trebuchet MS"/>
              </a:rPr>
              <a:t>ou </a:t>
            </a:r>
            <a:r>
              <a:rPr sz="2700" spc="110" dirty="0">
                <a:latin typeface="Trebuchet MS"/>
                <a:cs typeface="Trebuchet MS"/>
              </a:rPr>
              <a:t> </a:t>
            </a:r>
            <a:r>
              <a:rPr sz="2700" spc="95" dirty="0">
                <a:latin typeface="Trebuchet MS"/>
                <a:cs typeface="Trebuchet MS"/>
              </a:rPr>
              <a:t>quando </a:t>
            </a:r>
            <a:r>
              <a:rPr sz="2700" spc="90" dirty="0">
                <a:latin typeface="Trebuchet MS"/>
                <a:cs typeface="Trebuchet MS"/>
              </a:rPr>
              <a:t>não </a:t>
            </a:r>
            <a:r>
              <a:rPr sz="2700" spc="55" dirty="0">
                <a:latin typeface="Trebuchet MS"/>
                <a:cs typeface="Trebuchet MS"/>
              </a:rPr>
              <a:t>puder desempenhar </a:t>
            </a:r>
            <a:r>
              <a:rPr sz="2700" spc="-10" dirty="0">
                <a:latin typeface="Trebuchet MS"/>
                <a:cs typeface="Trebuchet MS"/>
              </a:rPr>
              <a:t>efetivamente </a:t>
            </a:r>
            <a:r>
              <a:rPr sz="2700" spc="114" dirty="0">
                <a:latin typeface="Trebuchet MS"/>
                <a:cs typeface="Trebuchet MS"/>
              </a:rPr>
              <a:t>suas </a:t>
            </a:r>
            <a:r>
              <a:rPr sz="2700" spc="120" dirty="0">
                <a:latin typeface="Trebuchet MS"/>
                <a:cs typeface="Trebuchet MS"/>
              </a:rPr>
              <a:t> </a:t>
            </a:r>
            <a:r>
              <a:rPr sz="2700" spc="-40" dirty="0">
                <a:latin typeface="Trebuchet MS"/>
                <a:cs typeface="Trebuchet MS"/>
              </a:rPr>
              <a:t>tarefas,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nem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ser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substituído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70" dirty="0">
                <a:latin typeface="Trebuchet MS"/>
                <a:cs typeface="Trebuchet MS"/>
              </a:rPr>
              <a:t>por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outro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50" dirty="0">
                <a:latin typeface="Trebuchet MS"/>
                <a:cs typeface="Trebuchet MS"/>
              </a:rPr>
              <a:t>vigia;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F962C3F9-F53E-348C-193E-6C40121B191F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1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8"/>
                </a:moveTo>
                <a:lnTo>
                  <a:pt x="1756814" y="6085858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8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859850" y="563978"/>
            <a:ext cx="8093709" cy="8147684"/>
            <a:chOff x="9859850" y="563978"/>
            <a:chExt cx="8093709" cy="8147684"/>
          </a:xfrm>
        </p:grpSpPr>
        <p:sp>
          <p:nvSpPr>
            <p:cNvPr id="4" name="object 4"/>
            <p:cNvSpPr/>
            <p:nvPr/>
          </p:nvSpPr>
          <p:spPr>
            <a:xfrm>
              <a:off x="9859850" y="563978"/>
              <a:ext cx="4961255" cy="4297045"/>
            </a:xfrm>
            <a:custGeom>
              <a:avLst/>
              <a:gdLst/>
              <a:ahLst/>
              <a:cxnLst/>
              <a:rect l="l" t="t" r="r" b="b"/>
              <a:pathLst>
                <a:path w="4961255" h="4297045">
                  <a:moveTo>
                    <a:pt x="3720976" y="4296462"/>
                  </a:moveTo>
                  <a:lnTo>
                    <a:pt x="1240267" y="4296462"/>
                  </a:lnTo>
                  <a:lnTo>
                    <a:pt x="0" y="2148232"/>
                  </a:lnTo>
                  <a:lnTo>
                    <a:pt x="1240267" y="0"/>
                  </a:lnTo>
                  <a:lnTo>
                    <a:pt x="3720802" y="0"/>
                  </a:lnTo>
                  <a:lnTo>
                    <a:pt x="4961071" y="2147931"/>
                  </a:lnTo>
                  <a:lnTo>
                    <a:pt x="4961071" y="2148531"/>
                  </a:lnTo>
                  <a:lnTo>
                    <a:pt x="3720976" y="4296462"/>
                  </a:lnTo>
                  <a:close/>
                </a:path>
              </a:pathLst>
            </a:custGeom>
            <a:solidFill>
              <a:srgbClr val="787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45997" y="2120110"/>
              <a:ext cx="7607031" cy="659125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24612" y="2755110"/>
            <a:ext cx="783272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114" dirty="0"/>
              <a:t>RESPONSABILIDADES</a:t>
            </a:r>
            <a:endParaRPr sz="6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9737" y="4210939"/>
            <a:ext cx="114300" cy="1142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2112" y="5249164"/>
            <a:ext cx="104775" cy="1047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2112" y="6201664"/>
            <a:ext cx="104775" cy="1047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2112" y="7154164"/>
            <a:ext cx="104775" cy="10477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407423" y="3988785"/>
            <a:ext cx="8913495" cy="3399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100"/>
              </a:spcBef>
            </a:pPr>
            <a:r>
              <a:rPr sz="3000" spc="-85" dirty="0">
                <a:latin typeface="Trebuchet MS"/>
                <a:cs typeface="Trebuchet MS"/>
              </a:rPr>
              <a:t>33</a:t>
            </a:r>
            <a:r>
              <a:rPr sz="3000" spc="-390" dirty="0">
                <a:latin typeface="Trebuchet MS"/>
                <a:cs typeface="Trebuchet MS"/>
              </a:rPr>
              <a:t>.</a:t>
            </a:r>
            <a:r>
              <a:rPr sz="3000" spc="-85" dirty="0">
                <a:latin typeface="Trebuchet MS"/>
                <a:cs typeface="Trebuchet MS"/>
              </a:rPr>
              <a:t>3</a:t>
            </a:r>
            <a:r>
              <a:rPr sz="3000" spc="-390" dirty="0">
                <a:latin typeface="Trebuchet MS"/>
                <a:cs typeface="Trebuchet MS"/>
              </a:rPr>
              <a:t>.</a:t>
            </a:r>
            <a:r>
              <a:rPr sz="3000" spc="20" dirty="0">
                <a:latin typeface="Trebuchet MS"/>
                <a:cs typeface="Trebuchet MS"/>
              </a:rPr>
              <a:t>4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-120" dirty="0">
                <a:latin typeface="Trebuchet MS"/>
                <a:cs typeface="Trebuchet MS"/>
              </a:rPr>
              <a:t>C</a:t>
            </a:r>
            <a:r>
              <a:rPr sz="3000" spc="135" dirty="0">
                <a:latin typeface="Trebuchet MS"/>
                <a:cs typeface="Trebuchet MS"/>
              </a:rPr>
              <a:t>o</a:t>
            </a:r>
            <a:r>
              <a:rPr sz="3000" spc="75" dirty="0">
                <a:latin typeface="Trebuchet MS"/>
                <a:cs typeface="Trebuchet MS"/>
              </a:rPr>
              <a:t>m</a:t>
            </a:r>
            <a:r>
              <a:rPr sz="3000" spc="105" dirty="0">
                <a:latin typeface="Trebuchet MS"/>
                <a:cs typeface="Trebuchet MS"/>
              </a:rPr>
              <a:t>p</a:t>
            </a:r>
            <a:r>
              <a:rPr sz="3000" spc="-10" dirty="0">
                <a:latin typeface="Trebuchet MS"/>
                <a:cs typeface="Trebuchet MS"/>
              </a:rPr>
              <a:t>e</a:t>
            </a:r>
            <a:r>
              <a:rPr sz="3000" spc="-114" dirty="0">
                <a:latin typeface="Trebuchet MS"/>
                <a:cs typeface="Trebuchet MS"/>
              </a:rPr>
              <a:t>t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50" dirty="0">
                <a:latin typeface="Trebuchet MS"/>
                <a:cs typeface="Trebuchet MS"/>
              </a:rPr>
              <a:t>a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v</a:t>
            </a:r>
            <a:r>
              <a:rPr sz="3000" spc="-15" dirty="0">
                <a:latin typeface="Trebuchet MS"/>
                <a:cs typeface="Trebuchet MS"/>
              </a:rPr>
              <a:t>i</a:t>
            </a:r>
            <a:r>
              <a:rPr sz="3000" spc="45" dirty="0">
                <a:latin typeface="Trebuchet MS"/>
                <a:cs typeface="Trebuchet MS"/>
              </a:rPr>
              <a:t>g</a:t>
            </a:r>
            <a:r>
              <a:rPr sz="3000" spc="-15" dirty="0">
                <a:latin typeface="Trebuchet MS"/>
                <a:cs typeface="Trebuchet MS"/>
              </a:rPr>
              <a:t>i</a:t>
            </a:r>
            <a:r>
              <a:rPr sz="3000" spc="50" dirty="0">
                <a:latin typeface="Trebuchet MS"/>
                <a:cs typeface="Trebuchet MS"/>
              </a:rPr>
              <a:t>a</a:t>
            </a:r>
            <a:r>
              <a:rPr sz="3000" spc="-385" dirty="0">
                <a:latin typeface="Trebuchet MS"/>
                <a:cs typeface="Trebuchet MS"/>
              </a:rPr>
              <a:t>: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600">
              <a:latin typeface="Trebuchet MS"/>
              <a:cs typeface="Trebuchet MS"/>
            </a:endParaRPr>
          </a:p>
          <a:p>
            <a:pPr marL="12700" marR="252095" indent="90170">
              <a:lnSpc>
                <a:spcPct val="115700"/>
              </a:lnSpc>
              <a:buAutoNum type="alphaLcParenR" startAt="7"/>
              <a:tabLst>
                <a:tab pos="483870" algn="l"/>
              </a:tabLst>
            </a:pPr>
            <a:r>
              <a:rPr sz="2700" spc="90" dirty="0">
                <a:latin typeface="Trebuchet MS"/>
                <a:cs typeface="Trebuchet MS"/>
              </a:rPr>
              <a:t>não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-10" dirty="0">
                <a:latin typeface="Trebuchet MS"/>
                <a:cs typeface="Trebuchet MS"/>
              </a:rPr>
              <a:t>realizar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outras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" dirty="0">
                <a:latin typeface="Trebuchet MS"/>
                <a:cs typeface="Trebuchet MS"/>
              </a:rPr>
              <a:t>tarefas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durante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105" dirty="0">
                <a:latin typeface="Trebuchet MS"/>
                <a:cs typeface="Trebuchet MS"/>
              </a:rPr>
              <a:t>as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operações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em </a:t>
            </a:r>
            <a:r>
              <a:rPr sz="2700" spc="-800" dirty="0">
                <a:latin typeface="Trebuchet MS"/>
                <a:cs typeface="Trebuchet MS"/>
              </a:rPr>
              <a:t> </a:t>
            </a:r>
            <a:r>
              <a:rPr sz="2700" spc="75" dirty="0">
                <a:latin typeface="Trebuchet MS"/>
                <a:cs typeface="Trebuchet MS"/>
              </a:rPr>
              <a:t>espaços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20" dirty="0">
                <a:latin typeface="Trebuchet MS"/>
                <a:cs typeface="Trebuchet MS"/>
              </a:rPr>
              <a:t>confinados;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e</a:t>
            </a:r>
            <a:endParaRPr sz="2700">
              <a:latin typeface="Trebuchet MS"/>
              <a:cs typeface="Trebuchet MS"/>
            </a:endParaRPr>
          </a:p>
          <a:p>
            <a:pPr marL="12700" marR="94615" indent="90170">
              <a:lnSpc>
                <a:spcPct val="115700"/>
              </a:lnSpc>
              <a:buAutoNum type="alphaLcParenR" startAt="7"/>
              <a:tabLst>
                <a:tab pos="506730" algn="l"/>
              </a:tabLst>
            </a:pPr>
            <a:r>
              <a:rPr sz="2700" spc="30" dirty="0">
                <a:latin typeface="Trebuchet MS"/>
                <a:cs typeface="Trebuchet MS"/>
              </a:rPr>
              <a:t>comunicar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85" dirty="0">
                <a:latin typeface="Trebuchet MS"/>
                <a:cs typeface="Trebuchet MS"/>
              </a:rPr>
              <a:t>ao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supervisor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de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entrada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qualquer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15" dirty="0">
                <a:latin typeface="Trebuchet MS"/>
                <a:cs typeface="Trebuchet MS"/>
              </a:rPr>
              <a:t>evento </a:t>
            </a:r>
            <a:r>
              <a:rPr sz="2700" spc="-795" dirty="0">
                <a:latin typeface="Trebuchet MS"/>
                <a:cs typeface="Trebuchet MS"/>
              </a:rPr>
              <a:t> </a:t>
            </a:r>
            <a:r>
              <a:rPr sz="2700" spc="90" dirty="0">
                <a:latin typeface="Trebuchet MS"/>
                <a:cs typeface="Trebuchet MS"/>
              </a:rPr>
              <a:t>não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previsto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105" dirty="0">
                <a:latin typeface="Trebuchet MS"/>
                <a:cs typeface="Trebuchet MS"/>
              </a:rPr>
              <a:t>ou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estranho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à</a:t>
            </a:r>
            <a:r>
              <a:rPr sz="2700" spc="-105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operação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de</a:t>
            </a:r>
            <a:endParaRPr sz="2700">
              <a:latin typeface="Trebuchet MS"/>
              <a:cs typeface="Trebuchet MS"/>
            </a:endParaRPr>
          </a:p>
          <a:p>
            <a:pPr marL="102870">
              <a:lnSpc>
                <a:spcPct val="100000"/>
              </a:lnSpc>
              <a:spcBef>
                <a:spcPts val="509"/>
              </a:spcBef>
            </a:pPr>
            <a:r>
              <a:rPr sz="2700" spc="-20" dirty="0">
                <a:latin typeface="Trebuchet MS"/>
                <a:cs typeface="Trebuchet MS"/>
              </a:rPr>
              <a:t>vigilância,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inclusive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95" dirty="0">
                <a:latin typeface="Trebuchet MS"/>
                <a:cs typeface="Trebuchet MS"/>
              </a:rPr>
              <a:t>quando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75" dirty="0">
                <a:latin typeface="Trebuchet MS"/>
                <a:cs typeface="Trebuchet MS"/>
              </a:rPr>
              <a:t>da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ordenação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114" dirty="0">
                <a:latin typeface="Trebuchet MS"/>
                <a:cs typeface="Trebuchet MS"/>
              </a:rPr>
              <a:t>do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abandono.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132AEEC8-7837-E276-8652-38A34FF442A0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0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9"/>
                </a:moveTo>
                <a:lnTo>
                  <a:pt x="1756815" y="6085859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9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859850" y="563974"/>
            <a:ext cx="8093709" cy="8147684"/>
            <a:chOff x="9859850" y="563974"/>
            <a:chExt cx="8093709" cy="8147684"/>
          </a:xfrm>
        </p:grpSpPr>
        <p:sp>
          <p:nvSpPr>
            <p:cNvPr id="4" name="object 4"/>
            <p:cNvSpPr/>
            <p:nvPr/>
          </p:nvSpPr>
          <p:spPr>
            <a:xfrm>
              <a:off x="9859850" y="563974"/>
              <a:ext cx="4961255" cy="4297045"/>
            </a:xfrm>
            <a:custGeom>
              <a:avLst/>
              <a:gdLst/>
              <a:ahLst/>
              <a:cxnLst/>
              <a:rect l="l" t="t" r="r" b="b"/>
              <a:pathLst>
                <a:path w="4961255" h="4297045">
                  <a:moveTo>
                    <a:pt x="3720976" y="4296462"/>
                  </a:moveTo>
                  <a:lnTo>
                    <a:pt x="1240267" y="4296462"/>
                  </a:lnTo>
                  <a:lnTo>
                    <a:pt x="0" y="2148232"/>
                  </a:lnTo>
                  <a:lnTo>
                    <a:pt x="1240267" y="0"/>
                  </a:lnTo>
                  <a:lnTo>
                    <a:pt x="3720802" y="0"/>
                  </a:lnTo>
                  <a:lnTo>
                    <a:pt x="4961071" y="2147931"/>
                  </a:lnTo>
                  <a:lnTo>
                    <a:pt x="4961071" y="2148531"/>
                  </a:lnTo>
                  <a:lnTo>
                    <a:pt x="3720976" y="4296462"/>
                  </a:lnTo>
                  <a:close/>
                </a:path>
              </a:pathLst>
            </a:custGeom>
            <a:solidFill>
              <a:srgbClr val="787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45997" y="2120109"/>
              <a:ext cx="7607031" cy="659125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24612" y="2080104"/>
            <a:ext cx="783272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114" dirty="0"/>
              <a:t>RESPONSABILIDADES</a:t>
            </a:r>
            <a:endParaRPr sz="6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8312" y="3542920"/>
            <a:ext cx="123825" cy="1238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737" y="5743195"/>
            <a:ext cx="114300" cy="11429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472163" y="3240013"/>
            <a:ext cx="8940165" cy="4335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80" marR="100965" indent="107314">
              <a:lnSpc>
                <a:spcPct val="115199"/>
              </a:lnSpc>
              <a:spcBef>
                <a:spcPts val="100"/>
              </a:spcBef>
            </a:pPr>
            <a:r>
              <a:rPr sz="3200" spc="-90" dirty="0">
                <a:latin typeface="Trebuchet MS"/>
                <a:cs typeface="Trebuchet MS"/>
              </a:rPr>
              <a:t>33</a:t>
            </a:r>
            <a:r>
              <a:rPr sz="3200" spc="-415" dirty="0">
                <a:latin typeface="Trebuchet MS"/>
                <a:cs typeface="Trebuchet MS"/>
              </a:rPr>
              <a:t>.</a:t>
            </a:r>
            <a:r>
              <a:rPr sz="3200" spc="-90" dirty="0">
                <a:latin typeface="Trebuchet MS"/>
                <a:cs typeface="Trebuchet MS"/>
              </a:rPr>
              <a:t>3</a:t>
            </a:r>
            <a:r>
              <a:rPr sz="3200" spc="-415" dirty="0">
                <a:latin typeface="Trebuchet MS"/>
                <a:cs typeface="Trebuchet MS"/>
              </a:rPr>
              <a:t>.</a:t>
            </a:r>
            <a:r>
              <a:rPr sz="3200" spc="15" dirty="0">
                <a:latin typeface="Trebuchet MS"/>
                <a:cs typeface="Trebuchet MS"/>
              </a:rPr>
              <a:t>4</a:t>
            </a:r>
            <a:r>
              <a:rPr sz="3200" spc="-415" dirty="0">
                <a:latin typeface="Trebuchet MS"/>
                <a:cs typeface="Trebuchet MS"/>
              </a:rPr>
              <a:t>.</a:t>
            </a:r>
            <a:r>
              <a:rPr sz="3200" spc="-295" dirty="0">
                <a:latin typeface="Trebuchet MS"/>
                <a:cs typeface="Trebuchet MS"/>
              </a:rPr>
              <a:t>1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55" dirty="0">
                <a:latin typeface="Trebuchet MS"/>
                <a:cs typeface="Trebuchet MS"/>
              </a:rPr>
              <a:t>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dirty="0">
                <a:latin typeface="Trebuchet MS"/>
                <a:cs typeface="Trebuchet MS"/>
              </a:rPr>
              <a:t>v</a:t>
            </a:r>
            <a:r>
              <a:rPr sz="3200" spc="-20" dirty="0">
                <a:latin typeface="Trebuchet MS"/>
                <a:cs typeface="Trebuchet MS"/>
              </a:rPr>
              <a:t>i</a:t>
            </a:r>
            <a:r>
              <a:rPr sz="3200" spc="50" dirty="0">
                <a:latin typeface="Trebuchet MS"/>
                <a:cs typeface="Trebuchet MS"/>
              </a:rPr>
              <a:t>g</a:t>
            </a:r>
            <a:r>
              <a:rPr sz="3200" spc="-20" dirty="0">
                <a:latin typeface="Trebuchet MS"/>
                <a:cs typeface="Trebuchet MS"/>
              </a:rPr>
              <a:t>i</a:t>
            </a:r>
            <a:r>
              <a:rPr sz="3200" spc="55" dirty="0">
                <a:latin typeface="Trebuchet MS"/>
                <a:cs typeface="Trebuchet MS"/>
              </a:rPr>
              <a:t>a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10" dirty="0">
                <a:latin typeface="Trebuchet MS"/>
                <a:cs typeface="Trebuchet MS"/>
              </a:rPr>
              <a:t>p</a:t>
            </a:r>
            <a:r>
              <a:rPr sz="3200" spc="145" dirty="0">
                <a:latin typeface="Trebuchet MS"/>
                <a:cs typeface="Trebuchet MS"/>
              </a:rPr>
              <a:t>o</a:t>
            </a:r>
            <a:r>
              <a:rPr sz="3200" spc="125" dirty="0">
                <a:latin typeface="Trebuchet MS"/>
                <a:cs typeface="Trebuchet MS"/>
              </a:rPr>
              <a:t>d</a:t>
            </a:r>
            <a:r>
              <a:rPr sz="3200" spc="-5" dirty="0">
                <a:latin typeface="Trebuchet MS"/>
                <a:cs typeface="Trebuchet MS"/>
              </a:rPr>
              <a:t>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a</a:t>
            </a:r>
            <a:r>
              <a:rPr sz="3200" spc="-60" dirty="0">
                <a:latin typeface="Trebuchet MS"/>
                <a:cs typeface="Trebuchet MS"/>
              </a:rPr>
              <a:t>c</a:t>
            </a:r>
            <a:r>
              <a:rPr sz="3200" spc="145" dirty="0">
                <a:latin typeface="Trebuchet MS"/>
                <a:cs typeface="Trebuchet MS"/>
              </a:rPr>
              <a:t>o</a:t>
            </a:r>
            <a:r>
              <a:rPr sz="3200" spc="80" dirty="0">
                <a:latin typeface="Trebuchet MS"/>
                <a:cs typeface="Trebuchet MS"/>
              </a:rPr>
              <a:t>m</a:t>
            </a:r>
            <a:r>
              <a:rPr sz="3200" spc="110" dirty="0">
                <a:latin typeface="Trebuchet MS"/>
                <a:cs typeface="Trebuchet MS"/>
              </a:rPr>
              <a:t>p</a:t>
            </a:r>
            <a:r>
              <a:rPr sz="3200" spc="50" dirty="0">
                <a:latin typeface="Trebuchet MS"/>
                <a:cs typeface="Trebuchet MS"/>
              </a:rPr>
              <a:t>a</a:t>
            </a:r>
            <a:r>
              <a:rPr sz="3200" spc="120" dirty="0">
                <a:latin typeface="Trebuchet MS"/>
                <a:cs typeface="Trebuchet MS"/>
              </a:rPr>
              <a:t>nh</a:t>
            </a:r>
            <a:r>
              <a:rPr sz="3200" spc="50" dirty="0">
                <a:latin typeface="Trebuchet MS"/>
                <a:cs typeface="Trebuchet MS"/>
              </a:rPr>
              <a:t>a</a:t>
            </a:r>
            <a:r>
              <a:rPr sz="3200" spc="-10" dirty="0">
                <a:latin typeface="Trebuchet MS"/>
                <a:cs typeface="Trebuchet MS"/>
              </a:rPr>
              <a:t>r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a</a:t>
            </a:r>
            <a:r>
              <a:rPr sz="3200" spc="195" dirty="0">
                <a:latin typeface="Trebuchet MS"/>
                <a:cs typeface="Trebuchet MS"/>
              </a:rPr>
              <a:t>s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a</a:t>
            </a:r>
            <a:r>
              <a:rPr sz="3200" spc="-120" dirty="0">
                <a:latin typeface="Trebuchet MS"/>
                <a:cs typeface="Trebuchet MS"/>
              </a:rPr>
              <a:t>t</a:t>
            </a:r>
            <a:r>
              <a:rPr sz="3200" spc="-20" dirty="0">
                <a:latin typeface="Trebuchet MS"/>
                <a:cs typeface="Trebuchet MS"/>
              </a:rPr>
              <a:t>i</a:t>
            </a:r>
            <a:r>
              <a:rPr sz="3200" dirty="0">
                <a:latin typeface="Trebuchet MS"/>
                <a:cs typeface="Trebuchet MS"/>
              </a:rPr>
              <a:t>v</a:t>
            </a:r>
            <a:r>
              <a:rPr sz="3200" spc="-20" dirty="0">
                <a:latin typeface="Trebuchet MS"/>
                <a:cs typeface="Trebuchet MS"/>
              </a:rPr>
              <a:t>i</a:t>
            </a:r>
            <a:r>
              <a:rPr sz="3200" spc="125" dirty="0">
                <a:latin typeface="Trebuchet MS"/>
                <a:cs typeface="Trebuchet MS"/>
              </a:rPr>
              <a:t>d</a:t>
            </a:r>
            <a:r>
              <a:rPr sz="3200" spc="50" dirty="0">
                <a:latin typeface="Trebuchet MS"/>
                <a:cs typeface="Trebuchet MS"/>
              </a:rPr>
              <a:t>a</a:t>
            </a:r>
            <a:r>
              <a:rPr sz="3200" spc="125" dirty="0">
                <a:latin typeface="Trebuchet MS"/>
                <a:cs typeface="Trebuchet MS"/>
              </a:rPr>
              <a:t>d</a:t>
            </a:r>
            <a:r>
              <a:rPr sz="3200" spc="-10" dirty="0">
                <a:latin typeface="Trebuchet MS"/>
                <a:cs typeface="Trebuchet MS"/>
              </a:rPr>
              <a:t>e</a:t>
            </a:r>
            <a:r>
              <a:rPr sz="3200" spc="165" dirty="0">
                <a:latin typeface="Trebuchet MS"/>
                <a:cs typeface="Trebuchet MS"/>
              </a:rPr>
              <a:t>s  </a:t>
            </a:r>
            <a:r>
              <a:rPr sz="3200" spc="60" dirty="0">
                <a:latin typeface="Trebuchet MS"/>
                <a:cs typeface="Trebuchet MS"/>
              </a:rPr>
              <a:t>de </a:t>
            </a:r>
            <a:r>
              <a:rPr sz="3200" spc="75" dirty="0">
                <a:latin typeface="Trebuchet MS"/>
                <a:cs typeface="Trebuchet MS"/>
              </a:rPr>
              <a:t>mais </a:t>
            </a:r>
            <a:r>
              <a:rPr sz="3200" spc="60" dirty="0">
                <a:latin typeface="Trebuchet MS"/>
                <a:cs typeface="Trebuchet MS"/>
              </a:rPr>
              <a:t>de </a:t>
            </a:r>
            <a:r>
              <a:rPr sz="3200" spc="95" dirty="0">
                <a:latin typeface="Trebuchet MS"/>
                <a:cs typeface="Trebuchet MS"/>
              </a:rPr>
              <a:t>um </a:t>
            </a:r>
            <a:r>
              <a:rPr sz="3200" spc="70" dirty="0">
                <a:latin typeface="Trebuchet MS"/>
                <a:cs typeface="Trebuchet MS"/>
              </a:rPr>
              <a:t>espaço </a:t>
            </a:r>
            <a:r>
              <a:rPr sz="3200" spc="10" dirty="0">
                <a:latin typeface="Trebuchet MS"/>
                <a:cs typeface="Trebuchet MS"/>
              </a:rPr>
              <a:t>confinado, </a:t>
            </a:r>
            <a:r>
              <a:rPr sz="3200" spc="110" dirty="0">
                <a:latin typeface="Trebuchet MS"/>
                <a:cs typeface="Trebuchet MS"/>
              </a:rPr>
              <a:t>quando </a:t>
            </a:r>
            <a:r>
              <a:rPr sz="3200" spc="114" dirty="0">
                <a:latin typeface="Trebuchet MS"/>
                <a:cs typeface="Trebuchet MS"/>
              </a:rPr>
              <a:t> </a:t>
            </a:r>
            <a:r>
              <a:rPr sz="3200" spc="70" dirty="0">
                <a:latin typeface="Trebuchet MS"/>
                <a:cs typeface="Trebuchet MS"/>
              </a:rPr>
              <a:t>atendidos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170" dirty="0">
                <a:latin typeface="Trebuchet MS"/>
                <a:cs typeface="Trebuchet MS"/>
              </a:rPr>
              <a:t>os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55" dirty="0">
                <a:latin typeface="Trebuchet MS"/>
                <a:cs typeface="Trebuchet MS"/>
              </a:rPr>
              <a:t>seguintes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5" dirty="0">
                <a:latin typeface="Trebuchet MS"/>
                <a:cs typeface="Trebuchet MS"/>
              </a:rPr>
              <a:t>requisitos:</a:t>
            </a:r>
            <a:endParaRPr sz="3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550">
              <a:latin typeface="Trebuchet MS"/>
              <a:cs typeface="Trebuchet MS"/>
            </a:endParaRPr>
          </a:p>
          <a:p>
            <a:pPr marL="12700" marR="5080" indent="100330">
              <a:lnSpc>
                <a:spcPct val="114599"/>
              </a:lnSpc>
            </a:pPr>
            <a:r>
              <a:rPr sz="3000" spc="-40" dirty="0">
                <a:latin typeface="Trebuchet MS"/>
                <a:cs typeface="Trebuchet MS"/>
              </a:rPr>
              <a:t>a) </a:t>
            </a:r>
            <a:r>
              <a:rPr sz="3000" spc="25" dirty="0">
                <a:latin typeface="Trebuchet MS"/>
                <a:cs typeface="Trebuchet MS"/>
              </a:rPr>
              <a:t>permanecer </a:t>
            </a:r>
            <a:r>
              <a:rPr sz="3000" spc="-5" dirty="0">
                <a:latin typeface="Trebuchet MS"/>
                <a:cs typeface="Trebuchet MS"/>
              </a:rPr>
              <a:t>junto </a:t>
            </a:r>
            <a:r>
              <a:rPr sz="3000" spc="55" dirty="0">
                <a:latin typeface="Trebuchet MS"/>
                <a:cs typeface="Trebuchet MS"/>
              </a:rPr>
              <a:t>à </a:t>
            </a:r>
            <a:r>
              <a:rPr sz="3000" spc="25" dirty="0">
                <a:latin typeface="Trebuchet MS"/>
                <a:cs typeface="Trebuchet MS"/>
              </a:rPr>
              <a:t>entrada </a:t>
            </a:r>
            <a:r>
              <a:rPr sz="3000" spc="145" dirty="0">
                <a:latin typeface="Trebuchet MS"/>
                <a:cs typeface="Trebuchet MS"/>
              </a:rPr>
              <a:t>dos </a:t>
            </a:r>
            <a:r>
              <a:rPr sz="3000" spc="85" dirty="0">
                <a:latin typeface="Trebuchet MS"/>
                <a:cs typeface="Trebuchet MS"/>
              </a:rPr>
              <a:t>espaços </a:t>
            </a:r>
            <a:r>
              <a:rPr sz="3000" spc="90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confinados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120" dirty="0">
                <a:latin typeface="Trebuchet MS"/>
                <a:cs typeface="Trebuchet MS"/>
              </a:rPr>
              <a:t>ou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114" dirty="0">
                <a:latin typeface="Trebuchet MS"/>
                <a:cs typeface="Trebuchet MS"/>
              </a:rPr>
              <a:t>nas</a:t>
            </a:r>
            <a:r>
              <a:rPr sz="3000" spc="-105" dirty="0">
                <a:latin typeface="Trebuchet MS"/>
                <a:cs typeface="Trebuchet MS"/>
              </a:rPr>
              <a:t> </a:t>
            </a:r>
            <a:r>
              <a:rPr sz="3000" spc="130" dirty="0">
                <a:latin typeface="Trebuchet MS"/>
                <a:cs typeface="Trebuchet MS"/>
              </a:rPr>
              <a:t>suas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20" dirty="0">
                <a:latin typeface="Trebuchet MS"/>
                <a:cs typeface="Trebuchet MS"/>
              </a:rPr>
              <a:t>proximidades,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100" dirty="0">
                <a:latin typeface="Trebuchet MS"/>
                <a:cs typeface="Trebuchet MS"/>
              </a:rPr>
              <a:t>podendo</a:t>
            </a:r>
            <a:r>
              <a:rPr sz="3000" spc="-105" dirty="0">
                <a:latin typeface="Trebuchet MS"/>
                <a:cs typeface="Trebuchet MS"/>
              </a:rPr>
              <a:t> </a:t>
            </a:r>
            <a:r>
              <a:rPr sz="3000" spc="55" dirty="0">
                <a:latin typeface="Trebuchet MS"/>
                <a:cs typeface="Trebuchet MS"/>
              </a:rPr>
              <a:t>ser </a:t>
            </a:r>
            <a:r>
              <a:rPr sz="3000" spc="-890" dirty="0">
                <a:latin typeface="Trebuchet MS"/>
                <a:cs typeface="Trebuchet MS"/>
              </a:rPr>
              <a:t> </a:t>
            </a:r>
            <a:r>
              <a:rPr sz="3000" spc="75" dirty="0">
                <a:latin typeface="Trebuchet MS"/>
                <a:cs typeface="Trebuchet MS"/>
              </a:rPr>
              <a:t>assistido por </a:t>
            </a:r>
            <a:r>
              <a:rPr sz="3000" spc="50" dirty="0">
                <a:latin typeface="Trebuchet MS"/>
                <a:cs typeface="Trebuchet MS"/>
              </a:rPr>
              <a:t>sistema </a:t>
            </a:r>
            <a:r>
              <a:rPr sz="3000" spc="55" dirty="0">
                <a:latin typeface="Trebuchet MS"/>
                <a:cs typeface="Trebuchet MS"/>
              </a:rPr>
              <a:t>de </a:t>
            </a:r>
            <a:r>
              <a:rPr sz="3000" spc="15" dirty="0">
                <a:latin typeface="Trebuchet MS"/>
                <a:cs typeface="Trebuchet MS"/>
              </a:rPr>
              <a:t>vigilância </a:t>
            </a:r>
            <a:r>
              <a:rPr sz="3000" spc="-5" dirty="0">
                <a:latin typeface="Trebuchet MS"/>
                <a:cs typeface="Trebuchet MS"/>
              </a:rPr>
              <a:t>e </a:t>
            </a:r>
            <a:r>
              <a:rPr sz="3000" spc="40" dirty="0">
                <a:latin typeface="Trebuchet MS"/>
                <a:cs typeface="Trebuchet MS"/>
              </a:rPr>
              <a:t>comunicação </a:t>
            </a:r>
            <a:r>
              <a:rPr sz="3000" spc="45" dirty="0">
                <a:latin typeface="Trebuchet MS"/>
                <a:cs typeface="Trebuchet MS"/>
              </a:rPr>
              <a:t> </a:t>
            </a:r>
            <a:r>
              <a:rPr sz="3000" spc="-10" dirty="0">
                <a:latin typeface="Trebuchet MS"/>
                <a:cs typeface="Trebuchet MS"/>
              </a:rPr>
              <a:t>eletrônicas;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D8AC6934-05D0-E021-A3C1-F9DAD174BFE1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0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9"/>
                </a:moveTo>
                <a:lnTo>
                  <a:pt x="1756815" y="6085859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9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859850" y="563976"/>
            <a:ext cx="8093709" cy="8147684"/>
            <a:chOff x="9859850" y="563976"/>
            <a:chExt cx="8093709" cy="8147684"/>
          </a:xfrm>
        </p:grpSpPr>
        <p:sp>
          <p:nvSpPr>
            <p:cNvPr id="4" name="object 4"/>
            <p:cNvSpPr/>
            <p:nvPr/>
          </p:nvSpPr>
          <p:spPr>
            <a:xfrm>
              <a:off x="9859850" y="563976"/>
              <a:ext cx="4961255" cy="4297045"/>
            </a:xfrm>
            <a:custGeom>
              <a:avLst/>
              <a:gdLst/>
              <a:ahLst/>
              <a:cxnLst/>
              <a:rect l="l" t="t" r="r" b="b"/>
              <a:pathLst>
                <a:path w="4961255" h="4297045">
                  <a:moveTo>
                    <a:pt x="3720976" y="4296462"/>
                  </a:moveTo>
                  <a:lnTo>
                    <a:pt x="1240267" y="4296462"/>
                  </a:lnTo>
                  <a:lnTo>
                    <a:pt x="0" y="2148232"/>
                  </a:lnTo>
                  <a:lnTo>
                    <a:pt x="1240267" y="0"/>
                  </a:lnTo>
                  <a:lnTo>
                    <a:pt x="3720802" y="0"/>
                  </a:lnTo>
                  <a:lnTo>
                    <a:pt x="4961071" y="2147931"/>
                  </a:lnTo>
                  <a:lnTo>
                    <a:pt x="4961071" y="2148531"/>
                  </a:lnTo>
                  <a:lnTo>
                    <a:pt x="3720976" y="4296462"/>
                  </a:lnTo>
                  <a:close/>
                </a:path>
              </a:pathLst>
            </a:custGeom>
            <a:solidFill>
              <a:srgbClr val="787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45997" y="2120110"/>
              <a:ext cx="7607031" cy="659125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24612" y="2439068"/>
            <a:ext cx="783272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114" dirty="0"/>
              <a:t>RESPONSABILIDADES</a:t>
            </a:r>
            <a:endParaRPr sz="6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8312" y="3901883"/>
            <a:ext cx="123825" cy="1238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737" y="6102158"/>
            <a:ext cx="114300" cy="1142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737" y="7673783"/>
            <a:ext cx="114300" cy="11429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472163" y="3598976"/>
            <a:ext cx="9175115" cy="4859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80" marR="335915" lvl="3" indent="107314">
              <a:lnSpc>
                <a:spcPct val="115199"/>
              </a:lnSpc>
              <a:spcBef>
                <a:spcPts val="100"/>
              </a:spcBef>
              <a:buAutoNum type="arabicPeriod"/>
              <a:tabLst>
                <a:tab pos="1564640" algn="l"/>
              </a:tabLst>
            </a:pPr>
            <a:r>
              <a:rPr sz="3200" spc="55" dirty="0">
                <a:latin typeface="Trebuchet MS"/>
                <a:cs typeface="Trebuchet MS"/>
              </a:rPr>
              <a:t>O</a:t>
            </a:r>
            <a:r>
              <a:rPr sz="3200" spc="-130" dirty="0">
                <a:latin typeface="Trebuchet MS"/>
                <a:cs typeface="Trebuchet MS"/>
              </a:rPr>
              <a:t> </a:t>
            </a:r>
            <a:r>
              <a:rPr sz="3200" spc="15" dirty="0">
                <a:latin typeface="Trebuchet MS"/>
                <a:cs typeface="Trebuchet MS"/>
              </a:rPr>
              <a:t>vigia</a:t>
            </a:r>
            <a:r>
              <a:rPr sz="3200" spc="-130" dirty="0">
                <a:latin typeface="Trebuchet MS"/>
                <a:cs typeface="Trebuchet MS"/>
              </a:rPr>
              <a:t> </a:t>
            </a:r>
            <a:r>
              <a:rPr sz="3200" spc="95" dirty="0">
                <a:latin typeface="Trebuchet MS"/>
                <a:cs typeface="Trebuchet MS"/>
              </a:rPr>
              <a:t>pode</a:t>
            </a:r>
            <a:r>
              <a:rPr sz="3200" spc="-130" dirty="0">
                <a:latin typeface="Trebuchet MS"/>
                <a:cs typeface="Trebuchet MS"/>
              </a:rPr>
              <a:t> </a:t>
            </a:r>
            <a:r>
              <a:rPr sz="3200" spc="65" dirty="0">
                <a:latin typeface="Trebuchet MS"/>
                <a:cs typeface="Trebuchet MS"/>
              </a:rPr>
              <a:t>acompanhar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125" dirty="0">
                <a:latin typeface="Trebuchet MS"/>
                <a:cs typeface="Trebuchet MS"/>
              </a:rPr>
              <a:t>as</a:t>
            </a:r>
            <a:r>
              <a:rPr sz="3200" spc="-130" dirty="0">
                <a:latin typeface="Trebuchet MS"/>
                <a:cs typeface="Trebuchet MS"/>
              </a:rPr>
              <a:t> </a:t>
            </a:r>
            <a:r>
              <a:rPr sz="3200" spc="40" dirty="0">
                <a:latin typeface="Trebuchet MS"/>
                <a:cs typeface="Trebuchet MS"/>
              </a:rPr>
              <a:t>atividades </a:t>
            </a:r>
            <a:r>
              <a:rPr sz="3200" spc="-950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de </a:t>
            </a:r>
            <a:r>
              <a:rPr sz="3200" spc="75" dirty="0">
                <a:latin typeface="Trebuchet MS"/>
                <a:cs typeface="Trebuchet MS"/>
              </a:rPr>
              <a:t>mais </a:t>
            </a:r>
            <a:r>
              <a:rPr sz="3200" spc="60" dirty="0">
                <a:latin typeface="Trebuchet MS"/>
                <a:cs typeface="Trebuchet MS"/>
              </a:rPr>
              <a:t>de </a:t>
            </a:r>
            <a:r>
              <a:rPr sz="3200" spc="95" dirty="0">
                <a:latin typeface="Trebuchet MS"/>
                <a:cs typeface="Trebuchet MS"/>
              </a:rPr>
              <a:t>um </a:t>
            </a:r>
            <a:r>
              <a:rPr sz="3200" spc="70" dirty="0">
                <a:latin typeface="Trebuchet MS"/>
                <a:cs typeface="Trebuchet MS"/>
              </a:rPr>
              <a:t>espaço </a:t>
            </a:r>
            <a:r>
              <a:rPr sz="3200" spc="10" dirty="0">
                <a:latin typeface="Trebuchet MS"/>
                <a:cs typeface="Trebuchet MS"/>
              </a:rPr>
              <a:t>confinado, </a:t>
            </a:r>
            <a:r>
              <a:rPr sz="3200" spc="110" dirty="0">
                <a:latin typeface="Trebuchet MS"/>
                <a:cs typeface="Trebuchet MS"/>
              </a:rPr>
              <a:t>quando </a:t>
            </a:r>
            <a:r>
              <a:rPr sz="3200" spc="114" dirty="0">
                <a:latin typeface="Trebuchet MS"/>
                <a:cs typeface="Trebuchet MS"/>
              </a:rPr>
              <a:t> </a:t>
            </a:r>
            <a:r>
              <a:rPr sz="3200" spc="70" dirty="0">
                <a:latin typeface="Trebuchet MS"/>
                <a:cs typeface="Trebuchet MS"/>
              </a:rPr>
              <a:t>atendidos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170" dirty="0">
                <a:latin typeface="Trebuchet MS"/>
                <a:cs typeface="Trebuchet MS"/>
              </a:rPr>
              <a:t>os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55" dirty="0">
                <a:latin typeface="Trebuchet MS"/>
                <a:cs typeface="Trebuchet MS"/>
              </a:rPr>
              <a:t>seguintes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5" dirty="0">
                <a:latin typeface="Trebuchet MS"/>
                <a:cs typeface="Trebuchet MS"/>
              </a:rPr>
              <a:t>requisitos:</a:t>
            </a:r>
            <a:endParaRPr sz="3200">
              <a:latin typeface="Trebuchet MS"/>
              <a:cs typeface="Trebuchet MS"/>
            </a:endParaRPr>
          </a:p>
          <a:p>
            <a:pPr lvl="3">
              <a:lnSpc>
                <a:spcPct val="100000"/>
              </a:lnSpc>
              <a:spcBef>
                <a:spcPts val="35"/>
              </a:spcBef>
              <a:buFont typeface="Trebuchet MS"/>
              <a:buAutoNum type="arabicPeriod"/>
            </a:pPr>
            <a:endParaRPr sz="3550">
              <a:latin typeface="Trebuchet MS"/>
              <a:cs typeface="Trebuchet MS"/>
            </a:endParaRPr>
          </a:p>
          <a:p>
            <a:pPr marL="12700" marR="5080" lvl="4" indent="201295">
              <a:lnSpc>
                <a:spcPct val="114599"/>
              </a:lnSpc>
              <a:buAutoNum type="alphaLcParenR" startAt="2"/>
              <a:tabLst>
                <a:tab pos="665480" algn="l"/>
              </a:tabLst>
            </a:pPr>
            <a:r>
              <a:rPr sz="3000" spc="70" dirty="0">
                <a:latin typeface="Trebuchet MS"/>
                <a:cs typeface="Trebuchet MS"/>
              </a:rPr>
              <a:t>que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90" dirty="0">
                <a:latin typeface="Trebuchet MS"/>
                <a:cs typeface="Trebuchet MS"/>
              </a:rPr>
              <a:t>todos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160" dirty="0">
                <a:latin typeface="Trebuchet MS"/>
                <a:cs typeface="Trebuchet MS"/>
              </a:rPr>
              <a:t>os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85" dirty="0">
                <a:latin typeface="Trebuchet MS"/>
                <a:cs typeface="Trebuchet MS"/>
              </a:rPr>
              <a:t>espaços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confinados</a:t>
            </a:r>
            <a:r>
              <a:rPr sz="3000" spc="-105" dirty="0">
                <a:latin typeface="Trebuchet MS"/>
                <a:cs typeface="Trebuchet MS"/>
              </a:rPr>
              <a:t> </a:t>
            </a:r>
            <a:r>
              <a:rPr sz="3000" spc="-15" dirty="0">
                <a:latin typeface="Trebuchet MS"/>
                <a:cs typeface="Trebuchet MS"/>
              </a:rPr>
              <a:t>estejam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125" dirty="0">
                <a:latin typeface="Trebuchet MS"/>
                <a:cs typeface="Trebuchet MS"/>
              </a:rPr>
              <a:t>no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90" dirty="0">
                <a:latin typeface="Trebuchet MS"/>
                <a:cs typeface="Trebuchet MS"/>
              </a:rPr>
              <a:t>seu </a:t>
            </a:r>
            <a:r>
              <a:rPr sz="3000" spc="-890" dirty="0">
                <a:latin typeface="Trebuchet MS"/>
                <a:cs typeface="Trebuchet MS"/>
              </a:rPr>
              <a:t> </a:t>
            </a:r>
            <a:r>
              <a:rPr sz="3000" spc="60" dirty="0">
                <a:latin typeface="Trebuchet MS"/>
                <a:cs typeface="Trebuchet MS"/>
              </a:rPr>
              <a:t>campo </a:t>
            </a:r>
            <a:r>
              <a:rPr sz="3000" spc="-15" dirty="0">
                <a:latin typeface="Trebuchet MS"/>
                <a:cs typeface="Trebuchet MS"/>
              </a:rPr>
              <a:t>visual, </a:t>
            </a:r>
            <a:r>
              <a:rPr sz="3000" spc="85" dirty="0">
                <a:latin typeface="Trebuchet MS"/>
                <a:cs typeface="Trebuchet MS"/>
              </a:rPr>
              <a:t>sem </a:t>
            </a:r>
            <a:r>
              <a:rPr sz="3000" spc="140" dirty="0">
                <a:latin typeface="Trebuchet MS"/>
                <a:cs typeface="Trebuchet MS"/>
              </a:rPr>
              <a:t>o uso </a:t>
            </a:r>
            <a:r>
              <a:rPr sz="3000" spc="55" dirty="0">
                <a:latin typeface="Trebuchet MS"/>
                <a:cs typeface="Trebuchet MS"/>
              </a:rPr>
              <a:t>de </a:t>
            </a:r>
            <a:r>
              <a:rPr sz="3000" spc="60" dirty="0">
                <a:latin typeface="Trebuchet MS"/>
                <a:cs typeface="Trebuchet MS"/>
              </a:rPr>
              <a:t>equipamentos </a:t>
            </a:r>
            <a:r>
              <a:rPr sz="3000" spc="65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eletrônicos;</a:t>
            </a:r>
            <a:endParaRPr sz="3000">
              <a:latin typeface="Trebuchet MS"/>
              <a:cs typeface="Trebuchet MS"/>
            </a:endParaRPr>
          </a:p>
          <a:p>
            <a:pPr marL="12700" marR="1303020" lvl="4" indent="201295">
              <a:lnSpc>
                <a:spcPct val="114599"/>
              </a:lnSpc>
              <a:buAutoNum type="alphaLcParenR" startAt="2"/>
              <a:tabLst>
                <a:tab pos="621030" algn="l"/>
              </a:tabLst>
            </a:pPr>
            <a:r>
              <a:rPr sz="3000" spc="70" dirty="0">
                <a:latin typeface="Trebuchet MS"/>
                <a:cs typeface="Trebuchet MS"/>
              </a:rPr>
              <a:t>que</a:t>
            </a:r>
            <a:r>
              <a:rPr sz="3000" spc="-114" dirty="0">
                <a:latin typeface="Trebuchet MS"/>
                <a:cs typeface="Trebuchet MS"/>
              </a:rPr>
              <a:t> 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114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número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55" dirty="0">
                <a:latin typeface="Trebuchet MS"/>
                <a:cs typeface="Trebuchet MS"/>
              </a:rPr>
              <a:t>de</a:t>
            </a:r>
            <a:r>
              <a:rPr sz="3000" spc="-114" dirty="0">
                <a:latin typeface="Trebuchet MS"/>
                <a:cs typeface="Trebuchet MS"/>
              </a:rPr>
              <a:t> </a:t>
            </a:r>
            <a:r>
              <a:rPr sz="3000" spc="85" dirty="0">
                <a:latin typeface="Trebuchet MS"/>
                <a:cs typeface="Trebuchet MS"/>
              </a:rPr>
              <a:t>espaços</a:t>
            </a:r>
            <a:r>
              <a:rPr sz="3000" spc="-114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confinados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100" dirty="0">
                <a:latin typeface="Trebuchet MS"/>
                <a:cs typeface="Trebuchet MS"/>
              </a:rPr>
              <a:t>não </a:t>
            </a:r>
            <a:r>
              <a:rPr sz="3000" spc="-890" dirty="0">
                <a:latin typeface="Trebuchet MS"/>
                <a:cs typeface="Trebuchet MS"/>
              </a:rPr>
              <a:t> </a:t>
            </a:r>
            <a:r>
              <a:rPr sz="3000" spc="20" dirty="0">
                <a:latin typeface="Trebuchet MS"/>
                <a:cs typeface="Trebuchet MS"/>
              </a:rPr>
              <a:t>prejudique</a:t>
            </a:r>
            <a:r>
              <a:rPr sz="3000" spc="-114" dirty="0">
                <a:latin typeface="Trebuchet MS"/>
                <a:cs typeface="Trebuchet MS"/>
              </a:rPr>
              <a:t> </a:t>
            </a:r>
            <a:r>
              <a:rPr sz="3000" spc="130" dirty="0">
                <a:latin typeface="Trebuchet MS"/>
                <a:cs typeface="Trebuchet MS"/>
              </a:rPr>
              <a:t>suas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50" dirty="0">
                <a:latin typeface="Trebuchet MS"/>
                <a:cs typeface="Trebuchet MS"/>
              </a:rPr>
              <a:t>funções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55" dirty="0">
                <a:latin typeface="Trebuchet MS"/>
                <a:cs typeface="Trebuchet MS"/>
              </a:rPr>
              <a:t>de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15" dirty="0">
                <a:latin typeface="Trebuchet MS"/>
                <a:cs typeface="Trebuchet MS"/>
              </a:rPr>
              <a:t>vigia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DFD6F87F-73E5-0745-E84A-1541FFA75360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2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6"/>
                </a:moveTo>
                <a:lnTo>
                  <a:pt x="1756813" y="6085856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6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859850" y="563977"/>
            <a:ext cx="8093709" cy="8147684"/>
            <a:chOff x="9859850" y="563977"/>
            <a:chExt cx="8093709" cy="8147684"/>
          </a:xfrm>
        </p:grpSpPr>
        <p:sp>
          <p:nvSpPr>
            <p:cNvPr id="4" name="object 4"/>
            <p:cNvSpPr/>
            <p:nvPr/>
          </p:nvSpPr>
          <p:spPr>
            <a:xfrm>
              <a:off x="9859850" y="563977"/>
              <a:ext cx="4961255" cy="4297045"/>
            </a:xfrm>
            <a:custGeom>
              <a:avLst/>
              <a:gdLst/>
              <a:ahLst/>
              <a:cxnLst/>
              <a:rect l="l" t="t" r="r" b="b"/>
              <a:pathLst>
                <a:path w="4961255" h="4297045">
                  <a:moveTo>
                    <a:pt x="3720976" y="4296462"/>
                  </a:moveTo>
                  <a:lnTo>
                    <a:pt x="1240267" y="4296462"/>
                  </a:lnTo>
                  <a:lnTo>
                    <a:pt x="0" y="2148232"/>
                  </a:lnTo>
                  <a:lnTo>
                    <a:pt x="1240267" y="0"/>
                  </a:lnTo>
                  <a:lnTo>
                    <a:pt x="3720802" y="0"/>
                  </a:lnTo>
                  <a:lnTo>
                    <a:pt x="4961071" y="2147931"/>
                  </a:lnTo>
                  <a:lnTo>
                    <a:pt x="4961071" y="2148531"/>
                  </a:lnTo>
                  <a:lnTo>
                    <a:pt x="3720976" y="4296462"/>
                  </a:lnTo>
                  <a:close/>
                </a:path>
              </a:pathLst>
            </a:custGeom>
            <a:solidFill>
              <a:srgbClr val="787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45997" y="2120111"/>
              <a:ext cx="7607031" cy="659125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24612" y="2158079"/>
            <a:ext cx="783272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114" dirty="0"/>
              <a:t>RESPONSABILIDADES</a:t>
            </a:r>
            <a:endParaRPr sz="6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8312" y="3620897"/>
            <a:ext cx="123825" cy="12382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24612" y="3317990"/>
            <a:ext cx="9864090" cy="5420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2945" marR="377190" indent="107314">
              <a:lnSpc>
                <a:spcPct val="115199"/>
              </a:lnSpc>
              <a:spcBef>
                <a:spcPts val="100"/>
              </a:spcBef>
            </a:pPr>
            <a:r>
              <a:rPr sz="3200" spc="-90" dirty="0">
                <a:latin typeface="Trebuchet MS"/>
                <a:cs typeface="Trebuchet MS"/>
              </a:rPr>
              <a:t>33</a:t>
            </a:r>
            <a:r>
              <a:rPr sz="3200" spc="-415" dirty="0">
                <a:latin typeface="Trebuchet MS"/>
                <a:cs typeface="Trebuchet MS"/>
              </a:rPr>
              <a:t>.</a:t>
            </a:r>
            <a:r>
              <a:rPr sz="3200" spc="-90" dirty="0">
                <a:latin typeface="Trebuchet MS"/>
                <a:cs typeface="Trebuchet MS"/>
              </a:rPr>
              <a:t>3</a:t>
            </a:r>
            <a:r>
              <a:rPr sz="3200" spc="-415" dirty="0">
                <a:latin typeface="Trebuchet MS"/>
                <a:cs typeface="Trebuchet MS"/>
              </a:rPr>
              <a:t>.</a:t>
            </a:r>
            <a:r>
              <a:rPr sz="3200" spc="15" dirty="0">
                <a:latin typeface="Trebuchet MS"/>
                <a:cs typeface="Trebuchet MS"/>
              </a:rPr>
              <a:t>4</a:t>
            </a:r>
            <a:r>
              <a:rPr sz="3200" spc="-415" dirty="0">
                <a:latin typeface="Trebuchet MS"/>
                <a:cs typeface="Trebuchet MS"/>
              </a:rPr>
              <a:t>.</a:t>
            </a:r>
            <a:r>
              <a:rPr sz="3200" spc="-295" dirty="0">
                <a:latin typeface="Trebuchet MS"/>
                <a:cs typeface="Trebuchet MS"/>
              </a:rPr>
              <a:t>1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55" dirty="0">
                <a:latin typeface="Trebuchet MS"/>
                <a:cs typeface="Trebuchet MS"/>
              </a:rPr>
              <a:t>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dirty="0">
                <a:latin typeface="Trebuchet MS"/>
                <a:cs typeface="Trebuchet MS"/>
              </a:rPr>
              <a:t>v</a:t>
            </a:r>
            <a:r>
              <a:rPr sz="3200" spc="-20" dirty="0">
                <a:latin typeface="Trebuchet MS"/>
                <a:cs typeface="Trebuchet MS"/>
              </a:rPr>
              <a:t>i</a:t>
            </a:r>
            <a:r>
              <a:rPr sz="3200" spc="50" dirty="0">
                <a:latin typeface="Trebuchet MS"/>
                <a:cs typeface="Trebuchet MS"/>
              </a:rPr>
              <a:t>g</a:t>
            </a:r>
            <a:r>
              <a:rPr sz="3200" spc="-20" dirty="0">
                <a:latin typeface="Trebuchet MS"/>
                <a:cs typeface="Trebuchet MS"/>
              </a:rPr>
              <a:t>i</a:t>
            </a:r>
            <a:r>
              <a:rPr sz="3200" spc="55" dirty="0">
                <a:latin typeface="Trebuchet MS"/>
                <a:cs typeface="Trebuchet MS"/>
              </a:rPr>
              <a:t>a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10" dirty="0">
                <a:latin typeface="Trebuchet MS"/>
                <a:cs typeface="Trebuchet MS"/>
              </a:rPr>
              <a:t>p</a:t>
            </a:r>
            <a:r>
              <a:rPr sz="3200" spc="145" dirty="0">
                <a:latin typeface="Trebuchet MS"/>
                <a:cs typeface="Trebuchet MS"/>
              </a:rPr>
              <a:t>o</a:t>
            </a:r>
            <a:r>
              <a:rPr sz="3200" spc="125" dirty="0">
                <a:latin typeface="Trebuchet MS"/>
                <a:cs typeface="Trebuchet MS"/>
              </a:rPr>
              <a:t>d</a:t>
            </a:r>
            <a:r>
              <a:rPr sz="3200" spc="-5" dirty="0">
                <a:latin typeface="Trebuchet MS"/>
                <a:cs typeface="Trebuchet MS"/>
              </a:rPr>
              <a:t>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a</a:t>
            </a:r>
            <a:r>
              <a:rPr sz="3200" spc="-60" dirty="0">
                <a:latin typeface="Trebuchet MS"/>
                <a:cs typeface="Trebuchet MS"/>
              </a:rPr>
              <a:t>c</a:t>
            </a:r>
            <a:r>
              <a:rPr sz="3200" spc="145" dirty="0">
                <a:latin typeface="Trebuchet MS"/>
                <a:cs typeface="Trebuchet MS"/>
              </a:rPr>
              <a:t>o</a:t>
            </a:r>
            <a:r>
              <a:rPr sz="3200" spc="80" dirty="0">
                <a:latin typeface="Trebuchet MS"/>
                <a:cs typeface="Trebuchet MS"/>
              </a:rPr>
              <a:t>m</a:t>
            </a:r>
            <a:r>
              <a:rPr sz="3200" spc="110" dirty="0">
                <a:latin typeface="Trebuchet MS"/>
                <a:cs typeface="Trebuchet MS"/>
              </a:rPr>
              <a:t>p</a:t>
            </a:r>
            <a:r>
              <a:rPr sz="3200" spc="50" dirty="0">
                <a:latin typeface="Trebuchet MS"/>
                <a:cs typeface="Trebuchet MS"/>
              </a:rPr>
              <a:t>a</a:t>
            </a:r>
            <a:r>
              <a:rPr sz="3200" spc="120" dirty="0">
                <a:latin typeface="Trebuchet MS"/>
                <a:cs typeface="Trebuchet MS"/>
              </a:rPr>
              <a:t>nh</a:t>
            </a:r>
            <a:r>
              <a:rPr sz="3200" spc="50" dirty="0">
                <a:latin typeface="Trebuchet MS"/>
                <a:cs typeface="Trebuchet MS"/>
              </a:rPr>
              <a:t>a</a:t>
            </a:r>
            <a:r>
              <a:rPr sz="3200" spc="-10" dirty="0">
                <a:latin typeface="Trebuchet MS"/>
                <a:cs typeface="Trebuchet MS"/>
              </a:rPr>
              <a:t>r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a</a:t>
            </a:r>
            <a:r>
              <a:rPr sz="3200" spc="195" dirty="0">
                <a:latin typeface="Trebuchet MS"/>
                <a:cs typeface="Trebuchet MS"/>
              </a:rPr>
              <a:t>s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a</a:t>
            </a:r>
            <a:r>
              <a:rPr sz="3200" spc="-120" dirty="0">
                <a:latin typeface="Trebuchet MS"/>
                <a:cs typeface="Trebuchet MS"/>
              </a:rPr>
              <a:t>t</a:t>
            </a:r>
            <a:r>
              <a:rPr sz="3200" spc="-20" dirty="0">
                <a:latin typeface="Trebuchet MS"/>
                <a:cs typeface="Trebuchet MS"/>
              </a:rPr>
              <a:t>i</a:t>
            </a:r>
            <a:r>
              <a:rPr sz="3200" dirty="0">
                <a:latin typeface="Trebuchet MS"/>
                <a:cs typeface="Trebuchet MS"/>
              </a:rPr>
              <a:t>v</a:t>
            </a:r>
            <a:r>
              <a:rPr sz="3200" spc="-20" dirty="0">
                <a:latin typeface="Trebuchet MS"/>
                <a:cs typeface="Trebuchet MS"/>
              </a:rPr>
              <a:t>i</a:t>
            </a:r>
            <a:r>
              <a:rPr sz="3200" spc="125" dirty="0">
                <a:latin typeface="Trebuchet MS"/>
                <a:cs typeface="Trebuchet MS"/>
              </a:rPr>
              <a:t>d</a:t>
            </a:r>
            <a:r>
              <a:rPr sz="3200" spc="50" dirty="0">
                <a:latin typeface="Trebuchet MS"/>
                <a:cs typeface="Trebuchet MS"/>
              </a:rPr>
              <a:t>a</a:t>
            </a:r>
            <a:r>
              <a:rPr sz="3200" spc="125" dirty="0">
                <a:latin typeface="Trebuchet MS"/>
                <a:cs typeface="Trebuchet MS"/>
              </a:rPr>
              <a:t>d</a:t>
            </a:r>
            <a:r>
              <a:rPr sz="3200" spc="-10" dirty="0">
                <a:latin typeface="Trebuchet MS"/>
                <a:cs typeface="Trebuchet MS"/>
              </a:rPr>
              <a:t>e</a:t>
            </a:r>
            <a:r>
              <a:rPr sz="3200" spc="165" dirty="0">
                <a:latin typeface="Trebuchet MS"/>
                <a:cs typeface="Trebuchet MS"/>
              </a:rPr>
              <a:t>s  </a:t>
            </a:r>
            <a:r>
              <a:rPr sz="3200" spc="60" dirty="0">
                <a:latin typeface="Trebuchet MS"/>
                <a:cs typeface="Trebuchet MS"/>
              </a:rPr>
              <a:t>de </a:t>
            </a:r>
            <a:r>
              <a:rPr sz="3200" spc="75" dirty="0">
                <a:latin typeface="Trebuchet MS"/>
                <a:cs typeface="Trebuchet MS"/>
              </a:rPr>
              <a:t>mais </a:t>
            </a:r>
            <a:r>
              <a:rPr sz="3200" spc="60" dirty="0">
                <a:latin typeface="Trebuchet MS"/>
                <a:cs typeface="Trebuchet MS"/>
              </a:rPr>
              <a:t>de </a:t>
            </a:r>
            <a:r>
              <a:rPr sz="3200" spc="95" dirty="0">
                <a:latin typeface="Trebuchet MS"/>
                <a:cs typeface="Trebuchet MS"/>
              </a:rPr>
              <a:t>um </a:t>
            </a:r>
            <a:r>
              <a:rPr sz="3200" spc="70" dirty="0">
                <a:latin typeface="Trebuchet MS"/>
                <a:cs typeface="Trebuchet MS"/>
              </a:rPr>
              <a:t>espaço </a:t>
            </a:r>
            <a:r>
              <a:rPr sz="3200" spc="10" dirty="0">
                <a:latin typeface="Trebuchet MS"/>
                <a:cs typeface="Trebuchet MS"/>
              </a:rPr>
              <a:t>confinado, </a:t>
            </a:r>
            <a:r>
              <a:rPr sz="3200" spc="110" dirty="0">
                <a:latin typeface="Trebuchet MS"/>
                <a:cs typeface="Trebuchet MS"/>
              </a:rPr>
              <a:t>quando </a:t>
            </a:r>
            <a:r>
              <a:rPr sz="3200" spc="114" dirty="0">
                <a:latin typeface="Trebuchet MS"/>
                <a:cs typeface="Trebuchet MS"/>
              </a:rPr>
              <a:t> </a:t>
            </a:r>
            <a:r>
              <a:rPr sz="3200" spc="70" dirty="0">
                <a:latin typeface="Trebuchet MS"/>
                <a:cs typeface="Trebuchet MS"/>
              </a:rPr>
              <a:t>atendidos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170" dirty="0">
                <a:latin typeface="Trebuchet MS"/>
                <a:cs typeface="Trebuchet MS"/>
              </a:rPr>
              <a:t>os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55" dirty="0">
                <a:latin typeface="Trebuchet MS"/>
                <a:cs typeface="Trebuchet MS"/>
              </a:rPr>
              <a:t>seguintes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5" dirty="0">
                <a:latin typeface="Trebuchet MS"/>
                <a:cs typeface="Trebuchet MS"/>
              </a:rPr>
              <a:t>requisitos:</a:t>
            </a:r>
            <a:endParaRPr sz="3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800">
              <a:latin typeface="Trebuchet MS"/>
              <a:cs typeface="Trebuchet MS"/>
            </a:endParaRPr>
          </a:p>
          <a:p>
            <a:pPr marL="12700" marR="346075" indent="106045">
              <a:lnSpc>
                <a:spcPct val="114599"/>
              </a:lnSpc>
              <a:buAutoNum type="alphaLcParenR" startAt="4"/>
              <a:tabLst>
                <a:tab pos="571500" algn="l"/>
              </a:tabLst>
            </a:pPr>
            <a:r>
              <a:rPr sz="3000" spc="70" dirty="0">
                <a:latin typeface="Trebuchet MS"/>
                <a:cs typeface="Trebuchet MS"/>
              </a:rPr>
              <a:t>que</a:t>
            </a:r>
            <a:r>
              <a:rPr sz="3000" spc="-114" dirty="0">
                <a:latin typeface="Trebuchet MS"/>
                <a:cs typeface="Trebuchet MS"/>
              </a:rPr>
              <a:t> </a:t>
            </a:r>
            <a:r>
              <a:rPr sz="3000" spc="55" dirty="0">
                <a:latin typeface="Trebuchet MS"/>
                <a:cs typeface="Trebuchet MS"/>
              </a:rPr>
              <a:t>a</a:t>
            </a:r>
            <a:r>
              <a:rPr sz="3000" spc="-114" dirty="0">
                <a:latin typeface="Trebuchet MS"/>
                <a:cs typeface="Trebuchet MS"/>
              </a:rPr>
              <a:t> </a:t>
            </a:r>
            <a:r>
              <a:rPr sz="3000" spc="75" dirty="0">
                <a:latin typeface="Trebuchet MS"/>
                <a:cs typeface="Trebuchet MS"/>
              </a:rPr>
              <a:t>mesma</a:t>
            </a:r>
            <a:r>
              <a:rPr sz="3000" spc="-114" dirty="0">
                <a:latin typeface="Trebuchet MS"/>
                <a:cs typeface="Trebuchet MS"/>
              </a:rPr>
              <a:t> </a:t>
            </a:r>
            <a:r>
              <a:rPr sz="3000" spc="20" dirty="0">
                <a:latin typeface="Trebuchet MS"/>
                <a:cs typeface="Trebuchet MS"/>
              </a:rPr>
              <a:t>atividade</a:t>
            </a:r>
            <a:r>
              <a:rPr sz="3000" spc="-114" dirty="0">
                <a:latin typeface="Trebuchet MS"/>
                <a:cs typeface="Trebuchet MS"/>
              </a:rPr>
              <a:t> </a:t>
            </a:r>
            <a:r>
              <a:rPr sz="3000" spc="-10" dirty="0">
                <a:latin typeface="Trebuchet MS"/>
                <a:cs typeface="Trebuchet MS"/>
              </a:rPr>
              <a:t>seja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10" dirty="0">
                <a:latin typeface="Trebuchet MS"/>
                <a:cs typeface="Trebuchet MS"/>
              </a:rPr>
              <a:t>executada</a:t>
            </a:r>
            <a:r>
              <a:rPr sz="3000" spc="-114" dirty="0">
                <a:latin typeface="Trebuchet MS"/>
                <a:cs typeface="Trebuchet MS"/>
              </a:rPr>
              <a:t> </a:t>
            </a:r>
            <a:r>
              <a:rPr sz="3000" spc="35" dirty="0">
                <a:latin typeface="Trebuchet MS"/>
                <a:cs typeface="Trebuchet MS"/>
              </a:rPr>
              <a:t>em</a:t>
            </a:r>
            <a:r>
              <a:rPr sz="3000" spc="-114" dirty="0">
                <a:latin typeface="Trebuchet MS"/>
                <a:cs typeface="Trebuchet MS"/>
              </a:rPr>
              <a:t> </a:t>
            </a:r>
            <a:r>
              <a:rPr sz="3000" spc="90" dirty="0">
                <a:latin typeface="Trebuchet MS"/>
                <a:cs typeface="Trebuchet MS"/>
              </a:rPr>
              <a:t>todos</a:t>
            </a:r>
            <a:r>
              <a:rPr sz="3000" spc="-114" dirty="0">
                <a:latin typeface="Trebuchet MS"/>
                <a:cs typeface="Trebuchet MS"/>
              </a:rPr>
              <a:t> </a:t>
            </a:r>
            <a:r>
              <a:rPr sz="3000" spc="160" dirty="0">
                <a:latin typeface="Trebuchet MS"/>
                <a:cs typeface="Trebuchet MS"/>
              </a:rPr>
              <a:t>os </a:t>
            </a:r>
            <a:r>
              <a:rPr sz="3000" spc="-885" dirty="0">
                <a:latin typeface="Trebuchet MS"/>
                <a:cs typeface="Trebuchet MS"/>
              </a:rPr>
              <a:t> </a:t>
            </a:r>
            <a:r>
              <a:rPr sz="3000" spc="85" dirty="0">
                <a:latin typeface="Trebuchet MS"/>
                <a:cs typeface="Trebuchet MS"/>
              </a:rPr>
              <a:t>espaços</a:t>
            </a:r>
            <a:r>
              <a:rPr sz="3000" spc="-114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confinados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140" dirty="0">
                <a:latin typeface="Trebuchet MS"/>
                <a:cs typeface="Trebuchet MS"/>
              </a:rPr>
              <a:t>sob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110" dirty="0">
                <a:latin typeface="Trebuchet MS"/>
                <a:cs typeface="Trebuchet MS"/>
              </a:rPr>
              <a:t>sua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40" dirty="0">
                <a:latin typeface="Trebuchet MS"/>
                <a:cs typeface="Trebuchet MS"/>
              </a:rPr>
              <a:t>responsabilidade;</a:t>
            </a:r>
            <a:endParaRPr sz="3000">
              <a:latin typeface="Trebuchet MS"/>
              <a:cs typeface="Trebuchet MS"/>
            </a:endParaRPr>
          </a:p>
          <a:p>
            <a:pPr marL="12700" marR="416559" indent="100330">
              <a:lnSpc>
                <a:spcPct val="114599"/>
              </a:lnSpc>
              <a:buAutoNum type="alphaLcParenR" startAt="4"/>
              <a:tabLst>
                <a:tab pos="546100" algn="l"/>
              </a:tabLst>
            </a:pPr>
            <a:r>
              <a:rPr sz="3000" spc="-10" dirty="0">
                <a:latin typeface="Trebuchet MS"/>
                <a:cs typeface="Trebuchet MS"/>
              </a:rPr>
              <a:t>seja </a:t>
            </a:r>
            <a:r>
              <a:rPr sz="3000" spc="15" dirty="0">
                <a:latin typeface="Trebuchet MS"/>
                <a:cs typeface="Trebuchet MS"/>
              </a:rPr>
              <a:t>limitada </a:t>
            </a:r>
            <a:r>
              <a:rPr sz="3000" spc="55" dirty="0">
                <a:latin typeface="Trebuchet MS"/>
                <a:cs typeface="Trebuchet MS"/>
              </a:rPr>
              <a:t>a </a:t>
            </a:r>
            <a:r>
              <a:rPr sz="3000" spc="35" dirty="0">
                <a:latin typeface="Trebuchet MS"/>
                <a:cs typeface="Trebuchet MS"/>
              </a:rPr>
              <a:t>permanência </a:t>
            </a:r>
            <a:r>
              <a:rPr sz="3000" spc="55" dirty="0">
                <a:latin typeface="Trebuchet MS"/>
                <a:cs typeface="Trebuchet MS"/>
              </a:rPr>
              <a:t>de </a:t>
            </a:r>
            <a:r>
              <a:rPr sz="3000" spc="-90" dirty="0">
                <a:latin typeface="Trebuchet MS"/>
                <a:cs typeface="Trebuchet MS"/>
              </a:rPr>
              <a:t>2 </a:t>
            </a:r>
            <a:r>
              <a:rPr sz="3000" spc="25" dirty="0">
                <a:latin typeface="Trebuchet MS"/>
                <a:cs typeface="Trebuchet MS"/>
              </a:rPr>
              <a:t>(dois) </a:t>
            </a:r>
            <a:r>
              <a:rPr sz="3000" spc="30" dirty="0">
                <a:latin typeface="Trebuchet MS"/>
                <a:cs typeface="Trebuchet MS"/>
              </a:rPr>
              <a:t> </a:t>
            </a:r>
            <a:r>
              <a:rPr sz="3000" spc="50" dirty="0">
                <a:latin typeface="Trebuchet MS"/>
                <a:cs typeface="Trebuchet MS"/>
              </a:rPr>
              <a:t>trabalhadores</a:t>
            </a:r>
            <a:r>
              <a:rPr sz="3000" spc="-114" dirty="0">
                <a:latin typeface="Trebuchet MS"/>
                <a:cs typeface="Trebuchet MS"/>
              </a:rPr>
              <a:t> </a:t>
            </a:r>
            <a:r>
              <a:rPr sz="3000" spc="125" dirty="0">
                <a:latin typeface="Trebuchet MS"/>
                <a:cs typeface="Trebuchet MS"/>
              </a:rPr>
              <a:t>no</a:t>
            </a:r>
            <a:r>
              <a:rPr sz="3000" spc="-114" dirty="0">
                <a:latin typeface="Trebuchet MS"/>
                <a:cs typeface="Trebuchet MS"/>
              </a:rPr>
              <a:t> </a:t>
            </a:r>
            <a:r>
              <a:rPr sz="3000" spc="10" dirty="0">
                <a:latin typeface="Trebuchet MS"/>
                <a:cs typeface="Trebuchet MS"/>
              </a:rPr>
              <a:t>interior</a:t>
            </a:r>
            <a:r>
              <a:rPr sz="3000" spc="-114" dirty="0">
                <a:latin typeface="Trebuchet MS"/>
                <a:cs typeface="Trebuchet MS"/>
              </a:rPr>
              <a:t> </a:t>
            </a:r>
            <a:r>
              <a:rPr sz="3000" spc="55" dirty="0">
                <a:latin typeface="Trebuchet MS"/>
                <a:cs typeface="Trebuchet MS"/>
              </a:rPr>
              <a:t>de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40" dirty="0">
                <a:latin typeface="Trebuchet MS"/>
                <a:cs typeface="Trebuchet MS"/>
              </a:rPr>
              <a:t>cada</a:t>
            </a:r>
            <a:r>
              <a:rPr sz="3000" spc="-114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espaço</a:t>
            </a:r>
            <a:r>
              <a:rPr sz="3000" spc="-114" dirty="0">
                <a:latin typeface="Trebuchet MS"/>
                <a:cs typeface="Trebuchet MS"/>
              </a:rPr>
              <a:t> </a:t>
            </a:r>
            <a:r>
              <a:rPr sz="3000" spc="10" dirty="0">
                <a:latin typeface="Trebuchet MS"/>
                <a:cs typeface="Trebuchet MS"/>
              </a:rPr>
              <a:t>confinado,</a:t>
            </a:r>
            <a:r>
              <a:rPr sz="3000" spc="-114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e</a:t>
            </a:r>
            <a:endParaRPr sz="3000">
              <a:latin typeface="Trebuchet MS"/>
              <a:cs typeface="Trebuchet MS"/>
            </a:endParaRPr>
          </a:p>
          <a:p>
            <a:pPr marL="12700" marR="5080" indent="100330">
              <a:lnSpc>
                <a:spcPct val="114599"/>
              </a:lnSpc>
              <a:buAutoNum type="alphaLcParenR" startAt="4"/>
              <a:tabLst>
                <a:tab pos="466090" algn="l"/>
              </a:tabLst>
            </a:pPr>
            <a:r>
              <a:rPr sz="3000" spc="-10" dirty="0">
                <a:latin typeface="Trebuchet MS"/>
                <a:cs typeface="Trebuchet MS"/>
              </a:rPr>
              <a:t>seja</a:t>
            </a:r>
            <a:r>
              <a:rPr sz="3000" spc="-114" dirty="0">
                <a:latin typeface="Trebuchet MS"/>
                <a:cs typeface="Trebuchet MS"/>
              </a:rPr>
              <a:t> </a:t>
            </a:r>
            <a:r>
              <a:rPr sz="3000" spc="70" dirty="0">
                <a:latin typeface="Trebuchet MS"/>
                <a:cs typeface="Trebuchet MS"/>
              </a:rPr>
              <a:t>possível</a:t>
            </a:r>
            <a:r>
              <a:rPr sz="3000" spc="-114" dirty="0">
                <a:latin typeface="Trebuchet MS"/>
                <a:cs typeface="Trebuchet MS"/>
              </a:rPr>
              <a:t> </a:t>
            </a:r>
            <a:r>
              <a:rPr sz="3000" spc="55" dirty="0">
                <a:latin typeface="Trebuchet MS"/>
                <a:cs typeface="Trebuchet MS"/>
              </a:rPr>
              <a:t>a</a:t>
            </a:r>
            <a:r>
              <a:rPr sz="3000" spc="-114" dirty="0">
                <a:latin typeface="Trebuchet MS"/>
                <a:cs typeface="Trebuchet MS"/>
              </a:rPr>
              <a:t> </a:t>
            </a:r>
            <a:r>
              <a:rPr sz="3000" spc="30" dirty="0">
                <a:latin typeface="Trebuchet MS"/>
                <a:cs typeface="Trebuchet MS"/>
              </a:rPr>
              <a:t>visualização</a:t>
            </a:r>
            <a:r>
              <a:rPr sz="3000" spc="-114" dirty="0">
                <a:latin typeface="Trebuchet MS"/>
                <a:cs typeface="Trebuchet MS"/>
              </a:rPr>
              <a:t> </a:t>
            </a:r>
            <a:r>
              <a:rPr sz="3000" spc="145" dirty="0">
                <a:latin typeface="Trebuchet MS"/>
                <a:cs typeface="Trebuchet MS"/>
              </a:rPr>
              <a:t>dos</a:t>
            </a:r>
            <a:r>
              <a:rPr sz="3000" spc="-114" dirty="0">
                <a:latin typeface="Trebuchet MS"/>
                <a:cs typeface="Trebuchet MS"/>
              </a:rPr>
              <a:t> </a:t>
            </a:r>
            <a:r>
              <a:rPr sz="3000" spc="50" dirty="0">
                <a:latin typeface="Trebuchet MS"/>
                <a:cs typeface="Trebuchet MS"/>
              </a:rPr>
              <a:t>trabalhadores</a:t>
            </a:r>
            <a:r>
              <a:rPr sz="3000" spc="-114" dirty="0">
                <a:latin typeface="Trebuchet MS"/>
                <a:cs typeface="Trebuchet MS"/>
              </a:rPr>
              <a:t> </a:t>
            </a:r>
            <a:r>
              <a:rPr sz="3000" spc="20" dirty="0">
                <a:latin typeface="Trebuchet MS"/>
                <a:cs typeface="Trebuchet MS"/>
              </a:rPr>
              <a:t>através </a:t>
            </a:r>
            <a:r>
              <a:rPr sz="3000" spc="-890" dirty="0">
                <a:latin typeface="Trebuchet MS"/>
                <a:cs typeface="Trebuchet MS"/>
              </a:rPr>
              <a:t> </a:t>
            </a:r>
            <a:r>
              <a:rPr sz="3000" spc="125" dirty="0">
                <a:latin typeface="Trebuchet MS"/>
                <a:cs typeface="Trebuchet MS"/>
              </a:rPr>
              <a:t>do</a:t>
            </a:r>
            <a:r>
              <a:rPr sz="3000" spc="-114" dirty="0">
                <a:latin typeface="Trebuchet MS"/>
                <a:cs typeface="Trebuchet MS"/>
              </a:rPr>
              <a:t> </a:t>
            </a:r>
            <a:r>
              <a:rPr sz="3000" spc="80" dirty="0">
                <a:latin typeface="Trebuchet MS"/>
                <a:cs typeface="Trebuchet MS"/>
              </a:rPr>
              <a:t>acesso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125" dirty="0">
                <a:latin typeface="Trebuchet MS"/>
                <a:cs typeface="Trebuchet MS"/>
              </a:rPr>
              <a:t>do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espaço</a:t>
            </a:r>
            <a:r>
              <a:rPr sz="3000" spc="-110" dirty="0">
                <a:latin typeface="Trebuchet MS"/>
                <a:cs typeface="Trebuchet MS"/>
              </a:rPr>
              <a:t> </a:t>
            </a:r>
            <a:r>
              <a:rPr sz="3000" spc="10" dirty="0">
                <a:latin typeface="Trebuchet MS"/>
                <a:cs typeface="Trebuchet MS"/>
              </a:rPr>
              <a:t>confinado.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82620BD6-7ED2-3317-6964-5AB49910BEDC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7980" y="2298876"/>
            <a:ext cx="510857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70" dirty="0">
                <a:solidFill>
                  <a:srgbClr val="91A20C"/>
                </a:solidFill>
              </a:rPr>
              <a:t>Legislação</a:t>
            </a:r>
            <a:endParaRPr sz="4400" dirty="0"/>
          </a:p>
        </p:txBody>
      </p:sp>
      <p:sp>
        <p:nvSpPr>
          <p:cNvPr id="8" name="object 8"/>
          <p:cNvSpPr txBox="1"/>
          <p:nvPr/>
        </p:nvSpPr>
        <p:spPr>
          <a:xfrm>
            <a:off x="1397980" y="3718803"/>
            <a:ext cx="12622819" cy="86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2500" spc="105" dirty="0">
                <a:latin typeface="Trebuchet MS"/>
                <a:cs typeface="Trebuchet MS"/>
              </a:rPr>
              <a:t>N</a:t>
            </a:r>
            <a:r>
              <a:rPr sz="2500" spc="55" dirty="0">
                <a:latin typeface="Trebuchet MS"/>
                <a:cs typeface="Trebuchet MS"/>
              </a:rPr>
              <a:t>R</a:t>
            </a:r>
            <a:r>
              <a:rPr sz="2500" spc="-95" dirty="0">
                <a:latin typeface="Trebuchet MS"/>
                <a:cs typeface="Trebuchet MS"/>
              </a:rPr>
              <a:t> </a:t>
            </a:r>
            <a:r>
              <a:rPr sz="2500" spc="-70" dirty="0">
                <a:latin typeface="Trebuchet MS"/>
                <a:cs typeface="Trebuchet MS"/>
              </a:rPr>
              <a:t>33</a:t>
            </a:r>
            <a:r>
              <a:rPr sz="2500" spc="-320" dirty="0">
                <a:latin typeface="Trebuchet MS"/>
                <a:cs typeface="Trebuchet MS"/>
              </a:rPr>
              <a:t>,</a:t>
            </a:r>
            <a:r>
              <a:rPr sz="2500" spc="-95" dirty="0">
                <a:latin typeface="Trebuchet MS"/>
                <a:cs typeface="Trebuchet MS"/>
              </a:rPr>
              <a:t> </a:t>
            </a:r>
            <a:r>
              <a:rPr sz="2500" spc="85" dirty="0">
                <a:latin typeface="Trebuchet MS"/>
                <a:cs typeface="Trebuchet MS"/>
              </a:rPr>
              <a:t>p</a:t>
            </a:r>
            <a:r>
              <a:rPr sz="2500" spc="110" dirty="0">
                <a:latin typeface="Trebuchet MS"/>
                <a:cs typeface="Trebuchet MS"/>
              </a:rPr>
              <a:t>o</a:t>
            </a:r>
            <a:r>
              <a:rPr sz="2500" spc="-15" dirty="0">
                <a:latin typeface="Trebuchet MS"/>
                <a:cs typeface="Trebuchet MS"/>
              </a:rPr>
              <a:t>r</a:t>
            </a:r>
            <a:r>
              <a:rPr sz="2500" spc="-95" dirty="0">
                <a:latin typeface="Trebuchet MS"/>
                <a:cs typeface="Trebuchet MS"/>
              </a:rPr>
              <a:t>t</a:t>
            </a:r>
            <a:r>
              <a:rPr sz="2500" spc="40" dirty="0">
                <a:latin typeface="Trebuchet MS"/>
                <a:cs typeface="Trebuchet MS"/>
              </a:rPr>
              <a:t>a</a:t>
            </a:r>
            <a:r>
              <a:rPr sz="2500" spc="-15" dirty="0">
                <a:latin typeface="Trebuchet MS"/>
                <a:cs typeface="Trebuchet MS"/>
              </a:rPr>
              <a:t>r</a:t>
            </a:r>
            <a:r>
              <a:rPr sz="2500" spc="-10" dirty="0">
                <a:latin typeface="Trebuchet MS"/>
                <a:cs typeface="Trebuchet MS"/>
              </a:rPr>
              <a:t>i</a:t>
            </a:r>
            <a:r>
              <a:rPr sz="2500" spc="45" dirty="0">
                <a:latin typeface="Trebuchet MS"/>
                <a:cs typeface="Trebuchet MS"/>
              </a:rPr>
              <a:t>a</a:t>
            </a:r>
            <a:r>
              <a:rPr sz="2500" spc="-95" dirty="0">
                <a:latin typeface="Trebuchet MS"/>
                <a:cs typeface="Trebuchet MS"/>
              </a:rPr>
              <a:t> </a:t>
            </a:r>
            <a:r>
              <a:rPr sz="2500" spc="-70" dirty="0">
                <a:latin typeface="Trebuchet MS"/>
                <a:cs typeface="Trebuchet MS"/>
              </a:rPr>
              <a:t>3</a:t>
            </a:r>
            <a:r>
              <a:rPr sz="2500" spc="-80" dirty="0">
                <a:latin typeface="Trebuchet MS"/>
                <a:cs typeface="Trebuchet MS"/>
              </a:rPr>
              <a:t>2</a:t>
            </a:r>
            <a:r>
              <a:rPr sz="2500" spc="-235" dirty="0">
                <a:latin typeface="Trebuchet MS"/>
                <a:cs typeface="Trebuchet MS"/>
              </a:rPr>
              <a:t>1</a:t>
            </a:r>
            <a:r>
              <a:rPr sz="2500" spc="10" dirty="0">
                <a:latin typeface="Trebuchet MS"/>
                <a:cs typeface="Trebuchet MS"/>
              </a:rPr>
              <a:t>4</a:t>
            </a:r>
            <a:r>
              <a:rPr sz="2500" spc="-20" dirty="0">
                <a:latin typeface="Trebuchet MS"/>
                <a:cs typeface="Trebuchet MS"/>
              </a:rPr>
              <a:t>/</a:t>
            </a:r>
            <a:r>
              <a:rPr sz="2500" spc="-210" dirty="0">
                <a:latin typeface="Trebuchet MS"/>
                <a:cs typeface="Trebuchet MS"/>
              </a:rPr>
              <a:t>7</a:t>
            </a:r>
            <a:r>
              <a:rPr sz="2500" spc="65" dirty="0">
                <a:latin typeface="Trebuchet MS"/>
                <a:cs typeface="Trebuchet MS"/>
              </a:rPr>
              <a:t>8</a:t>
            </a:r>
            <a:r>
              <a:rPr sz="2500" spc="-95" dirty="0">
                <a:latin typeface="Trebuchet MS"/>
                <a:cs typeface="Trebuchet MS"/>
              </a:rPr>
              <a:t> </a:t>
            </a:r>
            <a:r>
              <a:rPr sz="2500" spc="95" dirty="0">
                <a:latin typeface="Trebuchet MS"/>
                <a:cs typeface="Trebuchet MS"/>
              </a:rPr>
              <a:t>d</a:t>
            </a:r>
            <a:r>
              <a:rPr sz="2500" spc="114" dirty="0">
                <a:latin typeface="Trebuchet MS"/>
                <a:cs typeface="Trebuchet MS"/>
              </a:rPr>
              <a:t>o</a:t>
            </a:r>
            <a:r>
              <a:rPr sz="2500" spc="-95" dirty="0">
                <a:latin typeface="Trebuchet MS"/>
                <a:cs typeface="Trebuchet MS"/>
              </a:rPr>
              <a:t> </a:t>
            </a:r>
            <a:r>
              <a:rPr sz="2500" spc="165" dirty="0">
                <a:latin typeface="Trebuchet MS"/>
                <a:cs typeface="Trebuchet MS"/>
              </a:rPr>
              <a:t>M</a:t>
            </a:r>
            <a:r>
              <a:rPr sz="2500" spc="-165" dirty="0">
                <a:latin typeface="Trebuchet MS"/>
                <a:cs typeface="Trebuchet MS"/>
              </a:rPr>
              <a:t>T</a:t>
            </a:r>
            <a:r>
              <a:rPr sz="2500" spc="-10" dirty="0">
                <a:latin typeface="Trebuchet MS"/>
                <a:cs typeface="Trebuchet MS"/>
              </a:rPr>
              <a:t>E</a:t>
            </a:r>
            <a:r>
              <a:rPr sz="2500" spc="-320" dirty="0">
                <a:latin typeface="Trebuchet MS"/>
                <a:cs typeface="Trebuchet MS"/>
              </a:rPr>
              <a:t>,</a:t>
            </a:r>
            <a:r>
              <a:rPr sz="2500" spc="-95" dirty="0">
                <a:latin typeface="Trebuchet MS"/>
                <a:cs typeface="Trebuchet MS"/>
              </a:rPr>
              <a:t> </a:t>
            </a:r>
            <a:r>
              <a:rPr sz="2500" spc="-50" dirty="0">
                <a:latin typeface="Trebuchet MS"/>
                <a:cs typeface="Trebuchet MS"/>
              </a:rPr>
              <a:t>c</a:t>
            </a:r>
            <a:r>
              <a:rPr sz="2500" spc="110" dirty="0">
                <a:latin typeface="Trebuchet MS"/>
                <a:cs typeface="Trebuchet MS"/>
              </a:rPr>
              <a:t>o</a:t>
            </a:r>
            <a:r>
              <a:rPr sz="2500" spc="65" dirty="0">
                <a:latin typeface="Trebuchet MS"/>
                <a:cs typeface="Trebuchet MS"/>
              </a:rPr>
              <a:t>m</a:t>
            </a:r>
            <a:r>
              <a:rPr sz="2500" spc="-95" dirty="0">
                <a:latin typeface="Trebuchet MS"/>
                <a:cs typeface="Trebuchet MS"/>
              </a:rPr>
              <a:t> </a:t>
            </a:r>
            <a:r>
              <a:rPr sz="2500" spc="45" dirty="0">
                <a:latin typeface="Trebuchet MS"/>
                <a:cs typeface="Trebuchet MS"/>
              </a:rPr>
              <a:t>a</a:t>
            </a:r>
            <a:r>
              <a:rPr sz="2500" spc="-95" dirty="0">
                <a:latin typeface="Trebuchet MS"/>
                <a:cs typeface="Trebuchet MS"/>
              </a:rPr>
              <a:t> </a:t>
            </a:r>
            <a:r>
              <a:rPr sz="2500" spc="150" dirty="0">
                <a:latin typeface="Trebuchet MS"/>
                <a:cs typeface="Trebuchet MS"/>
              </a:rPr>
              <a:t>s</a:t>
            </a:r>
            <a:r>
              <a:rPr sz="2500" spc="80" dirty="0">
                <a:latin typeface="Trebuchet MS"/>
                <a:cs typeface="Trebuchet MS"/>
              </a:rPr>
              <a:t>u</a:t>
            </a:r>
            <a:r>
              <a:rPr sz="2500" spc="45" dirty="0">
                <a:latin typeface="Trebuchet MS"/>
                <a:cs typeface="Trebuchet MS"/>
              </a:rPr>
              <a:t>a</a:t>
            </a:r>
            <a:r>
              <a:rPr sz="2500" spc="-95" dirty="0">
                <a:latin typeface="Trebuchet MS"/>
                <a:cs typeface="Trebuchet MS"/>
              </a:rPr>
              <a:t> </a:t>
            </a:r>
            <a:r>
              <a:rPr sz="2500" spc="40" dirty="0">
                <a:latin typeface="Trebuchet MS"/>
                <a:cs typeface="Trebuchet MS"/>
              </a:rPr>
              <a:t>a</a:t>
            </a:r>
            <a:r>
              <a:rPr sz="2500" spc="-95" dirty="0">
                <a:latin typeface="Trebuchet MS"/>
                <a:cs typeface="Trebuchet MS"/>
              </a:rPr>
              <a:t>t</a:t>
            </a:r>
            <a:r>
              <a:rPr sz="2500" spc="80" dirty="0">
                <a:latin typeface="Trebuchet MS"/>
                <a:cs typeface="Trebuchet MS"/>
              </a:rPr>
              <a:t>u</a:t>
            </a:r>
            <a:r>
              <a:rPr sz="2500" spc="40" dirty="0">
                <a:latin typeface="Trebuchet MS"/>
                <a:cs typeface="Trebuchet MS"/>
              </a:rPr>
              <a:t>a</a:t>
            </a:r>
            <a:r>
              <a:rPr sz="2500" spc="-5" dirty="0">
                <a:latin typeface="Trebuchet MS"/>
                <a:cs typeface="Trebuchet MS"/>
              </a:rPr>
              <a:t>l</a:t>
            </a:r>
            <a:r>
              <a:rPr sz="2500" spc="-10" dirty="0">
                <a:latin typeface="Trebuchet MS"/>
                <a:cs typeface="Trebuchet MS"/>
              </a:rPr>
              <a:t>i</a:t>
            </a:r>
            <a:r>
              <a:rPr sz="2500" spc="-100" dirty="0">
                <a:latin typeface="Trebuchet MS"/>
                <a:cs typeface="Trebuchet MS"/>
              </a:rPr>
              <a:t>z</a:t>
            </a:r>
            <a:r>
              <a:rPr sz="2500" spc="40" dirty="0">
                <a:latin typeface="Trebuchet MS"/>
                <a:cs typeface="Trebuchet MS"/>
              </a:rPr>
              <a:t>a</a:t>
            </a:r>
            <a:r>
              <a:rPr sz="2500" spc="-50" dirty="0">
                <a:latin typeface="Trebuchet MS"/>
                <a:cs typeface="Trebuchet MS"/>
              </a:rPr>
              <a:t>ç</a:t>
            </a:r>
            <a:r>
              <a:rPr sz="2500" spc="40" dirty="0">
                <a:latin typeface="Trebuchet MS"/>
                <a:cs typeface="Trebuchet MS"/>
              </a:rPr>
              <a:t>ã</a:t>
            </a:r>
            <a:r>
              <a:rPr sz="2500" spc="80" dirty="0">
                <a:latin typeface="Trebuchet MS"/>
                <a:cs typeface="Trebuchet MS"/>
              </a:rPr>
              <a:t>o  </a:t>
            </a:r>
            <a:r>
              <a:rPr sz="2500" spc="85" dirty="0">
                <a:latin typeface="Trebuchet MS"/>
                <a:cs typeface="Trebuchet MS"/>
              </a:rPr>
              <a:t>p</a:t>
            </a:r>
            <a:r>
              <a:rPr sz="2500" spc="-10" dirty="0">
                <a:latin typeface="Trebuchet MS"/>
                <a:cs typeface="Trebuchet MS"/>
              </a:rPr>
              <a:t>e</a:t>
            </a:r>
            <a:r>
              <a:rPr sz="2500" spc="-5" dirty="0">
                <a:latin typeface="Trebuchet MS"/>
                <a:cs typeface="Trebuchet MS"/>
              </a:rPr>
              <a:t>l</a:t>
            </a:r>
            <a:r>
              <a:rPr sz="2500" spc="45" dirty="0">
                <a:latin typeface="Trebuchet MS"/>
                <a:cs typeface="Trebuchet MS"/>
              </a:rPr>
              <a:t>a</a:t>
            </a:r>
            <a:r>
              <a:rPr sz="2500" spc="-95" dirty="0">
                <a:latin typeface="Trebuchet MS"/>
                <a:cs typeface="Trebuchet MS"/>
              </a:rPr>
              <a:t> </a:t>
            </a:r>
            <a:r>
              <a:rPr sz="2500" spc="50" dirty="0">
                <a:latin typeface="Trebuchet MS"/>
                <a:cs typeface="Trebuchet MS"/>
              </a:rPr>
              <a:t>P</a:t>
            </a:r>
            <a:r>
              <a:rPr sz="2500" spc="40" dirty="0">
                <a:latin typeface="Trebuchet MS"/>
                <a:cs typeface="Trebuchet MS"/>
              </a:rPr>
              <a:t>O</a:t>
            </a:r>
            <a:r>
              <a:rPr sz="2500" spc="50" dirty="0">
                <a:latin typeface="Trebuchet MS"/>
                <a:cs typeface="Trebuchet MS"/>
              </a:rPr>
              <a:t>R</a:t>
            </a:r>
            <a:r>
              <a:rPr sz="2500" spc="-165" dirty="0">
                <a:latin typeface="Trebuchet MS"/>
                <a:cs typeface="Trebuchet MS"/>
              </a:rPr>
              <a:t>T</a:t>
            </a:r>
            <a:r>
              <a:rPr sz="2500" spc="-50" dirty="0">
                <a:latin typeface="Trebuchet MS"/>
                <a:cs typeface="Trebuchet MS"/>
              </a:rPr>
              <a:t>A</a:t>
            </a:r>
            <a:r>
              <a:rPr sz="2500" spc="50" dirty="0">
                <a:latin typeface="Trebuchet MS"/>
                <a:cs typeface="Trebuchet MS"/>
              </a:rPr>
              <a:t>R</a:t>
            </a:r>
            <a:r>
              <a:rPr sz="2500" spc="40" dirty="0">
                <a:latin typeface="Trebuchet MS"/>
                <a:cs typeface="Trebuchet MS"/>
              </a:rPr>
              <a:t>I</a:t>
            </a:r>
            <a:r>
              <a:rPr sz="2500" spc="-45" dirty="0">
                <a:latin typeface="Trebuchet MS"/>
                <a:cs typeface="Trebuchet MS"/>
              </a:rPr>
              <a:t>A</a:t>
            </a:r>
            <a:r>
              <a:rPr sz="2500" spc="-95" dirty="0">
                <a:latin typeface="Trebuchet MS"/>
                <a:cs typeface="Trebuchet MS"/>
              </a:rPr>
              <a:t> </a:t>
            </a:r>
            <a:r>
              <a:rPr sz="2500" spc="105" dirty="0">
                <a:latin typeface="Trebuchet MS"/>
                <a:cs typeface="Trebuchet MS"/>
              </a:rPr>
              <a:t>N</a:t>
            </a:r>
            <a:r>
              <a:rPr sz="2500" spc="330" dirty="0">
                <a:latin typeface="Trebuchet MS"/>
                <a:cs typeface="Trebuchet MS"/>
              </a:rPr>
              <a:t>º</a:t>
            </a:r>
            <a:r>
              <a:rPr sz="2500" spc="-95" dirty="0">
                <a:latin typeface="Trebuchet MS"/>
                <a:cs typeface="Trebuchet MS"/>
              </a:rPr>
              <a:t> </a:t>
            </a:r>
            <a:r>
              <a:rPr sz="2500" spc="-235" dirty="0">
                <a:latin typeface="Trebuchet MS"/>
                <a:cs typeface="Trebuchet MS"/>
              </a:rPr>
              <a:t>1</a:t>
            </a:r>
            <a:r>
              <a:rPr sz="2500" spc="-320" dirty="0">
                <a:latin typeface="Trebuchet MS"/>
                <a:cs typeface="Trebuchet MS"/>
              </a:rPr>
              <a:t>.</a:t>
            </a:r>
            <a:r>
              <a:rPr sz="2500" spc="15" dirty="0">
                <a:latin typeface="Trebuchet MS"/>
                <a:cs typeface="Trebuchet MS"/>
              </a:rPr>
              <a:t>6</a:t>
            </a:r>
            <a:r>
              <a:rPr sz="2500" spc="-5" dirty="0">
                <a:latin typeface="Trebuchet MS"/>
                <a:cs typeface="Trebuchet MS"/>
              </a:rPr>
              <a:t>9</a:t>
            </a:r>
            <a:r>
              <a:rPr sz="2500" spc="75" dirty="0">
                <a:latin typeface="Trebuchet MS"/>
                <a:cs typeface="Trebuchet MS"/>
              </a:rPr>
              <a:t>0</a:t>
            </a:r>
            <a:r>
              <a:rPr sz="2500" spc="-320" dirty="0">
                <a:latin typeface="Trebuchet MS"/>
                <a:cs typeface="Trebuchet MS"/>
              </a:rPr>
              <a:t>,</a:t>
            </a:r>
            <a:r>
              <a:rPr sz="2500" spc="-95" dirty="0">
                <a:latin typeface="Trebuchet MS"/>
                <a:cs typeface="Trebuchet MS"/>
              </a:rPr>
              <a:t> </a:t>
            </a:r>
            <a:r>
              <a:rPr sz="2500" spc="70" dirty="0">
                <a:latin typeface="Trebuchet MS"/>
                <a:cs typeface="Trebuchet MS"/>
              </a:rPr>
              <a:t>D</a:t>
            </a:r>
            <a:r>
              <a:rPr sz="2500" spc="-5" dirty="0">
                <a:latin typeface="Trebuchet MS"/>
                <a:cs typeface="Trebuchet MS"/>
              </a:rPr>
              <a:t>E</a:t>
            </a:r>
            <a:r>
              <a:rPr sz="2500" spc="-95" dirty="0">
                <a:latin typeface="Trebuchet MS"/>
                <a:cs typeface="Trebuchet MS"/>
              </a:rPr>
              <a:t> </a:t>
            </a:r>
            <a:r>
              <a:rPr sz="2500" spc="-235" dirty="0">
                <a:latin typeface="Trebuchet MS"/>
                <a:cs typeface="Trebuchet MS"/>
              </a:rPr>
              <a:t>1</a:t>
            </a:r>
            <a:r>
              <a:rPr sz="2500" spc="-60" dirty="0">
                <a:latin typeface="Trebuchet MS"/>
                <a:cs typeface="Trebuchet MS"/>
              </a:rPr>
              <a:t>5</a:t>
            </a:r>
            <a:r>
              <a:rPr sz="2500" spc="-95" dirty="0">
                <a:latin typeface="Trebuchet MS"/>
                <a:cs typeface="Trebuchet MS"/>
              </a:rPr>
              <a:t> </a:t>
            </a:r>
            <a:r>
              <a:rPr sz="2500" spc="70" dirty="0">
                <a:latin typeface="Trebuchet MS"/>
                <a:cs typeface="Trebuchet MS"/>
              </a:rPr>
              <a:t>D</a:t>
            </a:r>
            <a:r>
              <a:rPr sz="2500" spc="-5" dirty="0">
                <a:latin typeface="Trebuchet MS"/>
                <a:cs typeface="Trebuchet MS"/>
              </a:rPr>
              <a:t>E</a:t>
            </a:r>
            <a:r>
              <a:rPr sz="2500" spc="-95" dirty="0">
                <a:latin typeface="Trebuchet MS"/>
                <a:cs typeface="Trebuchet MS"/>
              </a:rPr>
              <a:t> </a:t>
            </a:r>
            <a:r>
              <a:rPr sz="2500" spc="-430" dirty="0">
                <a:latin typeface="Trebuchet MS"/>
                <a:cs typeface="Trebuchet MS"/>
              </a:rPr>
              <a:t>J</a:t>
            </a:r>
            <a:r>
              <a:rPr sz="2500" spc="25" dirty="0">
                <a:latin typeface="Trebuchet MS"/>
                <a:cs typeface="Trebuchet MS"/>
              </a:rPr>
              <a:t>U</a:t>
            </a:r>
            <a:r>
              <a:rPr sz="2500" spc="105" dirty="0">
                <a:latin typeface="Trebuchet MS"/>
                <a:cs typeface="Trebuchet MS"/>
              </a:rPr>
              <a:t>N</a:t>
            </a:r>
            <a:r>
              <a:rPr sz="2500" spc="55" dirty="0">
                <a:latin typeface="Trebuchet MS"/>
                <a:cs typeface="Trebuchet MS"/>
              </a:rPr>
              <a:t>H</a:t>
            </a:r>
            <a:r>
              <a:rPr sz="2500" spc="45" dirty="0">
                <a:latin typeface="Trebuchet MS"/>
                <a:cs typeface="Trebuchet MS"/>
              </a:rPr>
              <a:t>O</a:t>
            </a:r>
            <a:r>
              <a:rPr sz="2500" spc="-95" dirty="0">
                <a:latin typeface="Trebuchet MS"/>
                <a:cs typeface="Trebuchet MS"/>
              </a:rPr>
              <a:t> </a:t>
            </a:r>
            <a:r>
              <a:rPr sz="2500" spc="75" dirty="0">
                <a:latin typeface="Trebuchet MS"/>
                <a:cs typeface="Trebuchet MS"/>
              </a:rPr>
              <a:t>D</a:t>
            </a:r>
            <a:r>
              <a:rPr sz="2500" spc="-95" dirty="0">
                <a:latin typeface="Trebuchet MS"/>
                <a:cs typeface="Trebuchet MS"/>
              </a:rPr>
              <a:t> </a:t>
            </a:r>
            <a:r>
              <a:rPr sz="2500" spc="-5" dirty="0">
                <a:latin typeface="Trebuchet MS"/>
                <a:cs typeface="Trebuchet MS"/>
              </a:rPr>
              <a:t>E</a:t>
            </a:r>
            <a:r>
              <a:rPr sz="2500" spc="-95" dirty="0">
                <a:latin typeface="Trebuchet MS"/>
                <a:cs typeface="Trebuchet MS"/>
              </a:rPr>
              <a:t> </a:t>
            </a:r>
            <a:r>
              <a:rPr sz="2500" spc="-80" dirty="0">
                <a:latin typeface="Trebuchet MS"/>
                <a:cs typeface="Trebuchet MS"/>
              </a:rPr>
              <a:t>2</a:t>
            </a:r>
            <a:r>
              <a:rPr sz="2500" spc="75" dirty="0">
                <a:latin typeface="Trebuchet MS"/>
                <a:cs typeface="Trebuchet MS"/>
              </a:rPr>
              <a:t>0</a:t>
            </a:r>
            <a:r>
              <a:rPr sz="2500" spc="-80" dirty="0">
                <a:latin typeface="Trebuchet MS"/>
                <a:cs typeface="Trebuchet MS"/>
              </a:rPr>
              <a:t>22</a:t>
            </a:r>
            <a:r>
              <a:rPr sz="2500" spc="-320" dirty="0">
                <a:latin typeface="Trebuchet MS"/>
                <a:cs typeface="Trebuchet MS"/>
              </a:rPr>
              <a:t>.</a:t>
            </a:r>
            <a:endParaRPr sz="25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986897" y="4784384"/>
            <a:ext cx="8268334" cy="0"/>
          </a:xfrm>
          <a:custGeom>
            <a:avLst/>
            <a:gdLst/>
            <a:ahLst/>
            <a:cxnLst/>
            <a:rect l="l" t="t" r="r" b="b"/>
            <a:pathLst>
              <a:path w="8268334">
                <a:moveTo>
                  <a:pt x="0" y="0"/>
                </a:moveTo>
                <a:lnTo>
                  <a:pt x="8267788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48435" y="5502616"/>
            <a:ext cx="11200765" cy="1466107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2800" spc="-30" dirty="0">
                <a:latin typeface="Trebuchet MS"/>
                <a:cs typeface="Trebuchet MS"/>
              </a:rPr>
              <a:t>NR-18,</a:t>
            </a:r>
            <a:r>
              <a:rPr sz="2800" spc="-12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item</a:t>
            </a:r>
            <a:r>
              <a:rPr sz="2800" spc="-120" dirty="0">
                <a:latin typeface="Trebuchet MS"/>
                <a:cs typeface="Trebuchet MS"/>
              </a:rPr>
              <a:t> </a:t>
            </a:r>
            <a:r>
              <a:rPr sz="2800" spc="-65" dirty="0">
                <a:latin typeface="Trebuchet MS"/>
                <a:cs typeface="Trebuchet MS"/>
              </a:rPr>
              <a:t>18.20</a:t>
            </a:r>
            <a:r>
              <a:rPr sz="2800" spc="-114" dirty="0">
                <a:latin typeface="Trebuchet MS"/>
                <a:cs typeface="Trebuchet MS"/>
              </a:rPr>
              <a:t> </a:t>
            </a:r>
            <a:r>
              <a:rPr sz="2800" spc="340" dirty="0">
                <a:latin typeface="Trebuchet MS"/>
                <a:cs typeface="Trebuchet MS"/>
              </a:rPr>
              <a:t>–</a:t>
            </a:r>
            <a:r>
              <a:rPr sz="2800" spc="-120" dirty="0">
                <a:latin typeface="Trebuchet MS"/>
                <a:cs typeface="Trebuchet MS"/>
              </a:rPr>
              <a:t> </a:t>
            </a:r>
            <a:r>
              <a:rPr sz="2800" spc="30" dirty="0">
                <a:latin typeface="Trebuchet MS"/>
                <a:cs typeface="Trebuchet MS"/>
              </a:rPr>
              <a:t>“Espaços</a:t>
            </a:r>
            <a:r>
              <a:rPr sz="2800" spc="-114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Confinados”.</a:t>
            </a:r>
            <a:endParaRPr sz="2800" dirty="0">
              <a:latin typeface="Trebuchet MS"/>
              <a:cs typeface="Trebuchet MS"/>
            </a:endParaRPr>
          </a:p>
          <a:p>
            <a:pPr marL="12700" marR="5080">
              <a:lnSpc>
                <a:spcPct val="116700"/>
              </a:lnSpc>
            </a:pPr>
            <a:r>
              <a:rPr sz="2800" spc="-15" dirty="0">
                <a:latin typeface="Trebuchet MS"/>
                <a:cs typeface="Trebuchet MS"/>
              </a:rPr>
              <a:t>E</a:t>
            </a:r>
            <a:r>
              <a:rPr sz="2800" spc="-114" dirty="0">
                <a:latin typeface="Trebuchet MS"/>
                <a:cs typeface="Trebuchet MS"/>
              </a:rPr>
              <a:t> </a:t>
            </a:r>
            <a:r>
              <a:rPr sz="2800" spc="65" dirty="0">
                <a:latin typeface="Trebuchet MS"/>
                <a:cs typeface="Trebuchet MS"/>
              </a:rPr>
              <a:t>da</a:t>
            </a:r>
            <a:r>
              <a:rPr sz="2800" spc="-114" dirty="0">
                <a:latin typeface="Trebuchet MS"/>
                <a:cs typeface="Trebuchet MS"/>
              </a:rPr>
              <a:t> </a:t>
            </a:r>
            <a:r>
              <a:rPr sz="2800" spc="5" dirty="0">
                <a:latin typeface="Trebuchet MS"/>
                <a:cs typeface="Trebuchet MS"/>
              </a:rPr>
              <a:t>ABNT</a:t>
            </a:r>
            <a:r>
              <a:rPr sz="2800" spc="-114" dirty="0">
                <a:latin typeface="Trebuchet MS"/>
                <a:cs typeface="Trebuchet MS"/>
              </a:rPr>
              <a:t> </a:t>
            </a:r>
            <a:r>
              <a:rPr sz="2800" spc="75" dirty="0">
                <a:latin typeface="Trebuchet MS"/>
                <a:cs typeface="Trebuchet MS"/>
              </a:rPr>
              <a:t>NBR</a:t>
            </a:r>
            <a:r>
              <a:rPr sz="2800" spc="-110" dirty="0">
                <a:latin typeface="Trebuchet MS"/>
                <a:cs typeface="Trebuchet MS"/>
              </a:rPr>
              <a:t> </a:t>
            </a:r>
            <a:r>
              <a:rPr sz="2800" spc="-150" dirty="0">
                <a:latin typeface="Trebuchet MS"/>
                <a:cs typeface="Trebuchet MS"/>
              </a:rPr>
              <a:t>16.577,</a:t>
            </a:r>
            <a:r>
              <a:rPr sz="2800" spc="-114" dirty="0">
                <a:latin typeface="Trebuchet MS"/>
                <a:cs typeface="Trebuchet MS"/>
              </a:rPr>
              <a:t> </a:t>
            </a:r>
            <a:r>
              <a:rPr sz="2800" spc="30" dirty="0">
                <a:latin typeface="Trebuchet MS"/>
                <a:cs typeface="Trebuchet MS"/>
              </a:rPr>
              <a:t>“Espaços</a:t>
            </a:r>
            <a:r>
              <a:rPr sz="2800" spc="-114" dirty="0">
                <a:latin typeface="Trebuchet MS"/>
                <a:cs typeface="Trebuchet MS"/>
              </a:rPr>
              <a:t> </a:t>
            </a:r>
            <a:r>
              <a:rPr sz="2800" spc="45" dirty="0">
                <a:latin typeface="Trebuchet MS"/>
                <a:cs typeface="Trebuchet MS"/>
              </a:rPr>
              <a:t>Confinados</a:t>
            </a:r>
            <a:r>
              <a:rPr sz="2800" spc="-114" dirty="0">
                <a:latin typeface="Trebuchet MS"/>
                <a:cs typeface="Trebuchet MS"/>
              </a:rPr>
              <a:t> </a:t>
            </a:r>
            <a:r>
              <a:rPr sz="2800" spc="340" dirty="0">
                <a:latin typeface="Trebuchet MS"/>
                <a:cs typeface="Trebuchet MS"/>
              </a:rPr>
              <a:t>–</a:t>
            </a:r>
            <a:r>
              <a:rPr sz="2800" spc="-110" dirty="0">
                <a:latin typeface="Trebuchet MS"/>
                <a:cs typeface="Trebuchet MS"/>
              </a:rPr>
              <a:t> </a:t>
            </a:r>
            <a:r>
              <a:rPr sz="2800" spc="30" dirty="0">
                <a:latin typeface="Trebuchet MS"/>
                <a:cs typeface="Trebuchet MS"/>
              </a:rPr>
              <a:t>Prevenção</a:t>
            </a:r>
            <a:r>
              <a:rPr sz="2800" spc="-114" dirty="0">
                <a:latin typeface="Trebuchet MS"/>
                <a:cs typeface="Trebuchet MS"/>
              </a:rPr>
              <a:t> </a:t>
            </a:r>
            <a:r>
              <a:rPr sz="2800" spc="45" dirty="0">
                <a:latin typeface="Trebuchet MS"/>
                <a:cs typeface="Trebuchet MS"/>
              </a:rPr>
              <a:t>de </a:t>
            </a:r>
            <a:r>
              <a:rPr sz="2800" spc="-665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Acidentes,</a:t>
            </a:r>
            <a:r>
              <a:rPr sz="2800" spc="-120" dirty="0">
                <a:latin typeface="Trebuchet MS"/>
                <a:cs typeface="Trebuchet MS"/>
              </a:rPr>
              <a:t> </a:t>
            </a:r>
            <a:r>
              <a:rPr sz="2800" spc="40" dirty="0">
                <a:latin typeface="Trebuchet MS"/>
                <a:cs typeface="Trebuchet MS"/>
              </a:rPr>
              <a:t>procedimentos</a:t>
            </a:r>
            <a:r>
              <a:rPr sz="2800" spc="-120" dirty="0">
                <a:latin typeface="Trebuchet MS"/>
                <a:cs typeface="Trebuchet MS"/>
              </a:rPr>
              <a:t> </a:t>
            </a:r>
            <a:r>
              <a:rPr sz="2800" spc="5" dirty="0">
                <a:latin typeface="Trebuchet MS"/>
                <a:cs typeface="Trebuchet MS"/>
              </a:rPr>
              <a:t>e</a:t>
            </a:r>
            <a:r>
              <a:rPr sz="2800" spc="-120" dirty="0">
                <a:latin typeface="Trebuchet MS"/>
                <a:cs typeface="Trebuchet MS"/>
              </a:rPr>
              <a:t> </a:t>
            </a:r>
            <a:r>
              <a:rPr sz="2800" spc="55" dirty="0">
                <a:latin typeface="Trebuchet MS"/>
                <a:cs typeface="Trebuchet MS"/>
              </a:rPr>
              <a:t>medidas</a:t>
            </a:r>
            <a:r>
              <a:rPr sz="2800" spc="-120" dirty="0">
                <a:latin typeface="Trebuchet MS"/>
                <a:cs typeface="Trebuchet MS"/>
              </a:rPr>
              <a:t> </a:t>
            </a:r>
            <a:r>
              <a:rPr sz="2800" spc="45" dirty="0">
                <a:latin typeface="Trebuchet MS"/>
                <a:cs typeface="Trebuchet MS"/>
              </a:rPr>
              <a:t>de</a:t>
            </a:r>
            <a:r>
              <a:rPr sz="2800" spc="-120" dirty="0">
                <a:latin typeface="Trebuchet MS"/>
                <a:cs typeface="Trebuchet MS"/>
              </a:rPr>
              <a:t> </a:t>
            </a:r>
            <a:r>
              <a:rPr sz="2800" spc="-30" dirty="0">
                <a:latin typeface="Trebuchet MS"/>
                <a:cs typeface="Trebuchet MS"/>
              </a:rPr>
              <a:t>proteção”.</a:t>
            </a:r>
            <a:endParaRPr sz="28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1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8"/>
                </a:moveTo>
                <a:lnTo>
                  <a:pt x="1756814" y="6085858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8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859850" y="563976"/>
            <a:ext cx="8093709" cy="8147684"/>
            <a:chOff x="9859850" y="563976"/>
            <a:chExt cx="8093709" cy="8147684"/>
          </a:xfrm>
        </p:grpSpPr>
        <p:sp>
          <p:nvSpPr>
            <p:cNvPr id="4" name="object 4"/>
            <p:cNvSpPr/>
            <p:nvPr/>
          </p:nvSpPr>
          <p:spPr>
            <a:xfrm>
              <a:off x="9859850" y="563976"/>
              <a:ext cx="4961255" cy="4297045"/>
            </a:xfrm>
            <a:custGeom>
              <a:avLst/>
              <a:gdLst/>
              <a:ahLst/>
              <a:cxnLst/>
              <a:rect l="l" t="t" r="r" b="b"/>
              <a:pathLst>
                <a:path w="4961255" h="4297045">
                  <a:moveTo>
                    <a:pt x="3720976" y="4296462"/>
                  </a:moveTo>
                  <a:lnTo>
                    <a:pt x="1240267" y="4296462"/>
                  </a:lnTo>
                  <a:lnTo>
                    <a:pt x="0" y="2148232"/>
                  </a:lnTo>
                  <a:lnTo>
                    <a:pt x="1240267" y="0"/>
                  </a:lnTo>
                  <a:lnTo>
                    <a:pt x="3720802" y="0"/>
                  </a:lnTo>
                  <a:lnTo>
                    <a:pt x="4961071" y="2147931"/>
                  </a:lnTo>
                  <a:lnTo>
                    <a:pt x="4961071" y="2148531"/>
                  </a:lnTo>
                  <a:lnTo>
                    <a:pt x="3720976" y="4296462"/>
                  </a:lnTo>
                  <a:close/>
                </a:path>
              </a:pathLst>
            </a:custGeom>
            <a:solidFill>
              <a:srgbClr val="787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45997" y="2120110"/>
              <a:ext cx="7607031" cy="659125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48535" y="2040735"/>
            <a:ext cx="783272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114" dirty="0"/>
              <a:t>RESPONSABILIDADES</a:t>
            </a:r>
            <a:endParaRPr sz="6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2235" y="3503550"/>
            <a:ext cx="123825" cy="12382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539395" y="3200642"/>
            <a:ext cx="8971915" cy="3397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7314">
              <a:lnSpc>
                <a:spcPct val="115199"/>
              </a:lnSpc>
              <a:spcBef>
                <a:spcPts val="100"/>
              </a:spcBef>
            </a:pPr>
            <a:r>
              <a:rPr sz="3200" spc="-90" dirty="0">
                <a:latin typeface="Trebuchet MS"/>
                <a:cs typeface="Trebuchet MS"/>
              </a:rPr>
              <a:t>33</a:t>
            </a:r>
            <a:r>
              <a:rPr sz="3200" spc="-415" dirty="0">
                <a:latin typeface="Trebuchet MS"/>
                <a:cs typeface="Trebuchet MS"/>
              </a:rPr>
              <a:t>.</a:t>
            </a:r>
            <a:r>
              <a:rPr sz="3200" spc="-90" dirty="0">
                <a:latin typeface="Trebuchet MS"/>
                <a:cs typeface="Trebuchet MS"/>
              </a:rPr>
              <a:t>3</a:t>
            </a:r>
            <a:r>
              <a:rPr sz="3200" spc="-415" dirty="0">
                <a:latin typeface="Trebuchet MS"/>
                <a:cs typeface="Trebuchet MS"/>
              </a:rPr>
              <a:t>.</a:t>
            </a:r>
            <a:r>
              <a:rPr sz="3200" spc="15" dirty="0">
                <a:latin typeface="Trebuchet MS"/>
                <a:cs typeface="Trebuchet MS"/>
              </a:rPr>
              <a:t>4</a:t>
            </a:r>
            <a:r>
              <a:rPr sz="3200" spc="-415" dirty="0">
                <a:latin typeface="Trebuchet MS"/>
                <a:cs typeface="Trebuchet MS"/>
              </a:rPr>
              <a:t>.</a:t>
            </a:r>
            <a:r>
              <a:rPr sz="3200" spc="-300" dirty="0">
                <a:latin typeface="Trebuchet MS"/>
                <a:cs typeface="Trebuchet MS"/>
              </a:rPr>
              <a:t>1</a:t>
            </a:r>
            <a:r>
              <a:rPr sz="3200" spc="-415" dirty="0">
                <a:latin typeface="Trebuchet MS"/>
                <a:cs typeface="Trebuchet MS"/>
              </a:rPr>
              <a:t>.</a:t>
            </a:r>
            <a:r>
              <a:rPr sz="3200" spc="-295" dirty="0">
                <a:latin typeface="Trebuchet MS"/>
                <a:cs typeface="Trebuchet MS"/>
              </a:rPr>
              <a:t>1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40" dirty="0">
                <a:latin typeface="Trebuchet MS"/>
                <a:cs typeface="Trebuchet MS"/>
              </a:rPr>
              <a:t>Q</a:t>
            </a:r>
            <a:r>
              <a:rPr sz="3200" spc="105" dirty="0">
                <a:latin typeface="Trebuchet MS"/>
                <a:cs typeface="Trebuchet MS"/>
              </a:rPr>
              <a:t>u</a:t>
            </a:r>
            <a:r>
              <a:rPr sz="3200" spc="50" dirty="0">
                <a:latin typeface="Trebuchet MS"/>
                <a:cs typeface="Trebuchet MS"/>
              </a:rPr>
              <a:t>a</a:t>
            </a:r>
            <a:r>
              <a:rPr sz="3200" spc="120" dirty="0">
                <a:latin typeface="Trebuchet MS"/>
                <a:cs typeface="Trebuchet MS"/>
              </a:rPr>
              <a:t>n</a:t>
            </a:r>
            <a:r>
              <a:rPr sz="3200" spc="125" dirty="0">
                <a:latin typeface="Trebuchet MS"/>
                <a:cs typeface="Trebuchet MS"/>
              </a:rPr>
              <a:t>d</a:t>
            </a:r>
            <a:r>
              <a:rPr sz="3200" spc="150" dirty="0">
                <a:latin typeface="Trebuchet MS"/>
                <a:cs typeface="Trebuchet MS"/>
              </a:rPr>
              <a:t>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a</a:t>
            </a:r>
            <a:r>
              <a:rPr sz="3200" spc="190" dirty="0">
                <a:latin typeface="Trebuchet MS"/>
                <a:cs typeface="Trebuchet MS"/>
              </a:rPr>
              <a:t>ss</a:t>
            </a:r>
            <a:r>
              <a:rPr sz="3200" spc="-20" dirty="0">
                <a:latin typeface="Trebuchet MS"/>
                <a:cs typeface="Trebuchet MS"/>
              </a:rPr>
              <a:t>i</a:t>
            </a:r>
            <a:r>
              <a:rPr sz="3200" spc="190" dirty="0">
                <a:latin typeface="Trebuchet MS"/>
                <a:cs typeface="Trebuchet MS"/>
              </a:rPr>
              <a:t>s</a:t>
            </a:r>
            <a:r>
              <a:rPr sz="3200" spc="-120" dirty="0">
                <a:latin typeface="Trebuchet MS"/>
                <a:cs typeface="Trebuchet MS"/>
              </a:rPr>
              <a:t>t</a:t>
            </a:r>
            <a:r>
              <a:rPr sz="3200" spc="-20" dirty="0">
                <a:latin typeface="Trebuchet MS"/>
                <a:cs typeface="Trebuchet MS"/>
              </a:rPr>
              <a:t>i</a:t>
            </a:r>
            <a:r>
              <a:rPr sz="3200" spc="125" dirty="0">
                <a:latin typeface="Trebuchet MS"/>
                <a:cs typeface="Trebuchet MS"/>
              </a:rPr>
              <a:t>d</a:t>
            </a:r>
            <a:r>
              <a:rPr sz="3200" spc="150" dirty="0">
                <a:latin typeface="Trebuchet MS"/>
                <a:cs typeface="Trebuchet MS"/>
              </a:rPr>
              <a:t>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10" dirty="0">
                <a:latin typeface="Trebuchet MS"/>
                <a:cs typeface="Trebuchet MS"/>
              </a:rPr>
              <a:t>p</a:t>
            </a:r>
            <a:r>
              <a:rPr sz="3200" spc="145" dirty="0">
                <a:latin typeface="Trebuchet MS"/>
                <a:cs typeface="Trebuchet MS"/>
              </a:rPr>
              <a:t>o</a:t>
            </a:r>
            <a:r>
              <a:rPr sz="3200" spc="-10" dirty="0">
                <a:latin typeface="Trebuchet MS"/>
                <a:cs typeface="Trebuchet MS"/>
              </a:rPr>
              <a:t>r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90" dirty="0">
                <a:latin typeface="Trebuchet MS"/>
                <a:cs typeface="Trebuchet MS"/>
              </a:rPr>
              <a:t>s</a:t>
            </a:r>
            <a:r>
              <a:rPr sz="3200" spc="-20" dirty="0">
                <a:latin typeface="Trebuchet MS"/>
                <a:cs typeface="Trebuchet MS"/>
              </a:rPr>
              <a:t>i</a:t>
            </a:r>
            <a:r>
              <a:rPr sz="3200" spc="190" dirty="0">
                <a:latin typeface="Trebuchet MS"/>
                <a:cs typeface="Trebuchet MS"/>
              </a:rPr>
              <a:t>s</a:t>
            </a:r>
            <a:r>
              <a:rPr sz="3200" spc="-120" dirty="0">
                <a:latin typeface="Trebuchet MS"/>
                <a:cs typeface="Trebuchet MS"/>
              </a:rPr>
              <a:t>t</a:t>
            </a:r>
            <a:r>
              <a:rPr sz="3200" spc="-10" dirty="0">
                <a:latin typeface="Trebuchet MS"/>
                <a:cs typeface="Trebuchet MS"/>
              </a:rPr>
              <a:t>e</a:t>
            </a:r>
            <a:r>
              <a:rPr sz="3200" spc="80" dirty="0">
                <a:latin typeface="Trebuchet MS"/>
                <a:cs typeface="Trebuchet MS"/>
              </a:rPr>
              <a:t>m</a:t>
            </a:r>
            <a:r>
              <a:rPr sz="3200" spc="55" dirty="0">
                <a:latin typeface="Trebuchet MS"/>
                <a:cs typeface="Trebuchet MS"/>
              </a:rPr>
              <a:t>a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25" dirty="0">
                <a:latin typeface="Trebuchet MS"/>
                <a:cs typeface="Trebuchet MS"/>
              </a:rPr>
              <a:t>d</a:t>
            </a:r>
            <a:r>
              <a:rPr sz="3200" spc="-5" dirty="0">
                <a:latin typeface="Trebuchet MS"/>
                <a:cs typeface="Trebuchet MS"/>
              </a:rPr>
              <a:t>e  </a:t>
            </a:r>
            <a:r>
              <a:rPr sz="3200" spc="15" dirty="0">
                <a:latin typeface="Trebuchet MS"/>
                <a:cs typeface="Trebuchet MS"/>
              </a:rPr>
              <a:t>vigilância </a:t>
            </a:r>
            <a:r>
              <a:rPr sz="3200" spc="-5" dirty="0">
                <a:latin typeface="Trebuchet MS"/>
                <a:cs typeface="Trebuchet MS"/>
              </a:rPr>
              <a:t>e </a:t>
            </a:r>
            <a:r>
              <a:rPr sz="3200" spc="45" dirty="0">
                <a:latin typeface="Trebuchet MS"/>
                <a:cs typeface="Trebuchet MS"/>
              </a:rPr>
              <a:t>comunicação </a:t>
            </a:r>
            <a:r>
              <a:rPr sz="3200" spc="-15" dirty="0">
                <a:latin typeface="Trebuchet MS"/>
                <a:cs typeface="Trebuchet MS"/>
              </a:rPr>
              <a:t>eletrônicas, </a:t>
            </a:r>
            <a:r>
              <a:rPr sz="3200" spc="35" dirty="0">
                <a:latin typeface="Trebuchet MS"/>
                <a:cs typeface="Trebuchet MS"/>
              </a:rPr>
              <a:t>em </a:t>
            </a:r>
            <a:r>
              <a:rPr sz="3200" spc="40" dirty="0">
                <a:latin typeface="Trebuchet MS"/>
                <a:cs typeface="Trebuchet MS"/>
              </a:rPr>
              <a:t> </a:t>
            </a:r>
            <a:r>
              <a:rPr sz="3200" spc="45" dirty="0">
                <a:latin typeface="Trebuchet MS"/>
                <a:cs typeface="Trebuchet MS"/>
              </a:rPr>
              <a:t>conformidade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55" dirty="0">
                <a:latin typeface="Trebuchet MS"/>
                <a:cs typeface="Trebuchet MS"/>
              </a:rPr>
              <a:t>com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55" dirty="0">
                <a:latin typeface="Trebuchet MS"/>
                <a:cs typeface="Trebuchet MS"/>
              </a:rPr>
              <a:t>a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55" dirty="0">
                <a:latin typeface="Trebuchet MS"/>
                <a:cs typeface="Trebuchet MS"/>
              </a:rPr>
              <a:t>análise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de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75" dirty="0">
                <a:latin typeface="Trebuchet MS"/>
                <a:cs typeface="Trebuchet MS"/>
              </a:rPr>
              <a:t>riscos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-5" dirty="0">
                <a:latin typeface="Trebuchet MS"/>
                <a:cs typeface="Trebuchet MS"/>
              </a:rPr>
              <a:t>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35" dirty="0">
                <a:latin typeface="Trebuchet MS"/>
                <a:cs typeface="Trebuchet MS"/>
              </a:rPr>
              <a:t>previsto </a:t>
            </a:r>
            <a:r>
              <a:rPr sz="3200" spc="-950" dirty="0">
                <a:latin typeface="Trebuchet MS"/>
                <a:cs typeface="Trebuchet MS"/>
              </a:rPr>
              <a:t> </a:t>
            </a:r>
            <a:r>
              <a:rPr sz="3200" spc="135" dirty="0">
                <a:latin typeface="Trebuchet MS"/>
                <a:cs typeface="Trebuchet MS"/>
              </a:rPr>
              <a:t>no </a:t>
            </a:r>
            <a:r>
              <a:rPr sz="3200" spc="40" dirty="0">
                <a:latin typeface="Trebuchet MS"/>
                <a:cs typeface="Trebuchet MS"/>
              </a:rPr>
              <a:t>procedimento </a:t>
            </a:r>
            <a:r>
              <a:rPr sz="3200" spc="60" dirty="0">
                <a:latin typeface="Trebuchet MS"/>
                <a:cs typeface="Trebuchet MS"/>
              </a:rPr>
              <a:t>de </a:t>
            </a:r>
            <a:r>
              <a:rPr sz="3200" spc="10" dirty="0">
                <a:latin typeface="Trebuchet MS"/>
                <a:cs typeface="Trebuchet MS"/>
              </a:rPr>
              <a:t>segurança, </a:t>
            </a:r>
            <a:r>
              <a:rPr sz="3200" spc="95" dirty="0">
                <a:latin typeface="Trebuchet MS"/>
                <a:cs typeface="Trebuchet MS"/>
              </a:rPr>
              <a:t>pode </a:t>
            </a:r>
            <a:r>
              <a:rPr sz="3200" spc="55" dirty="0">
                <a:latin typeface="Trebuchet MS"/>
                <a:cs typeface="Trebuchet MS"/>
              </a:rPr>
              <a:t>ser </a:t>
            </a:r>
            <a:r>
              <a:rPr sz="3200" spc="60" dirty="0">
                <a:latin typeface="Trebuchet MS"/>
                <a:cs typeface="Trebuchet MS"/>
              </a:rPr>
              <a:t> </a:t>
            </a:r>
            <a:r>
              <a:rPr sz="3200" spc="125" dirty="0">
                <a:latin typeface="Trebuchet MS"/>
                <a:cs typeface="Trebuchet MS"/>
              </a:rPr>
              <a:t>d</a:t>
            </a:r>
            <a:r>
              <a:rPr sz="3200" spc="-20" dirty="0">
                <a:latin typeface="Trebuchet MS"/>
                <a:cs typeface="Trebuchet MS"/>
              </a:rPr>
              <a:t>i</a:t>
            </a:r>
            <a:r>
              <a:rPr sz="3200" spc="190" dirty="0">
                <a:latin typeface="Trebuchet MS"/>
                <a:cs typeface="Trebuchet MS"/>
              </a:rPr>
              <a:t>s</a:t>
            </a:r>
            <a:r>
              <a:rPr sz="3200" spc="110" dirty="0">
                <a:latin typeface="Trebuchet MS"/>
                <a:cs typeface="Trebuchet MS"/>
              </a:rPr>
              <a:t>p</a:t>
            </a:r>
            <a:r>
              <a:rPr sz="3200" spc="-10" dirty="0">
                <a:latin typeface="Trebuchet MS"/>
                <a:cs typeface="Trebuchet MS"/>
              </a:rPr>
              <a:t>e</a:t>
            </a:r>
            <a:r>
              <a:rPr sz="3200" spc="120" dirty="0">
                <a:latin typeface="Trebuchet MS"/>
                <a:cs typeface="Trebuchet MS"/>
              </a:rPr>
              <a:t>n</a:t>
            </a:r>
            <a:r>
              <a:rPr sz="3200" spc="190" dirty="0">
                <a:latin typeface="Trebuchet MS"/>
                <a:cs typeface="Trebuchet MS"/>
              </a:rPr>
              <a:t>s</a:t>
            </a:r>
            <a:r>
              <a:rPr sz="3200" spc="50" dirty="0">
                <a:latin typeface="Trebuchet MS"/>
                <a:cs typeface="Trebuchet MS"/>
              </a:rPr>
              <a:t>a</a:t>
            </a:r>
            <a:r>
              <a:rPr sz="3200" spc="125" dirty="0">
                <a:latin typeface="Trebuchet MS"/>
                <a:cs typeface="Trebuchet MS"/>
              </a:rPr>
              <a:t>d</a:t>
            </a:r>
            <a:r>
              <a:rPr sz="3200" spc="150" dirty="0">
                <a:latin typeface="Trebuchet MS"/>
                <a:cs typeface="Trebuchet MS"/>
              </a:rPr>
              <a:t>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50" dirty="0">
                <a:latin typeface="Trebuchet MS"/>
                <a:cs typeface="Trebuchet MS"/>
              </a:rPr>
              <a:t>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a</a:t>
            </a:r>
            <a:r>
              <a:rPr sz="3200" spc="-120" dirty="0">
                <a:latin typeface="Trebuchet MS"/>
                <a:cs typeface="Trebuchet MS"/>
              </a:rPr>
              <a:t>t</a:t>
            </a:r>
            <a:r>
              <a:rPr sz="3200" spc="-10" dirty="0">
                <a:latin typeface="Trebuchet MS"/>
                <a:cs typeface="Trebuchet MS"/>
              </a:rPr>
              <a:t>e</a:t>
            </a:r>
            <a:r>
              <a:rPr sz="3200" spc="120" dirty="0">
                <a:latin typeface="Trebuchet MS"/>
                <a:cs typeface="Trebuchet MS"/>
              </a:rPr>
              <a:t>n</a:t>
            </a:r>
            <a:r>
              <a:rPr sz="3200" spc="125" dirty="0">
                <a:latin typeface="Trebuchet MS"/>
                <a:cs typeface="Trebuchet MS"/>
              </a:rPr>
              <a:t>d</a:t>
            </a:r>
            <a:r>
              <a:rPr sz="3200" spc="-20" dirty="0">
                <a:latin typeface="Trebuchet MS"/>
                <a:cs typeface="Trebuchet MS"/>
              </a:rPr>
              <a:t>i</a:t>
            </a:r>
            <a:r>
              <a:rPr sz="3200" spc="80" dirty="0">
                <a:latin typeface="Trebuchet MS"/>
                <a:cs typeface="Trebuchet MS"/>
              </a:rPr>
              <a:t>m</a:t>
            </a:r>
            <a:r>
              <a:rPr sz="3200" spc="-10" dirty="0">
                <a:latin typeface="Trebuchet MS"/>
                <a:cs typeface="Trebuchet MS"/>
              </a:rPr>
              <a:t>e</a:t>
            </a:r>
            <a:r>
              <a:rPr sz="3200" spc="120" dirty="0">
                <a:latin typeface="Trebuchet MS"/>
                <a:cs typeface="Trebuchet MS"/>
              </a:rPr>
              <a:t>n</a:t>
            </a:r>
            <a:r>
              <a:rPr sz="3200" spc="-120" dirty="0">
                <a:latin typeface="Trebuchet MS"/>
                <a:cs typeface="Trebuchet MS"/>
              </a:rPr>
              <a:t>t</a:t>
            </a:r>
            <a:r>
              <a:rPr sz="3200" spc="150" dirty="0">
                <a:latin typeface="Trebuchet MS"/>
                <a:cs typeface="Trebuchet MS"/>
              </a:rPr>
              <a:t>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25" dirty="0">
                <a:latin typeface="Trebuchet MS"/>
                <a:cs typeface="Trebuchet MS"/>
              </a:rPr>
              <a:t>d</a:t>
            </a:r>
            <a:r>
              <a:rPr sz="3200" spc="50" dirty="0">
                <a:latin typeface="Trebuchet MS"/>
                <a:cs typeface="Trebuchet MS"/>
              </a:rPr>
              <a:t>a</a:t>
            </a:r>
            <a:r>
              <a:rPr sz="3200" spc="195" dirty="0">
                <a:latin typeface="Trebuchet MS"/>
                <a:cs typeface="Trebuchet MS"/>
              </a:rPr>
              <a:t>s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a</a:t>
            </a:r>
            <a:r>
              <a:rPr sz="3200" spc="-15" dirty="0">
                <a:latin typeface="Trebuchet MS"/>
                <a:cs typeface="Trebuchet MS"/>
              </a:rPr>
              <a:t>l</a:t>
            </a:r>
            <a:r>
              <a:rPr sz="3200" spc="-20" dirty="0">
                <a:latin typeface="Trebuchet MS"/>
                <a:cs typeface="Trebuchet MS"/>
              </a:rPr>
              <a:t>í</a:t>
            </a:r>
            <a:r>
              <a:rPr sz="3200" spc="120" dirty="0">
                <a:latin typeface="Trebuchet MS"/>
                <a:cs typeface="Trebuchet MS"/>
              </a:rPr>
              <a:t>n</a:t>
            </a:r>
            <a:r>
              <a:rPr sz="3200" spc="-10" dirty="0">
                <a:latin typeface="Trebuchet MS"/>
                <a:cs typeface="Trebuchet MS"/>
              </a:rPr>
              <a:t>e</a:t>
            </a:r>
            <a:r>
              <a:rPr sz="3200" spc="50" dirty="0">
                <a:latin typeface="Trebuchet MS"/>
                <a:cs typeface="Trebuchet MS"/>
              </a:rPr>
              <a:t>a</a:t>
            </a:r>
            <a:r>
              <a:rPr sz="3200" spc="195" dirty="0">
                <a:latin typeface="Trebuchet MS"/>
                <a:cs typeface="Trebuchet MS"/>
              </a:rPr>
              <a:t>s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-385" dirty="0">
                <a:latin typeface="Trebuchet MS"/>
                <a:cs typeface="Trebuchet MS"/>
              </a:rPr>
              <a:t>“</a:t>
            </a:r>
            <a:r>
              <a:rPr sz="3200" spc="-10" dirty="0">
                <a:latin typeface="Trebuchet MS"/>
                <a:cs typeface="Trebuchet MS"/>
              </a:rPr>
              <a:t>e</a:t>
            </a:r>
            <a:r>
              <a:rPr sz="3200" spc="-380" dirty="0">
                <a:latin typeface="Trebuchet MS"/>
                <a:cs typeface="Trebuchet MS"/>
              </a:rPr>
              <a:t>”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-5" dirty="0">
                <a:latin typeface="Trebuchet MS"/>
                <a:cs typeface="Trebuchet MS"/>
              </a:rPr>
              <a:t>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-385" dirty="0">
                <a:latin typeface="Trebuchet MS"/>
                <a:cs typeface="Trebuchet MS"/>
              </a:rPr>
              <a:t>“</a:t>
            </a:r>
            <a:r>
              <a:rPr sz="3200" spc="-120" dirty="0">
                <a:latin typeface="Trebuchet MS"/>
                <a:cs typeface="Trebuchet MS"/>
              </a:rPr>
              <a:t>f</a:t>
            </a:r>
            <a:r>
              <a:rPr sz="3200" spc="-275" dirty="0">
                <a:latin typeface="Trebuchet MS"/>
                <a:cs typeface="Trebuchet MS"/>
              </a:rPr>
              <a:t>”  </a:t>
            </a:r>
            <a:r>
              <a:rPr sz="3200" spc="125" dirty="0">
                <a:latin typeface="Trebuchet MS"/>
                <a:cs typeface="Trebuchet MS"/>
              </a:rPr>
              <a:t>d</a:t>
            </a:r>
            <a:r>
              <a:rPr sz="3200" spc="150" dirty="0">
                <a:latin typeface="Trebuchet MS"/>
                <a:cs typeface="Trebuchet MS"/>
              </a:rPr>
              <a:t>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90" dirty="0">
                <a:latin typeface="Trebuchet MS"/>
                <a:cs typeface="Trebuchet MS"/>
              </a:rPr>
              <a:t>s</a:t>
            </a:r>
            <a:r>
              <a:rPr sz="3200" spc="105" dirty="0">
                <a:latin typeface="Trebuchet MS"/>
                <a:cs typeface="Trebuchet MS"/>
              </a:rPr>
              <a:t>u</a:t>
            </a:r>
            <a:r>
              <a:rPr sz="3200" spc="110" dirty="0">
                <a:latin typeface="Trebuchet MS"/>
                <a:cs typeface="Trebuchet MS"/>
              </a:rPr>
              <a:t>b</a:t>
            </a:r>
            <a:r>
              <a:rPr sz="3200" spc="-20" dirty="0">
                <a:latin typeface="Trebuchet MS"/>
                <a:cs typeface="Trebuchet MS"/>
              </a:rPr>
              <a:t>i</a:t>
            </a:r>
            <a:r>
              <a:rPr sz="3200" spc="-120" dirty="0">
                <a:latin typeface="Trebuchet MS"/>
                <a:cs typeface="Trebuchet MS"/>
              </a:rPr>
              <a:t>t</a:t>
            </a:r>
            <a:r>
              <a:rPr sz="3200" spc="-10" dirty="0">
                <a:latin typeface="Trebuchet MS"/>
                <a:cs typeface="Trebuchet MS"/>
              </a:rPr>
              <a:t>e</a:t>
            </a:r>
            <a:r>
              <a:rPr sz="3200" spc="85" dirty="0">
                <a:latin typeface="Trebuchet MS"/>
                <a:cs typeface="Trebuchet MS"/>
              </a:rPr>
              <a:t>m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-90" dirty="0">
                <a:latin typeface="Trebuchet MS"/>
                <a:cs typeface="Trebuchet MS"/>
              </a:rPr>
              <a:t>33</a:t>
            </a:r>
            <a:r>
              <a:rPr sz="3200" spc="-415" dirty="0">
                <a:latin typeface="Trebuchet MS"/>
                <a:cs typeface="Trebuchet MS"/>
              </a:rPr>
              <a:t>.</a:t>
            </a:r>
            <a:r>
              <a:rPr sz="3200" spc="-90" dirty="0">
                <a:latin typeface="Trebuchet MS"/>
                <a:cs typeface="Trebuchet MS"/>
              </a:rPr>
              <a:t>3</a:t>
            </a:r>
            <a:r>
              <a:rPr sz="3200" spc="-415" dirty="0">
                <a:latin typeface="Trebuchet MS"/>
                <a:cs typeface="Trebuchet MS"/>
              </a:rPr>
              <a:t>.</a:t>
            </a:r>
            <a:r>
              <a:rPr sz="3200" spc="15" dirty="0">
                <a:latin typeface="Trebuchet MS"/>
                <a:cs typeface="Trebuchet MS"/>
              </a:rPr>
              <a:t>4</a:t>
            </a:r>
            <a:r>
              <a:rPr sz="3200" spc="-415" dirty="0">
                <a:latin typeface="Trebuchet MS"/>
                <a:cs typeface="Trebuchet MS"/>
              </a:rPr>
              <a:t>.</a:t>
            </a:r>
            <a:r>
              <a:rPr sz="3200" spc="-295" dirty="0">
                <a:latin typeface="Trebuchet MS"/>
                <a:cs typeface="Trebuchet MS"/>
              </a:rPr>
              <a:t>1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25" dirty="0">
                <a:latin typeface="Trebuchet MS"/>
                <a:cs typeface="Trebuchet MS"/>
              </a:rPr>
              <a:t>d</a:t>
            </a:r>
            <a:r>
              <a:rPr sz="3200" spc="-10" dirty="0">
                <a:latin typeface="Trebuchet MS"/>
                <a:cs typeface="Trebuchet MS"/>
              </a:rPr>
              <a:t>e</a:t>
            </a:r>
            <a:r>
              <a:rPr sz="3200" spc="190" dirty="0">
                <a:latin typeface="Trebuchet MS"/>
                <a:cs typeface="Trebuchet MS"/>
              </a:rPr>
              <a:t>s</a:t>
            </a:r>
            <a:r>
              <a:rPr sz="3200" spc="-120" dirty="0">
                <a:latin typeface="Trebuchet MS"/>
                <a:cs typeface="Trebuchet MS"/>
              </a:rPr>
              <a:t>t</a:t>
            </a:r>
            <a:r>
              <a:rPr sz="3200" spc="55" dirty="0">
                <a:latin typeface="Trebuchet MS"/>
                <a:cs typeface="Trebuchet MS"/>
              </a:rPr>
              <a:t>a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35" dirty="0">
                <a:latin typeface="Trebuchet MS"/>
                <a:cs typeface="Trebuchet MS"/>
              </a:rPr>
              <a:t>N</a:t>
            </a:r>
            <a:r>
              <a:rPr sz="3200" spc="65" dirty="0">
                <a:latin typeface="Trebuchet MS"/>
                <a:cs typeface="Trebuchet MS"/>
              </a:rPr>
              <a:t>R</a:t>
            </a:r>
            <a:r>
              <a:rPr sz="3200" spc="-409" dirty="0">
                <a:latin typeface="Trebuchet MS"/>
                <a:cs typeface="Trebuchet MS"/>
              </a:rPr>
              <a:t>.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B8C210D1-0472-C06C-A7DC-720DDFD4862E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1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8"/>
                </a:moveTo>
                <a:lnTo>
                  <a:pt x="1756814" y="6085858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8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859850" y="563978"/>
            <a:ext cx="8093709" cy="8147684"/>
            <a:chOff x="9859850" y="563978"/>
            <a:chExt cx="8093709" cy="8147684"/>
          </a:xfrm>
        </p:grpSpPr>
        <p:sp>
          <p:nvSpPr>
            <p:cNvPr id="4" name="object 4"/>
            <p:cNvSpPr/>
            <p:nvPr/>
          </p:nvSpPr>
          <p:spPr>
            <a:xfrm>
              <a:off x="9859850" y="563978"/>
              <a:ext cx="4961255" cy="4297045"/>
            </a:xfrm>
            <a:custGeom>
              <a:avLst/>
              <a:gdLst/>
              <a:ahLst/>
              <a:cxnLst/>
              <a:rect l="l" t="t" r="r" b="b"/>
              <a:pathLst>
                <a:path w="4961255" h="4297045">
                  <a:moveTo>
                    <a:pt x="3720976" y="4296462"/>
                  </a:moveTo>
                  <a:lnTo>
                    <a:pt x="1240267" y="4296462"/>
                  </a:lnTo>
                  <a:lnTo>
                    <a:pt x="0" y="2148232"/>
                  </a:lnTo>
                  <a:lnTo>
                    <a:pt x="1240267" y="0"/>
                  </a:lnTo>
                  <a:lnTo>
                    <a:pt x="3720802" y="0"/>
                  </a:lnTo>
                  <a:lnTo>
                    <a:pt x="4961071" y="2147931"/>
                  </a:lnTo>
                  <a:lnTo>
                    <a:pt x="4961071" y="2148531"/>
                  </a:lnTo>
                  <a:lnTo>
                    <a:pt x="3720976" y="4296462"/>
                  </a:lnTo>
                  <a:close/>
                </a:path>
              </a:pathLst>
            </a:custGeom>
            <a:solidFill>
              <a:srgbClr val="787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45997" y="2120110"/>
              <a:ext cx="7607031" cy="659125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48535" y="2310444"/>
            <a:ext cx="783272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114" dirty="0"/>
              <a:t>RESPONSABILIDADES</a:t>
            </a:r>
            <a:endParaRPr sz="6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2235" y="3773259"/>
            <a:ext cx="123825" cy="1238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2235" y="4335234"/>
            <a:ext cx="123825" cy="12382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2235" y="4897209"/>
            <a:ext cx="123825" cy="1238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2235" y="6583135"/>
            <a:ext cx="123825" cy="1238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2235" y="7707085"/>
            <a:ext cx="123825" cy="12382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539395" y="3544723"/>
            <a:ext cx="9139555" cy="6132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329">
              <a:lnSpc>
                <a:spcPct val="100000"/>
              </a:lnSpc>
              <a:spcBef>
                <a:spcPts val="100"/>
              </a:spcBef>
            </a:pPr>
            <a:r>
              <a:rPr sz="3200" spc="-195" dirty="0">
                <a:latin typeface="Trebuchet MS"/>
                <a:cs typeface="Trebuchet MS"/>
              </a:rPr>
              <a:t>33.3.5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10" dirty="0">
                <a:latin typeface="Trebuchet MS"/>
                <a:cs typeface="Trebuchet MS"/>
              </a:rPr>
              <a:t>Compete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130" dirty="0">
                <a:latin typeface="Trebuchet MS"/>
                <a:cs typeface="Trebuchet MS"/>
              </a:rPr>
              <a:t>aos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trabalhadores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10" dirty="0">
                <a:latin typeface="Trebuchet MS"/>
                <a:cs typeface="Trebuchet MS"/>
              </a:rPr>
              <a:t>autorizados:</a:t>
            </a:r>
            <a:endParaRPr sz="3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800">
              <a:latin typeface="Trebuchet MS"/>
              <a:cs typeface="Trebuchet MS"/>
            </a:endParaRPr>
          </a:p>
          <a:p>
            <a:pPr marL="12700" marR="615950" indent="107314">
              <a:lnSpc>
                <a:spcPct val="115199"/>
              </a:lnSpc>
              <a:buAutoNum type="alphaLcParenR"/>
              <a:tabLst>
                <a:tab pos="581025" algn="l"/>
              </a:tabLst>
            </a:pPr>
            <a:r>
              <a:rPr sz="3200" spc="25" dirty="0">
                <a:latin typeface="Trebuchet MS"/>
                <a:cs typeface="Trebuchet MS"/>
              </a:rPr>
              <a:t>cumprir </a:t>
            </a:r>
            <a:r>
              <a:rPr sz="3200" spc="125" dirty="0">
                <a:latin typeface="Trebuchet MS"/>
                <a:cs typeface="Trebuchet MS"/>
              </a:rPr>
              <a:t>as </a:t>
            </a:r>
            <a:r>
              <a:rPr sz="3200" spc="40" dirty="0">
                <a:latin typeface="Trebuchet MS"/>
                <a:cs typeface="Trebuchet MS"/>
              </a:rPr>
              <a:t>orientações recebidas </a:t>
            </a:r>
            <a:r>
              <a:rPr sz="3200" spc="155" dirty="0">
                <a:latin typeface="Trebuchet MS"/>
                <a:cs typeface="Trebuchet MS"/>
              </a:rPr>
              <a:t>nos </a:t>
            </a:r>
            <a:r>
              <a:rPr sz="3200" spc="160" dirty="0">
                <a:latin typeface="Trebuchet MS"/>
                <a:cs typeface="Trebuchet MS"/>
              </a:rPr>
              <a:t> </a:t>
            </a:r>
            <a:r>
              <a:rPr sz="3200" spc="35" dirty="0">
                <a:latin typeface="Trebuchet MS"/>
                <a:cs typeface="Trebuchet MS"/>
              </a:rPr>
              <a:t>treinamentos</a:t>
            </a:r>
            <a:r>
              <a:rPr sz="3200" spc="-130" dirty="0">
                <a:latin typeface="Trebuchet MS"/>
                <a:cs typeface="Trebuchet MS"/>
              </a:rPr>
              <a:t> </a:t>
            </a:r>
            <a:r>
              <a:rPr sz="3200" spc="-5" dirty="0">
                <a:latin typeface="Trebuchet MS"/>
                <a:cs typeface="Trebuchet MS"/>
              </a:rPr>
              <a:t>e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170" dirty="0">
                <a:latin typeface="Trebuchet MS"/>
                <a:cs typeface="Trebuchet MS"/>
              </a:rPr>
              <a:t>os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55" dirty="0">
                <a:latin typeface="Trebuchet MS"/>
                <a:cs typeface="Trebuchet MS"/>
              </a:rPr>
              <a:t>procedimentos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de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40" dirty="0">
                <a:latin typeface="Trebuchet MS"/>
                <a:cs typeface="Trebuchet MS"/>
              </a:rPr>
              <a:t>trabalho </a:t>
            </a:r>
            <a:r>
              <a:rPr sz="3200" spc="-950" dirty="0">
                <a:latin typeface="Trebuchet MS"/>
                <a:cs typeface="Trebuchet MS"/>
              </a:rPr>
              <a:t> </a:t>
            </a:r>
            <a:r>
              <a:rPr sz="3200" spc="55" dirty="0">
                <a:latin typeface="Trebuchet MS"/>
                <a:cs typeface="Trebuchet MS"/>
              </a:rPr>
              <a:t>previstos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90" dirty="0">
                <a:latin typeface="Trebuchet MS"/>
                <a:cs typeface="Trebuchet MS"/>
              </a:rPr>
              <a:t>na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-140" dirty="0">
                <a:latin typeface="Trebuchet MS"/>
                <a:cs typeface="Trebuchet MS"/>
              </a:rPr>
              <a:t>PET;</a:t>
            </a:r>
            <a:endParaRPr sz="3200">
              <a:latin typeface="Trebuchet MS"/>
              <a:cs typeface="Trebuchet MS"/>
            </a:endParaRPr>
          </a:p>
          <a:p>
            <a:pPr marL="12700" marR="708025" indent="107314">
              <a:lnSpc>
                <a:spcPct val="115199"/>
              </a:lnSpc>
              <a:spcBef>
                <a:spcPts val="5"/>
              </a:spcBef>
              <a:buAutoNum type="alphaLcParenR"/>
              <a:tabLst>
                <a:tab pos="601345" algn="l"/>
              </a:tabLst>
            </a:pPr>
            <a:r>
              <a:rPr sz="3200" spc="-20" dirty="0">
                <a:latin typeface="Trebuchet MS"/>
                <a:cs typeface="Trebuchet MS"/>
              </a:rPr>
              <a:t>utilizar </a:t>
            </a:r>
            <a:r>
              <a:rPr sz="3200" spc="55" dirty="0">
                <a:latin typeface="Trebuchet MS"/>
                <a:cs typeface="Trebuchet MS"/>
              </a:rPr>
              <a:t>adequadamente </a:t>
            </a:r>
            <a:r>
              <a:rPr sz="3200" spc="170" dirty="0">
                <a:latin typeface="Trebuchet MS"/>
                <a:cs typeface="Trebuchet MS"/>
              </a:rPr>
              <a:t>os </a:t>
            </a:r>
            <a:r>
              <a:rPr sz="3200" spc="80" dirty="0">
                <a:latin typeface="Trebuchet MS"/>
                <a:cs typeface="Trebuchet MS"/>
              </a:rPr>
              <a:t>meios </a:t>
            </a:r>
            <a:r>
              <a:rPr sz="3200" spc="-5" dirty="0">
                <a:latin typeface="Trebuchet MS"/>
                <a:cs typeface="Trebuchet MS"/>
              </a:rPr>
              <a:t>e </a:t>
            </a:r>
            <a:r>
              <a:rPr sz="3200" dirty="0">
                <a:latin typeface="Trebuchet MS"/>
                <a:cs typeface="Trebuchet MS"/>
              </a:rPr>
              <a:t> </a:t>
            </a:r>
            <a:r>
              <a:rPr sz="3200" spc="65" dirty="0">
                <a:latin typeface="Trebuchet MS"/>
                <a:cs typeface="Trebuchet MS"/>
              </a:rPr>
              <a:t>equipamentos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fornecidos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35" dirty="0">
                <a:latin typeface="Trebuchet MS"/>
                <a:cs typeface="Trebuchet MS"/>
              </a:rPr>
              <a:t>pela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dirty="0">
                <a:latin typeface="Trebuchet MS"/>
                <a:cs typeface="Trebuchet MS"/>
              </a:rPr>
              <a:t>organização;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-5" dirty="0">
                <a:latin typeface="Trebuchet MS"/>
                <a:cs typeface="Trebuchet MS"/>
              </a:rPr>
              <a:t>e</a:t>
            </a:r>
            <a:endParaRPr sz="3200">
              <a:latin typeface="Trebuchet MS"/>
              <a:cs typeface="Trebuchet MS"/>
            </a:endParaRPr>
          </a:p>
          <a:p>
            <a:pPr marL="12700" marR="5080" indent="107314">
              <a:lnSpc>
                <a:spcPct val="115199"/>
              </a:lnSpc>
              <a:buAutoNum type="alphaLcParenR"/>
              <a:tabLst>
                <a:tab pos="554355" algn="l"/>
              </a:tabLst>
            </a:pPr>
            <a:r>
              <a:rPr sz="3200" spc="40" dirty="0">
                <a:latin typeface="Trebuchet MS"/>
                <a:cs typeface="Trebuchet MS"/>
              </a:rPr>
              <a:t>comunicar </a:t>
            </a:r>
            <a:r>
              <a:rPr sz="3200" spc="100" dirty="0">
                <a:latin typeface="Trebuchet MS"/>
                <a:cs typeface="Trebuchet MS"/>
              </a:rPr>
              <a:t>ao </a:t>
            </a:r>
            <a:r>
              <a:rPr sz="3200" spc="15" dirty="0">
                <a:latin typeface="Trebuchet MS"/>
                <a:cs typeface="Trebuchet MS"/>
              </a:rPr>
              <a:t>vigia </a:t>
            </a:r>
            <a:r>
              <a:rPr sz="3200" spc="130" dirty="0">
                <a:latin typeface="Trebuchet MS"/>
                <a:cs typeface="Trebuchet MS"/>
              </a:rPr>
              <a:t>ou </a:t>
            </a:r>
            <a:r>
              <a:rPr sz="3200" spc="70" dirty="0">
                <a:latin typeface="Trebuchet MS"/>
                <a:cs typeface="Trebuchet MS"/>
              </a:rPr>
              <a:t>supervisor </a:t>
            </a:r>
            <a:r>
              <a:rPr sz="3200" spc="60" dirty="0">
                <a:latin typeface="Trebuchet MS"/>
                <a:cs typeface="Trebuchet MS"/>
              </a:rPr>
              <a:t>de </a:t>
            </a:r>
            <a:r>
              <a:rPr sz="3200" spc="30" dirty="0">
                <a:latin typeface="Trebuchet MS"/>
                <a:cs typeface="Trebuchet MS"/>
              </a:rPr>
              <a:t>entrada </a:t>
            </a:r>
            <a:r>
              <a:rPr sz="3200" spc="35" dirty="0">
                <a:latin typeface="Trebuchet MS"/>
                <a:cs typeface="Trebuchet MS"/>
              </a:rPr>
              <a:t> </a:t>
            </a:r>
            <a:r>
              <a:rPr sz="3200" spc="125" dirty="0">
                <a:latin typeface="Trebuchet MS"/>
                <a:cs typeface="Trebuchet MS"/>
              </a:rPr>
              <a:t>as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55" dirty="0">
                <a:latin typeface="Trebuchet MS"/>
                <a:cs typeface="Trebuchet MS"/>
              </a:rPr>
              <a:t>situações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de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risco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para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55" dirty="0">
                <a:latin typeface="Trebuchet MS"/>
                <a:cs typeface="Trebuchet MS"/>
              </a:rPr>
              <a:t>segurança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-5" dirty="0">
                <a:latin typeface="Trebuchet MS"/>
                <a:cs typeface="Trebuchet MS"/>
              </a:rPr>
              <a:t>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95" dirty="0">
                <a:latin typeface="Trebuchet MS"/>
                <a:cs typeface="Trebuchet MS"/>
              </a:rPr>
              <a:t>saúde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155" dirty="0">
                <a:latin typeface="Trebuchet MS"/>
                <a:cs typeface="Trebuchet MS"/>
              </a:rPr>
              <a:t>dos </a:t>
            </a:r>
            <a:r>
              <a:rPr sz="3200" spc="-950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trabalhadores </a:t>
            </a:r>
            <a:r>
              <a:rPr sz="3200" spc="-5" dirty="0">
                <a:latin typeface="Trebuchet MS"/>
                <a:cs typeface="Trebuchet MS"/>
              </a:rPr>
              <a:t>e </a:t>
            </a:r>
            <a:r>
              <a:rPr sz="3200" spc="-30" dirty="0">
                <a:latin typeface="Trebuchet MS"/>
                <a:cs typeface="Trebuchet MS"/>
              </a:rPr>
              <a:t>terceiros, </a:t>
            </a:r>
            <a:r>
              <a:rPr sz="3200" spc="75" dirty="0">
                <a:latin typeface="Trebuchet MS"/>
                <a:cs typeface="Trebuchet MS"/>
              </a:rPr>
              <a:t>que </a:t>
            </a:r>
            <a:r>
              <a:rPr sz="3200" spc="5" dirty="0">
                <a:latin typeface="Trebuchet MS"/>
                <a:cs typeface="Trebuchet MS"/>
              </a:rPr>
              <a:t>sejam </a:t>
            </a:r>
            <a:r>
              <a:rPr sz="3200" spc="135" dirty="0">
                <a:latin typeface="Trebuchet MS"/>
                <a:cs typeface="Trebuchet MS"/>
              </a:rPr>
              <a:t>do </a:t>
            </a:r>
            <a:r>
              <a:rPr sz="3200" spc="100" dirty="0">
                <a:latin typeface="Trebuchet MS"/>
                <a:cs typeface="Trebuchet MS"/>
              </a:rPr>
              <a:t>seu </a:t>
            </a:r>
            <a:r>
              <a:rPr sz="3200" spc="105" dirty="0">
                <a:latin typeface="Trebuchet MS"/>
                <a:cs typeface="Trebuchet MS"/>
              </a:rPr>
              <a:t> </a:t>
            </a:r>
            <a:r>
              <a:rPr sz="3200" spc="5" dirty="0">
                <a:latin typeface="Trebuchet MS"/>
                <a:cs typeface="Trebuchet MS"/>
              </a:rPr>
              <a:t>conhecimento.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D9A388C4-93AC-E2B9-72A3-DC669B171410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0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9"/>
                </a:moveTo>
                <a:lnTo>
                  <a:pt x="1756815" y="6085859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9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859850" y="563974"/>
            <a:ext cx="8093709" cy="8147684"/>
            <a:chOff x="9859850" y="563974"/>
            <a:chExt cx="8093709" cy="8147684"/>
          </a:xfrm>
        </p:grpSpPr>
        <p:sp>
          <p:nvSpPr>
            <p:cNvPr id="4" name="object 4"/>
            <p:cNvSpPr/>
            <p:nvPr/>
          </p:nvSpPr>
          <p:spPr>
            <a:xfrm>
              <a:off x="9859850" y="563974"/>
              <a:ext cx="4961255" cy="4297045"/>
            </a:xfrm>
            <a:custGeom>
              <a:avLst/>
              <a:gdLst/>
              <a:ahLst/>
              <a:cxnLst/>
              <a:rect l="l" t="t" r="r" b="b"/>
              <a:pathLst>
                <a:path w="4961255" h="4297045">
                  <a:moveTo>
                    <a:pt x="3720976" y="4296462"/>
                  </a:moveTo>
                  <a:lnTo>
                    <a:pt x="1240267" y="4296462"/>
                  </a:lnTo>
                  <a:lnTo>
                    <a:pt x="0" y="2148232"/>
                  </a:lnTo>
                  <a:lnTo>
                    <a:pt x="1240267" y="0"/>
                  </a:lnTo>
                  <a:lnTo>
                    <a:pt x="3720802" y="0"/>
                  </a:lnTo>
                  <a:lnTo>
                    <a:pt x="4961071" y="2147931"/>
                  </a:lnTo>
                  <a:lnTo>
                    <a:pt x="4961071" y="2148531"/>
                  </a:lnTo>
                  <a:lnTo>
                    <a:pt x="3720976" y="4296462"/>
                  </a:lnTo>
                  <a:close/>
                </a:path>
              </a:pathLst>
            </a:custGeom>
            <a:solidFill>
              <a:srgbClr val="787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45997" y="2120109"/>
              <a:ext cx="7607031" cy="659125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48535" y="2310440"/>
            <a:ext cx="783272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114" dirty="0"/>
              <a:t>RESPONSABILIDADES</a:t>
            </a:r>
            <a:endParaRPr sz="6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2235" y="3773256"/>
            <a:ext cx="123825" cy="1238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2235" y="5459181"/>
            <a:ext cx="123825" cy="12382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2235" y="7145106"/>
            <a:ext cx="123825" cy="12382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539395" y="3470348"/>
            <a:ext cx="9103995" cy="564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24280" indent="214629">
              <a:lnSpc>
                <a:spcPct val="115199"/>
              </a:lnSpc>
              <a:spcBef>
                <a:spcPts val="100"/>
              </a:spcBef>
            </a:pPr>
            <a:r>
              <a:rPr sz="3200" spc="-90" dirty="0">
                <a:latin typeface="Trebuchet MS"/>
                <a:cs typeface="Trebuchet MS"/>
              </a:rPr>
              <a:t>33</a:t>
            </a:r>
            <a:r>
              <a:rPr sz="3200" spc="-415" dirty="0">
                <a:latin typeface="Trebuchet MS"/>
                <a:cs typeface="Trebuchet MS"/>
              </a:rPr>
              <a:t>.</a:t>
            </a:r>
            <a:r>
              <a:rPr sz="3200" spc="-90" dirty="0">
                <a:latin typeface="Trebuchet MS"/>
                <a:cs typeface="Trebuchet MS"/>
              </a:rPr>
              <a:t>3</a:t>
            </a:r>
            <a:r>
              <a:rPr sz="3200" spc="-415" dirty="0">
                <a:latin typeface="Trebuchet MS"/>
                <a:cs typeface="Trebuchet MS"/>
              </a:rPr>
              <a:t>.</a:t>
            </a:r>
            <a:r>
              <a:rPr sz="3200" spc="25" dirty="0">
                <a:latin typeface="Trebuchet MS"/>
                <a:cs typeface="Trebuchet MS"/>
              </a:rPr>
              <a:t>6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-130" dirty="0">
                <a:latin typeface="Trebuchet MS"/>
                <a:cs typeface="Trebuchet MS"/>
              </a:rPr>
              <a:t>C</a:t>
            </a:r>
            <a:r>
              <a:rPr sz="3200" spc="145" dirty="0">
                <a:latin typeface="Trebuchet MS"/>
                <a:cs typeface="Trebuchet MS"/>
              </a:rPr>
              <a:t>o</a:t>
            </a:r>
            <a:r>
              <a:rPr sz="3200" spc="80" dirty="0">
                <a:latin typeface="Trebuchet MS"/>
                <a:cs typeface="Trebuchet MS"/>
              </a:rPr>
              <a:t>m</a:t>
            </a:r>
            <a:r>
              <a:rPr sz="3200" spc="110" dirty="0">
                <a:latin typeface="Trebuchet MS"/>
                <a:cs typeface="Trebuchet MS"/>
              </a:rPr>
              <a:t>p</a:t>
            </a:r>
            <a:r>
              <a:rPr sz="3200" spc="-10" dirty="0">
                <a:latin typeface="Trebuchet MS"/>
                <a:cs typeface="Trebuchet MS"/>
              </a:rPr>
              <a:t>e</a:t>
            </a:r>
            <a:r>
              <a:rPr sz="3200" spc="-120" dirty="0">
                <a:latin typeface="Trebuchet MS"/>
                <a:cs typeface="Trebuchet MS"/>
              </a:rPr>
              <a:t>t</a:t>
            </a:r>
            <a:r>
              <a:rPr sz="3200" spc="-5" dirty="0">
                <a:latin typeface="Trebuchet MS"/>
                <a:cs typeface="Trebuchet MS"/>
              </a:rPr>
              <a:t>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55" dirty="0">
                <a:latin typeface="Trebuchet MS"/>
                <a:cs typeface="Trebuchet MS"/>
              </a:rPr>
              <a:t>à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-10" dirty="0">
                <a:latin typeface="Trebuchet MS"/>
                <a:cs typeface="Trebuchet MS"/>
              </a:rPr>
              <a:t>e</a:t>
            </a:r>
            <a:r>
              <a:rPr sz="3200" spc="125" dirty="0">
                <a:latin typeface="Trebuchet MS"/>
                <a:cs typeface="Trebuchet MS"/>
              </a:rPr>
              <a:t>q</a:t>
            </a:r>
            <a:r>
              <a:rPr sz="3200" spc="105" dirty="0">
                <a:latin typeface="Trebuchet MS"/>
                <a:cs typeface="Trebuchet MS"/>
              </a:rPr>
              <a:t>u</a:t>
            </a:r>
            <a:r>
              <a:rPr sz="3200" spc="-20" dirty="0">
                <a:latin typeface="Trebuchet MS"/>
                <a:cs typeface="Trebuchet MS"/>
              </a:rPr>
              <a:t>i</a:t>
            </a:r>
            <a:r>
              <a:rPr sz="3200" spc="110" dirty="0">
                <a:latin typeface="Trebuchet MS"/>
                <a:cs typeface="Trebuchet MS"/>
              </a:rPr>
              <a:t>p</a:t>
            </a:r>
            <a:r>
              <a:rPr sz="3200" spc="-5" dirty="0">
                <a:latin typeface="Trebuchet MS"/>
                <a:cs typeface="Trebuchet MS"/>
              </a:rPr>
              <a:t>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25" dirty="0">
                <a:latin typeface="Trebuchet MS"/>
                <a:cs typeface="Trebuchet MS"/>
              </a:rPr>
              <a:t>d</a:t>
            </a:r>
            <a:r>
              <a:rPr sz="3200" spc="-5" dirty="0">
                <a:latin typeface="Trebuchet MS"/>
                <a:cs typeface="Trebuchet MS"/>
              </a:rPr>
              <a:t>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-10" dirty="0">
                <a:latin typeface="Trebuchet MS"/>
                <a:cs typeface="Trebuchet MS"/>
              </a:rPr>
              <a:t>e</a:t>
            </a:r>
            <a:r>
              <a:rPr sz="3200" spc="80" dirty="0">
                <a:latin typeface="Trebuchet MS"/>
                <a:cs typeface="Trebuchet MS"/>
              </a:rPr>
              <a:t>m</a:t>
            </a:r>
            <a:r>
              <a:rPr sz="3200" spc="-10" dirty="0">
                <a:latin typeface="Trebuchet MS"/>
                <a:cs typeface="Trebuchet MS"/>
              </a:rPr>
              <a:t>e</a:t>
            </a:r>
            <a:r>
              <a:rPr sz="3200" spc="-15" dirty="0">
                <a:latin typeface="Trebuchet MS"/>
                <a:cs typeface="Trebuchet MS"/>
              </a:rPr>
              <a:t>r</a:t>
            </a:r>
            <a:r>
              <a:rPr sz="3200" spc="50" dirty="0">
                <a:latin typeface="Trebuchet MS"/>
                <a:cs typeface="Trebuchet MS"/>
              </a:rPr>
              <a:t>g</a:t>
            </a:r>
            <a:r>
              <a:rPr sz="3200" spc="-10" dirty="0">
                <a:latin typeface="Trebuchet MS"/>
                <a:cs typeface="Trebuchet MS"/>
              </a:rPr>
              <a:t>ê</a:t>
            </a:r>
            <a:r>
              <a:rPr sz="3200" spc="120" dirty="0">
                <a:latin typeface="Trebuchet MS"/>
                <a:cs typeface="Trebuchet MS"/>
              </a:rPr>
              <a:t>n</a:t>
            </a:r>
            <a:r>
              <a:rPr sz="3200" spc="-60" dirty="0">
                <a:latin typeface="Trebuchet MS"/>
                <a:cs typeface="Trebuchet MS"/>
              </a:rPr>
              <a:t>c</a:t>
            </a:r>
            <a:r>
              <a:rPr sz="3200" spc="-20" dirty="0">
                <a:latin typeface="Trebuchet MS"/>
                <a:cs typeface="Trebuchet MS"/>
              </a:rPr>
              <a:t>i</a:t>
            </a:r>
            <a:r>
              <a:rPr sz="3200" spc="55" dirty="0">
                <a:latin typeface="Trebuchet MS"/>
                <a:cs typeface="Trebuchet MS"/>
              </a:rPr>
              <a:t>a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-5" dirty="0">
                <a:latin typeface="Trebuchet MS"/>
                <a:cs typeface="Trebuchet MS"/>
              </a:rPr>
              <a:t>e  </a:t>
            </a:r>
            <a:r>
              <a:rPr sz="3200" spc="10" dirty="0">
                <a:latin typeface="Trebuchet MS"/>
                <a:cs typeface="Trebuchet MS"/>
              </a:rPr>
              <a:t>salvamento:</a:t>
            </a:r>
            <a:endParaRPr sz="3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800">
              <a:latin typeface="Trebuchet MS"/>
              <a:cs typeface="Trebuchet MS"/>
            </a:endParaRPr>
          </a:p>
          <a:p>
            <a:pPr marL="12700" marR="5080">
              <a:lnSpc>
                <a:spcPct val="115199"/>
              </a:lnSpc>
              <a:buAutoNum type="alphaLcParenR"/>
              <a:tabLst>
                <a:tab pos="473075" algn="l"/>
              </a:tabLst>
            </a:pPr>
            <a:r>
              <a:rPr sz="3200" spc="70" dirty="0">
                <a:latin typeface="Trebuchet MS"/>
                <a:cs typeface="Trebuchet MS"/>
              </a:rPr>
              <a:t>assegurar </a:t>
            </a:r>
            <a:r>
              <a:rPr sz="3200" spc="75" dirty="0">
                <a:latin typeface="Trebuchet MS"/>
                <a:cs typeface="Trebuchet MS"/>
              </a:rPr>
              <a:t>que </a:t>
            </a:r>
            <a:r>
              <a:rPr sz="3200" spc="125" dirty="0">
                <a:latin typeface="Trebuchet MS"/>
                <a:cs typeface="Trebuchet MS"/>
              </a:rPr>
              <a:t>as </a:t>
            </a:r>
            <a:r>
              <a:rPr sz="3200" spc="80" dirty="0">
                <a:latin typeface="Trebuchet MS"/>
                <a:cs typeface="Trebuchet MS"/>
              </a:rPr>
              <a:t>medidas </a:t>
            </a:r>
            <a:r>
              <a:rPr sz="3200" spc="60" dirty="0">
                <a:latin typeface="Trebuchet MS"/>
                <a:cs typeface="Trebuchet MS"/>
              </a:rPr>
              <a:t>de </a:t>
            </a:r>
            <a:r>
              <a:rPr sz="3200" spc="50" dirty="0">
                <a:latin typeface="Trebuchet MS"/>
                <a:cs typeface="Trebuchet MS"/>
              </a:rPr>
              <a:t>salvamento </a:t>
            </a:r>
            <a:r>
              <a:rPr sz="3200" spc="-5" dirty="0">
                <a:latin typeface="Trebuchet MS"/>
                <a:cs typeface="Trebuchet MS"/>
              </a:rPr>
              <a:t>e </a:t>
            </a:r>
            <a:r>
              <a:rPr sz="3200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primeiros</a:t>
            </a:r>
            <a:r>
              <a:rPr sz="3200" spc="-110" dirty="0">
                <a:latin typeface="Trebuchet MS"/>
                <a:cs typeface="Trebuchet MS"/>
              </a:rPr>
              <a:t> </a:t>
            </a:r>
            <a:r>
              <a:rPr sz="3200" spc="90" dirty="0">
                <a:latin typeface="Trebuchet MS"/>
                <a:cs typeface="Trebuchet MS"/>
              </a:rPr>
              <a:t>socorros</a:t>
            </a:r>
            <a:r>
              <a:rPr sz="3200" spc="-110" dirty="0">
                <a:latin typeface="Trebuchet MS"/>
                <a:cs typeface="Trebuchet MS"/>
              </a:rPr>
              <a:t> </a:t>
            </a:r>
            <a:r>
              <a:rPr sz="3200" spc="-15" dirty="0">
                <a:latin typeface="Trebuchet MS"/>
                <a:cs typeface="Trebuchet MS"/>
              </a:rPr>
              <a:t>estejam</a:t>
            </a:r>
            <a:r>
              <a:rPr sz="3200" spc="-110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operantes</a:t>
            </a:r>
            <a:r>
              <a:rPr sz="3200" spc="-110" dirty="0">
                <a:latin typeface="Trebuchet MS"/>
                <a:cs typeface="Trebuchet MS"/>
              </a:rPr>
              <a:t> </a:t>
            </a:r>
            <a:r>
              <a:rPr sz="3200" spc="-5" dirty="0">
                <a:latin typeface="Trebuchet MS"/>
                <a:cs typeface="Trebuchet MS"/>
              </a:rPr>
              <a:t>e</a:t>
            </a:r>
            <a:r>
              <a:rPr sz="3200" spc="-110" dirty="0">
                <a:latin typeface="Trebuchet MS"/>
                <a:cs typeface="Trebuchet MS"/>
              </a:rPr>
              <a:t> </a:t>
            </a:r>
            <a:r>
              <a:rPr sz="3200" dirty="0">
                <a:latin typeface="Trebuchet MS"/>
                <a:cs typeface="Trebuchet MS"/>
              </a:rPr>
              <a:t>executá- </a:t>
            </a:r>
            <a:r>
              <a:rPr sz="3200" spc="-950" dirty="0">
                <a:latin typeface="Trebuchet MS"/>
                <a:cs typeface="Trebuchet MS"/>
              </a:rPr>
              <a:t> </a:t>
            </a:r>
            <a:r>
              <a:rPr sz="3200" spc="80" dirty="0">
                <a:latin typeface="Trebuchet MS"/>
                <a:cs typeface="Trebuchet MS"/>
              </a:rPr>
              <a:t>las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35" dirty="0">
                <a:latin typeface="Trebuchet MS"/>
                <a:cs typeface="Trebuchet MS"/>
              </a:rPr>
              <a:t>em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85" dirty="0">
                <a:latin typeface="Trebuchet MS"/>
                <a:cs typeface="Trebuchet MS"/>
              </a:rPr>
              <a:t>caso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de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-20" dirty="0">
                <a:latin typeface="Trebuchet MS"/>
                <a:cs typeface="Trebuchet MS"/>
              </a:rPr>
              <a:t>emergência;</a:t>
            </a:r>
            <a:endParaRPr sz="3200">
              <a:latin typeface="Trebuchet MS"/>
              <a:cs typeface="Trebuchet MS"/>
            </a:endParaRPr>
          </a:p>
          <a:p>
            <a:pPr marL="12700" marR="34925">
              <a:lnSpc>
                <a:spcPct val="115199"/>
              </a:lnSpc>
              <a:buAutoNum type="alphaLcParenR"/>
              <a:tabLst>
                <a:tab pos="493395" algn="l"/>
              </a:tabLst>
            </a:pPr>
            <a:r>
              <a:rPr sz="3200" spc="10" dirty="0">
                <a:latin typeface="Trebuchet MS"/>
                <a:cs typeface="Trebuchet MS"/>
              </a:rPr>
              <a:t>participar </a:t>
            </a:r>
            <a:r>
              <a:rPr sz="3200" spc="135" dirty="0">
                <a:latin typeface="Trebuchet MS"/>
                <a:cs typeface="Trebuchet MS"/>
              </a:rPr>
              <a:t>do </a:t>
            </a:r>
            <a:r>
              <a:rPr sz="3200" spc="-10" dirty="0">
                <a:latin typeface="Trebuchet MS"/>
                <a:cs typeface="Trebuchet MS"/>
              </a:rPr>
              <a:t>exercício </a:t>
            </a:r>
            <a:r>
              <a:rPr sz="3200" spc="60" dirty="0">
                <a:latin typeface="Trebuchet MS"/>
                <a:cs typeface="Trebuchet MS"/>
              </a:rPr>
              <a:t>de </a:t>
            </a:r>
            <a:r>
              <a:rPr sz="3200" spc="85" dirty="0">
                <a:latin typeface="Trebuchet MS"/>
                <a:cs typeface="Trebuchet MS"/>
              </a:rPr>
              <a:t>simulado </a:t>
            </a:r>
            <a:r>
              <a:rPr sz="3200" spc="65" dirty="0">
                <a:latin typeface="Trebuchet MS"/>
                <a:cs typeface="Trebuchet MS"/>
              </a:rPr>
              <a:t>anual </a:t>
            </a:r>
            <a:r>
              <a:rPr sz="3200" spc="60" dirty="0">
                <a:latin typeface="Trebuchet MS"/>
                <a:cs typeface="Trebuchet MS"/>
              </a:rPr>
              <a:t>de </a:t>
            </a:r>
            <a:r>
              <a:rPr sz="3200" spc="65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salvamento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75" dirty="0">
                <a:latin typeface="Trebuchet MS"/>
                <a:cs typeface="Trebuchet MS"/>
              </a:rPr>
              <a:t>que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25" dirty="0">
                <a:latin typeface="Trebuchet MS"/>
                <a:cs typeface="Trebuchet MS"/>
              </a:rPr>
              <a:t>contemple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70" dirty="0">
                <a:latin typeface="Trebuchet MS"/>
                <a:cs typeface="Trebuchet MS"/>
              </a:rPr>
              <a:t>os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90" dirty="0">
                <a:latin typeface="Trebuchet MS"/>
                <a:cs typeface="Trebuchet MS"/>
              </a:rPr>
              <a:t>possíveis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cenários </a:t>
            </a:r>
            <a:r>
              <a:rPr sz="3200" spc="-950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de </a:t>
            </a:r>
            <a:r>
              <a:rPr sz="3200" spc="30" dirty="0">
                <a:latin typeface="Trebuchet MS"/>
                <a:cs typeface="Trebuchet MS"/>
              </a:rPr>
              <a:t>acidentes </a:t>
            </a:r>
            <a:r>
              <a:rPr sz="3200" spc="35" dirty="0">
                <a:latin typeface="Trebuchet MS"/>
                <a:cs typeface="Trebuchet MS"/>
              </a:rPr>
              <a:t>em </a:t>
            </a:r>
            <a:r>
              <a:rPr sz="3200" spc="90" dirty="0">
                <a:latin typeface="Trebuchet MS"/>
                <a:cs typeface="Trebuchet MS"/>
              </a:rPr>
              <a:t>espaços </a:t>
            </a:r>
            <a:r>
              <a:rPr sz="3200" spc="25" dirty="0">
                <a:latin typeface="Trebuchet MS"/>
                <a:cs typeface="Trebuchet MS"/>
              </a:rPr>
              <a:t>confinados, </a:t>
            </a:r>
            <a:r>
              <a:rPr sz="3200" spc="35" dirty="0">
                <a:latin typeface="Trebuchet MS"/>
                <a:cs typeface="Trebuchet MS"/>
              </a:rPr>
              <a:t>conforme </a:t>
            </a:r>
            <a:r>
              <a:rPr sz="3200" spc="40" dirty="0">
                <a:latin typeface="Trebuchet MS"/>
                <a:cs typeface="Trebuchet MS"/>
              </a:rPr>
              <a:t> </a:t>
            </a:r>
            <a:r>
              <a:rPr sz="3200" spc="35" dirty="0">
                <a:latin typeface="Trebuchet MS"/>
                <a:cs typeface="Trebuchet MS"/>
              </a:rPr>
              <a:t>previsto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135" dirty="0">
                <a:latin typeface="Trebuchet MS"/>
                <a:cs typeface="Trebuchet MS"/>
              </a:rPr>
              <a:t>no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85" dirty="0">
                <a:latin typeface="Trebuchet MS"/>
                <a:cs typeface="Trebuchet MS"/>
              </a:rPr>
              <a:t>plano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de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-35" dirty="0">
                <a:latin typeface="Trebuchet MS"/>
                <a:cs typeface="Trebuchet MS"/>
              </a:rPr>
              <a:t>resgate.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3E84C217-9C09-2A94-18AF-1418AB1C7342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859850" y="563977"/>
            <a:ext cx="8093709" cy="8147684"/>
            <a:chOff x="9859850" y="563977"/>
            <a:chExt cx="8093709" cy="8147684"/>
          </a:xfrm>
        </p:grpSpPr>
        <p:sp>
          <p:nvSpPr>
            <p:cNvPr id="3" name="object 3"/>
            <p:cNvSpPr/>
            <p:nvPr/>
          </p:nvSpPr>
          <p:spPr>
            <a:xfrm>
              <a:off x="9859850" y="563977"/>
              <a:ext cx="4961255" cy="4297045"/>
            </a:xfrm>
            <a:custGeom>
              <a:avLst/>
              <a:gdLst/>
              <a:ahLst/>
              <a:cxnLst/>
              <a:rect l="l" t="t" r="r" b="b"/>
              <a:pathLst>
                <a:path w="4961255" h="4297045">
                  <a:moveTo>
                    <a:pt x="3720976" y="4296462"/>
                  </a:moveTo>
                  <a:lnTo>
                    <a:pt x="1240267" y="4296462"/>
                  </a:lnTo>
                  <a:lnTo>
                    <a:pt x="0" y="2148232"/>
                  </a:lnTo>
                  <a:lnTo>
                    <a:pt x="1240267" y="0"/>
                  </a:lnTo>
                  <a:lnTo>
                    <a:pt x="3720802" y="0"/>
                  </a:lnTo>
                  <a:lnTo>
                    <a:pt x="4961071" y="2147931"/>
                  </a:lnTo>
                  <a:lnTo>
                    <a:pt x="4961071" y="2148531"/>
                  </a:lnTo>
                  <a:lnTo>
                    <a:pt x="3720976" y="4296462"/>
                  </a:lnTo>
                  <a:close/>
                </a:path>
              </a:pathLst>
            </a:custGeom>
            <a:solidFill>
              <a:srgbClr val="787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45997" y="2120111"/>
              <a:ext cx="7607031" cy="6591255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0465" y="4213225"/>
            <a:ext cx="123825" cy="12382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76765" y="2481477"/>
            <a:ext cx="9220200" cy="3140710"/>
          </a:xfrm>
          <a:prstGeom prst="rect">
            <a:avLst/>
          </a:prstGeom>
        </p:spPr>
        <p:txBody>
          <a:bodyPr vert="horz" wrap="square" lIns="0" tIns="411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40"/>
              </a:spcBef>
            </a:pPr>
            <a:r>
              <a:rPr sz="5800" spc="130" dirty="0">
                <a:solidFill>
                  <a:srgbClr val="787E11"/>
                </a:solidFill>
                <a:latin typeface="Trebuchet MS"/>
                <a:cs typeface="Trebuchet MS"/>
              </a:rPr>
              <a:t>MEDIDAS</a:t>
            </a:r>
            <a:r>
              <a:rPr sz="5800" spc="-43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800" spc="30" dirty="0">
                <a:solidFill>
                  <a:srgbClr val="787E11"/>
                </a:solidFill>
                <a:latin typeface="Trebuchet MS"/>
                <a:cs typeface="Trebuchet MS"/>
              </a:rPr>
              <a:t>ADMINISTRATIVAS</a:t>
            </a:r>
            <a:endParaRPr sz="5800" dirty="0">
              <a:latin typeface="Trebuchet MS"/>
              <a:cs typeface="Trebuchet MS"/>
            </a:endParaRPr>
          </a:p>
          <a:p>
            <a:pPr marL="702945" marR="5080" indent="214629">
              <a:lnSpc>
                <a:spcPct val="115199"/>
              </a:lnSpc>
              <a:spcBef>
                <a:spcPts val="1150"/>
              </a:spcBef>
            </a:pPr>
            <a:r>
              <a:rPr sz="3200" spc="-55" dirty="0">
                <a:latin typeface="Trebuchet MS"/>
                <a:cs typeface="Trebuchet MS"/>
              </a:rPr>
              <a:t>A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75" dirty="0">
                <a:latin typeface="Trebuchet MS"/>
                <a:cs typeface="Trebuchet MS"/>
              </a:rPr>
              <a:t>norma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40" dirty="0">
                <a:latin typeface="Trebuchet MS"/>
                <a:cs typeface="Trebuchet MS"/>
              </a:rPr>
              <a:t>regulamentadora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-85" dirty="0">
                <a:latin typeface="Trebuchet MS"/>
                <a:cs typeface="Trebuchet MS"/>
              </a:rPr>
              <a:t>33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5" dirty="0">
                <a:latin typeface="Trebuchet MS"/>
                <a:cs typeface="Trebuchet MS"/>
              </a:rPr>
              <a:t>define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65" dirty="0">
                <a:latin typeface="Trebuchet MS"/>
                <a:cs typeface="Trebuchet MS"/>
              </a:rPr>
              <a:t>diversas </a:t>
            </a:r>
            <a:r>
              <a:rPr sz="3200" spc="-950" dirty="0">
                <a:latin typeface="Trebuchet MS"/>
                <a:cs typeface="Trebuchet MS"/>
              </a:rPr>
              <a:t> </a:t>
            </a:r>
            <a:r>
              <a:rPr sz="3200" spc="80" dirty="0">
                <a:latin typeface="Trebuchet MS"/>
                <a:cs typeface="Trebuchet MS"/>
              </a:rPr>
              <a:t>medidas </a:t>
            </a:r>
            <a:r>
              <a:rPr sz="3200" spc="75" dirty="0">
                <a:latin typeface="Trebuchet MS"/>
                <a:cs typeface="Trebuchet MS"/>
              </a:rPr>
              <a:t>que </a:t>
            </a:r>
            <a:r>
              <a:rPr sz="3200" spc="40" dirty="0">
                <a:latin typeface="Trebuchet MS"/>
                <a:cs typeface="Trebuchet MS"/>
              </a:rPr>
              <a:t>devem </a:t>
            </a:r>
            <a:r>
              <a:rPr sz="3200" spc="55" dirty="0">
                <a:latin typeface="Trebuchet MS"/>
                <a:cs typeface="Trebuchet MS"/>
              </a:rPr>
              <a:t>ser </a:t>
            </a:r>
            <a:r>
              <a:rPr sz="3200" spc="75" dirty="0">
                <a:latin typeface="Trebuchet MS"/>
                <a:cs typeface="Trebuchet MS"/>
              </a:rPr>
              <a:t>consideradas </a:t>
            </a:r>
            <a:r>
              <a:rPr sz="3200" spc="35" dirty="0">
                <a:latin typeface="Trebuchet MS"/>
                <a:cs typeface="Trebuchet MS"/>
              </a:rPr>
              <a:t>em </a:t>
            </a:r>
            <a:r>
              <a:rPr sz="3200" spc="40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trabalhos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40" dirty="0">
                <a:latin typeface="Trebuchet MS"/>
                <a:cs typeface="Trebuchet MS"/>
              </a:rPr>
              <a:t>dentro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de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90" dirty="0">
                <a:latin typeface="Trebuchet MS"/>
                <a:cs typeface="Trebuchet MS"/>
              </a:rPr>
              <a:t>espaços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25" dirty="0">
                <a:latin typeface="Trebuchet MS"/>
                <a:cs typeface="Trebuchet MS"/>
              </a:rPr>
              <a:t>confinados:</a:t>
            </a:r>
            <a:endParaRPr sz="3200" dirty="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0465" y="6461125"/>
            <a:ext cx="123825" cy="12382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467625" y="6158217"/>
            <a:ext cx="9067165" cy="1711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7314">
              <a:lnSpc>
                <a:spcPct val="115199"/>
              </a:lnSpc>
              <a:spcBef>
                <a:spcPts val="100"/>
              </a:spcBef>
            </a:pPr>
            <a:r>
              <a:rPr sz="3200" spc="40" dirty="0">
                <a:latin typeface="Trebuchet MS"/>
                <a:cs typeface="Trebuchet MS"/>
              </a:rPr>
              <a:t>Manter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45" dirty="0">
                <a:latin typeface="Trebuchet MS"/>
                <a:cs typeface="Trebuchet MS"/>
              </a:rPr>
              <a:t>cadastro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25" dirty="0">
                <a:latin typeface="Trebuchet MS"/>
                <a:cs typeface="Trebuchet MS"/>
              </a:rPr>
              <a:t>atualizado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de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95" dirty="0">
                <a:latin typeface="Trebuchet MS"/>
                <a:cs typeface="Trebuchet MS"/>
              </a:rPr>
              <a:t>todos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170" dirty="0">
                <a:latin typeface="Trebuchet MS"/>
                <a:cs typeface="Trebuchet MS"/>
              </a:rPr>
              <a:t>os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90" dirty="0">
                <a:latin typeface="Trebuchet MS"/>
                <a:cs typeface="Trebuchet MS"/>
              </a:rPr>
              <a:t>espaços </a:t>
            </a:r>
            <a:r>
              <a:rPr sz="3200" spc="-950" dirty="0">
                <a:latin typeface="Trebuchet MS"/>
                <a:cs typeface="Trebuchet MS"/>
              </a:rPr>
              <a:t> </a:t>
            </a:r>
            <a:r>
              <a:rPr sz="3200" spc="25" dirty="0">
                <a:latin typeface="Trebuchet MS"/>
                <a:cs typeface="Trebuchet MS"/>
              </a:rPr>
              <a:t>confinados, </a:t>
            </a:r>
            <a:r>
              <a:rPr sz="3200" spc="35" dirty="0">
                <a:latin typeface="Trebuchet MS"/>
                <a:cs typeface="Trebuchet MS"/>
              </a:rPr>
              <a:t>inclusive </a:t>
            </a:r>
            <a:r>
              <a:rPr sz="3200" spc="155" dirty="0">
                <a:latin typeface="Trebuchet MS"/>
                <a:cs typeface="Trebuchet MS"/>
              </a:rPr>
              <a:t>dos </a:t>
            </a:r>
            <a:r>
              <a:rPr sz="3200" spc="25" dirty="0">
                <a:latin typeface="Trebuchet MS"/>
                <a:cs typeface="Trebuchet MS"/>
              </a:rPr>
              <a:t>desativados, </a:t>
            </a:r>
            <a:r>
              <a:rPr sz="3200" spc="-5" dirty="0">
                <a:latin typeface="Trebuchet MS"/>
                <a:cs typeface="Trebuchet MS"/>
              </a:rPr>
              <a:t>e </a:t>
            </a:r>
            <a:r>
              <a:rPr sz="3200" dirty="0">
                <a:latin typeface="Trebuchet MS"/>
                <a:cs typeface="Trebuchet MS"/>
              </a:rPr>
              <a:t> </a:t>
            </a:r>
            <a:r>
              <a:rPr sz="3200" spc="35" dirty="0">
                <a:latin typeface="Trebuchet MS"/>
                <a:cs typeface="Trebuchet MS"/>
              </a:rPr>
              <a:t>respectivos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5" dirty="0">
                <a:latin typeface="Trebuchet MS"/>
                <a:cs typeface="Trebuchet MS"/>
              </a:rPr>
              <a:t>riscos;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301BE993-CC51-31EE-7EE8-4C2762F1E168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1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8"/>
                </a:moveTo>
                <a:lnTo>
                  <a:pt x="1756814" y="6085858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8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859850" y="563976"/>
            <a:ext cx="8093709" cy="8147684"/>
            <a:chOff x="9859850" y="563976"/>
            <a:chExt cx="8093709" cy="8147684"/>
          </a:xfrm>
        </p:grpSpPr>
        <p:sp>
          <p:nvSpPr>
            <p:cNvPr id="4" name="object 4"/>
            <p:cNvSpPr/>
            <p:nvPr/>
          </p:nvSpPr>
          <p:spPr>
            <a:xfrm>
              <a:off x="9859850" y="563976"/>
              <a:ext cx="4961255" cy="4297045"/>
            </a:xfrm>
            <a:custGeom>
              <a:avLst/>
              <a:gdLst/>
              <a:ahLst/>
              <a:cxnLst/>
              <a:rect l="l" t="t" r="r" b="b"/>
              <a:pathLst>
                <a:path w="4961255" h="4297045">
                  <a:moveTo>
                    <a:pt x="3720976" y="4296462"/>
                  </a:moveTo>
                  <a:lnTo>
                    <a:pt x="1240267" y="4296462"/>
                  </a:lnTo>
                  <a:lnTo>
                    <a:pt x="0" y="2148232"/>
                  </a:lnTo>
                  <a:lnTo>
                    <a:pt x="1240267" y="0"/>
                  </a:lnTo>
                  <a:lnTo>
                    <a:pt x="3720802" y="0"/>
                  </a:lnTo>
                  <a:lnTo>
                    <a:pt x="4961071" y="2147931"/>
                  </a:lnTo>
                  <a:lnTo>
                    <a:pt x="4961071" y="2148531"/>
                  </a:lnTo>
                  <a:lnTo>
                    <a:pt x="3720976" y="4296462"/>
                  </a:lnTo>
                  <a:close/>
                </a:path>
              </a:pathLst>
            </a:custGeom>
            <a:solidFill>
              <a:srgbClr val="787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45997" y="2120110"/>
              <a:ext cx="7607031" cy="659125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00688" y="2384769"/>
            <a:ext cx="898461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40"/>
              </a:spcBef>
            </a:pPr>
            <a:r>
              <a:rPr lang="pt-BR" sz="4400" spc="130" dirty="0">
                <a:solidFill>
                  <a:srgbClr val="787E11"/>
                </a:solidFill>
                <a:latin typeface="Trebuchet MS"/>
                <a:cs typeface="Trebuchet MS"/>
              </a:rPr>
              <a:t>MEDIDAS</a:t>
            </a:r>
            <a:r>
              <a:rPr lang="pt-BR" sz="4400" spc="-43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lang="pt-BR" sz="4400" spc="30" dirty="0">
                <a:solidFill>
                  <a:srgbClr val="787E11"/>
                </a:solidFill>
                <a:latin typeface="Trebuchet MS"/>
                <a:cs typeface="Trebuchet MS"/>
              </a:rPr>
              <a:t>ADMINISTRATIVAS</a:t>
            </a:r>
            <a:endParaRPr lang="pt-BR" sz="4400" dirty="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4388" y="3717381"/>
            <a:ext cx="123825" cy="1238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4388" y="5965280"/>
            <a:ext cx="123825" cy="12382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94388" y="7651205"/>
            <a:ext cx="123825" cy="1238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94388" y="8213180"/>
            <a:ext cx="123825" cy="1238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94388" y="9337130"/>
            <a:ext cx="123825" cy="12382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491548" y="3414473"/>
            <a:ext cx="9038590" cy="676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2230" indent="322580">
              <a:lnSpc>
                <a:spcPct val="115199"/>
              </a:lnSpc>
              <a:spcBef>
                <a:spcPts val="100"/>
              </a:spcBef>
            </a:pPr>
            <a:r>
              <a:rPr sz="3200" spc="-180" dirty="0">
                <a:latin typeface="Trebuchet MS"/>
                <a:cs typeface="Trebuchet MS"/>
              </a:rPr>
              <a:t>33.4.2 </a:t>
            </a:r>
            <a:r>
              <a:rPr sz="3200" spc="-55" dirty="0">
                <a:latin typeface="Trebuchet MS"/>
                <a:cs typeface="Trebuchet MS"/>
              </a:rPr>
              <a:t>A </a:t>
            </a:r>
            <a:r>
              <a:rPr sz="3200" spc="35" dirty="0">
                <a:latin typeface="Trebuchet MS"/>
                <a:cs typeface="Trebuchet MS"/>
              </a:rPr>
              <a:t>organização </a:t>
            </a:r>
            <a:r>
              <a:rPr sz="3200" spc="75" dirty="0">
                <a:latin typeface="Trebuchet MS"/>
                <a:cs typeface="Trebuchet MS"/>
              </a:rPr>
              <a:t>que </a:t>
            </a:r>
            <a:r>
              <a:rPr sz="3200" spc="100" dirty="0">
                <a:latin typeface="Trebuchet MS"/>
                <a:cs typeface="Trebuchet MS"/>
              </a:rPr>
              <a:t>possuir </a:t>
            </a:r>
            <a:r>
              <a:rPr sz="3200" spc="70" dirty="0">
                <a:latin typeface="Trebuchet MS"/>
                <a:cs typeface="Trebuchet MS"/>
              </a:rPr>
              <a:t>espaço </a:t>
            </a:r>
            <a:r>
              <a:rPr sz="3200" spc="75" dirty="0">
                <a:latin typeface="Trebuchet MS"/>
                <a:cs typeface="Trebuchet MS"/>
              </a:rPr>
              <a:t> </a:t>
            </a:r>
            <a:r>
              <a:rPr sz="3200" spc="55" dirty="0">
                <a:latin typeface="Trebuchet MS"/>
                <a:cs typeface="Trebuchet MS"/>
              </a:rPr>
              <a:t>confinado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30" dirty="0">
                <a:latin typeface="Trebuchet MS"/>
                <a:cs typeface="Trebuchet MS"/>
              </a:rPr>
              <a:t>deve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40" dirty="0">
                <a:latin typeface="Trebuchet MS"/>
                <a:cs typeface="Trebuchet MS"/>
              </a:rPr>
              <a:t>elaborar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-5" dirty="0">
                <a:latin typeface="Trebuchet MS"/>
                <a:cs typeface="Trebuchet MS"/>
              </a:rPr>
              <a:t>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20" dirty="0">
                <a:latin typeface="Trebuchet MS"/>
                <a:cs typeface="Trebuchet MS"/>
              </a:rPr>
              <a:t>manter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150" dirty="0">
                <a:latin typeface="Trebuchet MS"/>
                <a:cs typeface="Trebuchet MS"/>
              </a:rPr>
              <a:t>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45" dirty="0">
                <a:latin typeface="Trebuchet MS"/>
                <a:cs typeface="Trebuchet MS"/>
              </a:rPr>
              <a:t>cadastro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35" dirty="0">
                <a:latin typeface="Trebuchet MS"/>
                <a:cs typeface="Trebuchet MS"/>
              </a:rPr>
              <a:t>do </a:t>
            </a:r>
            <a:r>
              <a:rPr sz="3200" spc="-950" dirty="0">
                <a:latin typeface="Trebuchet MS"/>
                <a:cs typeface="Trebuchet MS"/>
              </a:rPr>
              <a:t> </a:t>
            </a:r>
            <a:r>
              <a:rPr sz="3200" spc="70" dirty="0">
                <a:latin typeface="Trebuchet MS"/>
                <a:cs typeface="Trebuchet MS"/>
              </a:rPr>
              <a:t>espaço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10" dirty="0">
                <a:latin typeface="Trebuchet MS"/>
                <a:cs typeface="Trebuchet MS"/>
              </a:rPr>
              <a:t>confinado,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20" dirty="0">
                <a:latin typeface="Trebuchet MS"/>
                <a:cs typeface="Trebuchet MS"/>
              </a:rPr>
              <a:t>contemplando:</a:t>
            </a:r>
            <a:endParaRPr sz="3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800">
              <a:latin typeface="Trebuchet MS"/>
              <a:cs typeface="Trebuchet MS"/>
            </a:endParaRPr>
          </a:p>
          <a:p>
            <a:pPr marL="12700" marR="5080">
              <a:lnSpc>
                <a:spcPct val="115199"/>
              </a:lnSpc>
              <a:buSzPct val="96875"/>
              <a:buAutoNum type="alphaLcParenR"/>
              <a:tabLst>
                <a:tab pos="366395" algn="l"/>
              </a:tabLst>
            </a:pPr>
            <a:r>
              <a:rPr sz="3200" spc="5" dirty="0">
                <a:latin typeface="Trebuchet MS"/>
                <a:cs typeface="Trebuchet MS"/>
              </a:rPr>
              <a:t>identificação </a:t>
            </a:r>
            <a:r>
              <a:rPr sz="3200" spc="135" dirty="0">
                <a:latin typeface="Trebuchet MS"/>
                <a:cs typeface="Trebuchet MS"/>
              </a:rPr>
              <a:t>do </a:t>
            </a:r>
            <a:r>
              <a:rPr sz="3200" spc="70" dirty="0">
                <a:latin typeface="Trebuchet MS"/>
                <a:cs typeface="Trebuchet MS"/>
              </a:rPr>
              <a:t>espaço </a:t>
            </a:r>
            <a:r>
              <a:rPr sz="3200" spc="10" dirty="0">
                <a:latin typeface="Trebuchet MS"/>
                <a:cs typeface="Trebuchet MS"/>
              </a:rPr>
              <a:t>confinado, </a:t>
            </a:r>
            <a:r>
              <a:rPr sz="3200" spc="110" dirty="0">
                <a:latin typeface="Trebuchet MS"/>
                <a:cs typeface="Trebuchet MS"/>
              </a:rPr>
              <a:t>podendo </a:t>
            </a:r>
            <a:r>
              <a:rPr sz="3200" spc="114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para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95" dirty="0">
                <a:latin typeface="Trebuchet MS"/>
                <a:cs typeface="Trebuchet MS"/>
              </a:rPr>
              <a:t>esse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-114" dirty="0">
                <a:latin typeface="Trebuchet MS"/>
                <a:cs typeface="Trebuchet MS"/>
              </a:rPr>
              <a:t>fim,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55" dirty="0">
                <a:latin typeface="Trebuchet MS"/>
                <a:cs typeface="Trebuchet MS"/>
              </a:rPr>
              <a:t>ser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5" dirty="0">
                <a:latin typeface="Trebuchet MS"/>
                <a:cs typeface="Trebuchet MS"/>
              </a:rPr>
              <a:t>utilizado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65" dirty="0">
                <a:latin typeface="Trebuchet MS"/>
                <a:cs typeface="Trebuchet MS"/>
              </a:rPr>
              <a:t>código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130" dirty="0">
                <a:latin typeface="Trebuchet MS"/>
                <a:cs typeface="Trebuchet MS"/>
              </a:rPr>
              <a:t>ou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70" dirty="0">
                <a:latin typeface="Trebuchet MS"/>
                <a:cs typeface="Trebuchet MS"/>
              </a:rPr>
              <a:t>número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de </a:t>
            </a:r>
            <a:r>
              <a:rPr sz="3200" spc="-950" dirty="0">
                <a:latin typeface="Trebuchet MS"/>
                <a:cs typeface="Trebuchet MS"/>
              </a:rPr>
              <a:t> </a:t>
            </a:r>
            <a:r>
              <a:rPr sz="3200" spc="-20" dirty="0">
                <a:latin typeface="Trebuchet MS"/>
                <a:cs typeface="Trebuchet MS"/>
              </a:rPr>
              <a:t>rastreio;</a:t>
            </a:r>
            <a:endParaRPr sz="3200">
              <a:latin typeface="Trebuchet MS"/>
              <a:cs typeface="Trebuchet MS"/>
            </a:endParaRPr>
          </a:p>
          <a:p>
            <a:pPr marL="600710" indent="-481330">
              <a:lnSpc>
                <a:spcPct val="100000"/>
              </a:lnSpc>
              <a:spcBef>
                <a:spcPts val="585"/>
              </a:spcBef>
              <a:buSzPct val="96875"/>
              <a:buAutoNum type="alphaLcParenR"/>
              <a:tabLst>
                <a:tab pos="601345" algn="l"/>
              </a:tabLst>
            </a:pPr>
            <a:r>
              <a:rPr sz="3200" spc="50" dirty="0">
                <a:latin typeface="Trebuchet MS"/>
                <a:cs typeface="Trebuchet MS"/>
              </a:rPr>
              <a:t>volume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135" dirty="0">
                <a:latin typeface="Trebuchet MS"/>
                <a:cs typeface="Trebuchet MS"/>
              </a:rPr>
              <a:t>do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70" dirty="0">
                <a:latin typeface="Trebuchet MS"/>
                <a:cs typeface="Trebuchet MS"/>
              </a:rPr>
              <a:t>espaço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10" dirty="0">
                <a:latin typeface="Trebuchet MS"/>
                <a:cs typeface="Trebuchet MS"/>
              </a:rPr>
              <a:t>confinado;</a:t>
            </a:r>
            <a:endParaRPr sz="3200">
              <a:latin typeface="Trebuchet MS"/>
              <a:cs typeface="Trebuchet MS"/>
            </a:endParaRPr>
          </a:p>
          <a:p>
            <a:pPr marL="12700" marR="292100">
              <a:lnSpc>
                <a:spcPct val="115199"/>
              </a:lnSpc>
              <a:buSzPct val="96875"/>
              <a:buAutoNum type="alphaLcParenR"/>
              <a:tabLst>
                <a:tab pos="446405" algn="l"/>
              </a:tabLst>
            </a:pPr>
            <a:r>
              <a:rPr sz="3200" spc="70" dirty="0">
                <a:latin typeface="Trebuchet MS"/>
                <a:cs typeface="Trebuchet MS"/>
              </a:rPr>
              <a:t>número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de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40" dirty="0">
                <a:latin typeface="Trebuchet MS"/>
                <a:cs typeface="Trebuchet MS"/>
              </a:rPr>
              <a:t>aberturas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de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30" dirty="0">
                <a:latin typeface="Trebuchet MS"/>
                <a:cs typeface="Trebuchet MS"/>
              </a:rPr>
              <a:t>entrada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-5" dirty="0">
                <a:latin typeface="Trebuchet MS"/>
                <a:cs typeface="Trebuchet MS"/>
              </a:rPr>
              <a:t>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10" dirty="0">
                <a:latin typeface="Trebuchet MS"/>
                <a:cs typeface="Trebuchet MS"/>
              </a:rPr>
              <a:t>"bocas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de </a:t>
            </a:r>
            <a:r>
              <a:rPr sz="3200" spc="-950" dirty="0">
                <a:latin typeface="Trebuchet MS"/>
                <a:cs typeface="Trebuchet MS"/>
              </a:rPr>
              <a:t> </a:t>
            </a:r>
            <a:r>
              <a:rPr sz="3200" spc="-10" dirty="0">
                <a:latin typeface="Trebuchet MS"/>
                <a:cs typeface="Trebuchet MS"/>
              </a:rPr>
              <a:t>visita",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-5" dirty="0">
                <a:latin typeface="Trebuchet MS"/>
                <a:cs typeface="Trebuchet MS"/>
              </a:rPr>
              <a:t>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35" dirty="0">
                <a:latin typeface="Trebuchet MS"/>
                <a:cs typeface="Trebuchet MS"/>
              </a:rPr>
              <a:t>suas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40" dirty="0">
                <a:latin typeface="Trebuchet MS"/>
                <a:cs typeface="Trebuchet MS"/>
              </a:rPr>
              <a:t>dimensões;</a:t>
            </a:r>
            <a:endParaRPr sz="3200">
              <a:latin typeface="Trebuchet MS"/>
              <a:cs typeface="Trebuchet MS"/>
            </a:endParaRPr>
          </a:p>
          <a:p>
            <a:pPr marL="12700" marR="1830070">
              <a:lnSpc>
                <a:spcPct val="115199"/>
              </a:lnSpc>
              <a:buSzPct val="96875"/>
              <a:buAutoNum type="alphaLcParenR"/>
              <a:tabLst>
                <a:tab pos="495300" algn="l"/>
              </a:tabLst>
            </a:pPr>
            <a:r>
              <a:rPr sz="3200" spc="55" dirty="0">
                <a:latin typeface="Trebuchet MS"/>
                <a:cs typeface="Trebuchet MS"/>
              </a:rPr>
              <a:t>formas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de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5" dirty="0">
                <a:latin typeface="Trebuchet MS"/>
                <a:cs typeface="Trebuchet MS"/>
              </a:rPr>
              <a:t>acesso,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135" dirty="0">
                <a:latin typeface="Trebuchet MS"/>
                <a:cs typeface="Trebuchet MS"/>
              </a:rPr>
              <a:t>suas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90" dirty="0">
                <a:latin typeface="Trebuchet MS"/>
                <a:cs typeface="Trebuchet MS"/>
              </a:rPr>
              <a:t>dimensões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-5" dirty="0">
                <a:latin typeface="Trebuchet MS"/>
                <a:cs typeface="Trebuchet MS"/>
              </a:rPr>
              <a:t>e </a:t>
            </a:r>
            <a:r>
              <a:rPr sz="3200" spc="-944" dirty="0">
                <a:latin typeface="Trebuchet MS"/>
                <a:cs typeface="Trebuchet MS"/>
              </a:rPr>
              <a:t> </a:t>
            </a:r>
            <a:r>
              <a:rPr sz="3200" spc="-25" dirty="0">
                <a:latin typeface="Trebuchet MS"/>
                <a:cs typeface="Trebuchet MS"/>
              </a:rPr>
              <a:t>geometria;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68C8848C-1434-E0F8-F8B2-F9E180470006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1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8"/>
                </a:moveTo>
                <a:lnTo>
                  <a:pt x="1756814" y="6085858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8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859850" y="563978"/>
            <a:ext cx="8093709" cy="8147684"/>
            <a:chOff x="9859850" y="563978"/>
            <a:chExt cx="8093709" cy="8147684"/>
          </a:xfrm>
        </p:grpSpPr>
        <p:sp>
          <p:nvSpPr>
            <p:cNvPr id="4" name="object 4"/>
            <p:cNvSpPr/>
            <p:nvPr/>
          </p:nvSpPr>
          <p:spPr>
            <a:xfrm>
              <a:off x="9859850" y="563978"/>
              <a:ext cx="4961255" cy="4297045"/>
            </a:xfrm>
            <a:custGeom>
              <a:avLst/>
              <a:gdLst/>
              <a:ahLst/>
              <a:cxnLst/>
              <a:rect l="l" t="t" r="r" b="b"/>
              <a:pathLst>
                <a:path w="4961255" h="4297045">
                  <a:moveTo>
                    <a:pt x="3720976" y="4296462"/>
                  </a:moveTo>
                  <a:lnTo>
                    <a:pt x="1240267" y="4296462"/>
                  </a:lnTo>
                  <a:lnTo>
                    <a:pt x="0" y="2148232"/>
                  </a:lnTo>
                  <a:lnTo>
                    <a:pt x="1240267" y="0"/>
                  </a:lnTo>
                  <a:lnTo>
                    <a:pt x="3720802" y="0"/>
                  </a:lnTo>
                  <a:lnTo>
                    <a:pt x="4961071" y="2147931"/>
                  </a:lnTo>
                  <a:lnTo>
                    <a:pt x="4961071" y="2148531"/>
                  </a:lnTo>
                  <a:lnTo>
                    <a:pt x="3720976" y="4296462"/>
                  </a:lnTo>
                  <a:close/>
                </a:path>
              </a:pathLst>
            </a:custGeom>
            <a:solidFill>
              <a:srgbClr val="787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45997" y="2120110"/>
              <a:ext cx="7607031" cy="6591255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6541" y="3370266"/>
            <a:ext cx="123825" cy="12382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92382" y="2085299"/>
            <a:ext cx="9004935" cy="2569934"/>
          </a:xfrm>
          <a:prstGeom prst="rect">
            <a:avLst/>
          </a:prstGeom>
        </p:spPr>
        <p:txBody>
          <a:bodyPr vert="horz" wrap="square" lIns="0" tIns="411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40"/>
              </a:spcBef>
            </a:pPr>
            <a:r>
              <a:rPr lang="pt-BR" sz="4400" spc="130" dirty="0">
                <a:solidFill>
                  <a:srgbClr val="787E11"/>
                </a:solidFill>
                <a:latin typeface="Trebuchet MS"/>
                <a:cs typeface="Trebuchet MS"/>
              </a:rPr>
              <a:t>MEDIDAS</a:t>
            </a:r>
            <a:r>
              <a:rPr lang="pt-BR" sz="4400" spc="-43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lang="pt-BR" sz="4400" spc="30" dirty="0">
                <a:solidFill>
                  <a:srgbClr val="787E11"/>
                </a:solidFill>
                <a:latin typeface="Trebuchet MS"/>
                <a:cs typeface="Trebuchet MS"/>
              </a:rPr>
              <a:t>ADMINISTRATIVAS</a:t>
            </a:r>
            <a:br>
              <a:rPr lang="pt-BR" sz="1800" dirty="0">
                <a:latin typeface="Trebuchet MS"/>
                <a:cs typeface="Trebuchet MS"/>
              </a:rPr>
            </a:br>
            <a:r>
              <a:rPr sz="3200" spc="-55" dirty="0">
                <a:solidFill>
                  <a:srgbClr val="000000"/>
                </a:solidFill>
              </a:rPr>
              <a:t>A</a:t>
            </a:r>
            <a:r>
              <a:rPr sz="3200" spc="-120" dirty="0">
                <a:solidFill>
                  <a:srgbClr val="000000"/>
                </a:solidFill>
              </a:rPr>
              <a:t> </a:t>
            </a:r>
            <a:r>
              <a:rPr sz="3200" spc="75" dirty="0">
                <a:solidFill>
                  <a:srgbClr val="000000"/>
                </a:solidFill>
              </a:rPr>
              <a:t>norma</a:t>
            </a:r>
            <a:r>
              <a:rPr sz="3200" spc="-120" dirty="0">
                <a:solidFill>
                  <a:srgbClr val="000000"/>
                </a:solidFill>
              </a:rPr>
              <a:t> </a:t>
            </a:r>
            <a:r>
              <a:rPr sz="3200" spc="40" dirty="0">
                <a:solidFill>
                  <a:srgbClr val="000000"/>
                </a:solidFill>
              </a:rPr>
              <a:t>regulamentadora</a:t>
            </a:r>
            <a:r>
              <a:rPr sz="3200" spc="-120" dirty="0">
                <a:solidFill>
                  <a:srgbClr val="000000"/>
                </a:solidFill>
              </a:rPr>
              <a:t> </a:t>
            </a:r>
            <a:r>
              <a:rPr sz="3200" spc="-85" dirty="0">
                <a:solidFill>
                  <a:srgbClr val="000000"/>
                </a:solidFill>
              </a:rPr>
              <a:t>33</a:t>
            </a:r>
            <a:r>
              <a:rPr sz="3200" spc="-120" dirty="0">
                <a:solidFill>
                  <a:srgbClr val="000000"/>
                </a:solidFill>
              </a:rPr>
              <a:t> </a:t>
            </a:r>
            <a:r>
              <a:rPr sz="3200" spc="15" dirty="0">
                <a:solidFill>
                  <a:srgbClr val="000000"/>
                </a:solidFill>
              </a:rPr>
              <a:t>define</a:t>
            </a:r>
            <a:r>
              <a:rPr sz="3200" spc="-120" dirty="0">
                <a:solidFill>
                  <a:srgbClr val="000000"/>
                </a:solidFill>
              </a:rPr>
              <a:t> </a:t>
            </a:r>
            <a:r>
              <a:rPr sz="3200" spc="65" dirty="0">
                <a:solidFill>
                  <a:srgbClr val="000000"/>
                </a:solidFill>
              </a:rPr>
              <a:t>diversas </a:t>
            </a:r>
            <a:r>
              <a:rPr sz="3200" spc="-950" dirty="0">
                <a:solidFill>
                  <a:srgbClr val="000000"/>
                </a:solidFill>
              </a:rPr>
              <a:t> </a:t>
            </a:r>
            <a:r>
              <a:rPr sz="3200" spc="80" dirty="0">
                <a:solidFill>
                  <a:srgbClr val="000000"/>
                </a:solidFill>
              </a:rPr>
              <a:t>medidas </a:t>
            </a:r>
            <a:r>
              <a:rPr sz="3200" spc="75" dirty="0">
                <a:solidFill>
                  <a:srgbClr val="000000"/>
                </a:solidFill>
              </a:rPr>
              <a:t>que </a:t>
            </a:r>
            <a:r>
              <a:rPr sz="3200" spc="40" dirty="0">
                <a:solidFill>
                  <a:srgbClr val="000000"/>
                </a:solidFill>
              </a:rPr>
              <a:t>devem </a:t>
            </a:r>
            <a:r>
              <a:rPr sz="3200" spc="55" dirty="0">
                <a:solidFill>
                  <a:srgbClr val="000000"/>
                </a:solidFill>
              </a:rPr>
              <a:t>ser </a:t>
            </a:r>
            <a:r>
              <a:rPr sz="3200" spc="75" dirty="0">
                <a:solidFill>
                  <a:srgbClr val="000000"/>
                </a:solidFill>
              </a:rPr>
              <a:t>consideradas </a:t>
            </a:r>
            <a:r>
              <a:rPr sz="3200" spc="35" dirty="0">
                <a:solidFill>
                  <a:srgbClr val="000000"/>
                </a:solidFill>
              </a:rPr>
              <a:t>em </a:t>
            </a:r>
            <a:r>
              <a:rPr sz="3200" spc="40" dirty="0">
                <a:solidFill>
                  <a:srgbClr val="000000"/>
                </a:solidFill>
              </a:rPr>
              <a:t> </a:t>
            </a:r>
            <a:r>
              <a:rPr sz="3200" spc="60" dirty="0">
                <a:solidFill>
                  <a:srgbClr val="000000"/>
                </a:solidFill>
              </a:rPr>
              <a:t>trabalhos</a:t>
            </a:r>
            <a:r>
              <a:rPr sz="3200" spc="-125" dirty="0">
                <a:solidFill>
                  <a:srgbClr val="000000"/>
                </a:solidFill>
              </a:rPr>
              <a:t> </a:t>
            </a:r>
            <a:r>
              <a:rPr sz="3200" spc="40" dirty="0">
                <a:solidFill>
                  <a:srgbClr val="000000"/>
                </a:solidFill>
              </a:rPr>
              <a:t>dentro</a:t>
            </a:r>
            <a:r>
              <a:rPr sz="3200" spc="-120" dirty="0">
                <a:solidFill>
                  <a:srgbClr val="000000"/>
                </a:solidFill>
              </a:rPr>
              <a:t> </a:t>
            </a:r>
            <a:r>
              <a:rPr sz="3200" spc="60" dirty="0">
                <a:solidFill>
                  <a:srgbClr val="000000"/>
                </a:solidFill>
              </a:rPr>
              <a:t>de</a:t>
            </a:r>
            <a:r>
              <a:rPr sz="3200" spc="-125" dirty="0">
                <a:solidFill>
                  <a:srgbClr val="000000"/>
                </a:solidFill>
              </a:rPr>
              <a:t> </a:t>
            </a:r>
            <a:r>
              <a:rPr sz="3200" spc="90" dirty="0">
                <a:solidFill>
                  <a:srgbClr val="000000"/>
                </a:solidFill>
              </a:rPr>
              <a:t>espaços</a:t>
            </a:r>
            <a:r>
              <a:rPr sz="3200" spc="-120" dirty="0">
                <a:solidFill>
                  <a:srgbClr val="000000"/>
                </a:solidFill>
              </a:rPr>
              <a:t> </a:t>
            </a:r>
            <a:r>
              <a:rPr sz="3200" spc="25" dirty="0">
                <a:solidFill>
                  <a:srgbClr val="000000"/>
                </a:solidFill>
              </a:rPr>
              <a:t>confinados:</a:t>
            </a:r>
            <a:endParaRPr sz="3200" dirty="0"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6541" y="5618166"/>
            <a:ext cx="123825" cy="12382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6541" y="6742116"/>
            <a:ext cx="123825" cy="12382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443701" y="5315258"/>
            <a:ext cx="9155430" cy="2273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7314">
              <a:lnSpc>
                <a:spcPct val="115199"/>
              </a:lnSpc>
              <a:spcBef>
                <a:spcPts val="100"/>
              </a:spcBef>
            </a:pPr>
            <a:r>
              <a:rPr sz="3200" spc="5" dirty="0">
                <a:latin typeface="Trebuchet MS"/>
                <a:cs typeface="Trebuchet MS"/>
              </a:rPr>
              <a:t>Definir </a:t>
            </a:r>
            <a:r>
              <a:rPr sz="3200" spc="80" dirty="0">
                <a:latin typeface="Trebuchet MS"/>
                <a:cs typeface="Trebuchet MS"/>
              </a:rPr>
              <a:t>medidas </a:t>
            </a:r>
            <a:r>
              <a:rPr sz="3200" spc="50" dirty="0">
                <a:latin typeface="Trebuchet MS"/>
                <a:cs typeface="Trebuchet MS"/>
              </a:rPr>
              <a:t>para </a:t>
            </a:r>
            <a:r>
              <a:rPr sz="3200" spc="-10" dirty="0">
                <a:latin typeface="Trebuchet MS"/>
                <a:cs typeface="Trebuchet MS"/>
              </a:rPr>
              <a:t>isolar, </a:t>
            </a:r>
            <a:r>
              <a:rPr sz="3200" spc="-20" dirty="0">
                <a:latin typeface="Trebuchet MS"/>
                <a:cs typeface="Trebuchet MS"/>
              </a:rPr>
              <a:t>sinalizar, </a:t>
            </a:r>
            <a:r>
              <a:rPr sz="3200" spc="25" dirty="0">
                <a:latin typeface="Trebuchet MS"/>
                <a:cs typeface="Trebuchet MS"/>
              </a:rPr>
              <a:t>controlar </a:t>
            </a:r>
            <a:r>
              <a:rPr sz="3200" spc="30" dirty="0">
                <a:latin typeface="Trebuchet MS"/>
                <a:cs typeface="Trebuchet MS"/>
              </a:rPr>
              <a:t> </a:t>
            </a:r>
            <a:r>
              <a:rPr sz="3200" spc="130" dirty="0">
                <a:latin typeface="Trebuchet MS"/>
                <a:cs typeface="Trebuchet MS"/>
              </a:rPr>
              <a:t>ou </a:t>
            </a:r>
            <a:r>
              <a:rPr sz="3200" spc="25" dirty="0">
                <a:latin typeface="Trebuchet MS"/>
                <a:cs typeface="Trebuchet MS"/>
              </a:rPr>
              <a:t>eliminar </a:t>
            </a:r>
            <a:r>
              <a:rPr sz="3200" spc="170" dirty="0">
                <a:latin typeface="Trebuchet MS"/>
                <a:cs typeface="Trebuchet MS"/>
              </a:rPr>
              <a:t>os </a:t>
            </a:r>
            <a:r>
              <a:rPr sz="3200" spc="75" dirty="0">
                <a:latin typeface="Trebuchet MS"/>
                <a:cs typeface="Trebuchet MS"/>
              </a:rPr>
              <a:t>riscos </a:t>
            </a:r>
            <a:r>
              <a:rPr sz="3200" spc="135" dirty="0">
                <a:latin typeface="Trebuchet MS"/>
                <a:cs typeface="Trebuchet MS"/>
              </a:rPr>
              <a:t>do </a:t>
            </a:r>
            <a:r>
              <a:rPr sz="3200" spc="70" dirty="0">
                <a:latin typeface="Trebuchet MS"/>
                <a:cs typeface="Trebuchet MS"/>
              </a:rPr>
              <a:t>espaço </a:t>
            </a:r>
            <a:r>
              <a:rPr sz="3200" spc="10" dirty="0">
                <a:latin typeface="Trebuchet MS"/>
                <a:cs typeface="Trebuchet MS"/>
              </a:rPr>
              <a:t>confinado; </a:t>
            </a:r>
            <a:r>
              <a:rPr sz="3200" spc="15" dirty="0">
                <a:latin typeface="Trebuchet MS"/>
                <a:cs typeface="Trebuchet MS"/>
              </a:rPr>
              <a:t> </a:t>
            </a:r>
            <a:r>
              <a:rPr sz="3200" spc="40" dirty="0">
                <a:latin typeface="Trebuchet MS"/>
                <a:cs typeface="Trebuchet MS"/>
              </a:rPr>
              <a:t>Manter </a:t>
            </a:r>
            <a:r>
              <a:rPr sz="3200" spc="35" dirty="0">
                <a:latin typeface="Trebuchet MS"/>
                <a:cs typeface="Trebuchet MS"/>
              </a:rPr>
              <a:t>sinalização </a:t>
            </a:r>
            <a:r>
              <a:rPr sz="3200" spc="30" dirty="0">
                <a:latin typeface="Trebuchet MS"/>
                <a:cs typeface="Trebuchet MS"/>
              </a:rPr>
              <a:t>permanente </a:t>
            </a:r>
            <a:r>
              <a:rPr sz="3200" spc="-5" dirty="0">
                <a:latin typeface="Trebuchet MS"/>
                <a:cs typeface="Trebuchet MS"/>
              </a:rPr>
              <a:t>junto </a:t>
            </a:r>
            <a:r>
              <a:rPr sz="3200" spc="55" dirty="0">
                <a:latin typeface="Trebuchet MS"/>
                <a:cs typeface="Trebuchet MS"/>
              </a:rPr>
              <a:t>à </a:t>
            </a:r>
            <a:r>
              <a:rPr sz="3200" spc="30" dirty="0">
                <a:latin typeface="Trebuchet MS"/>
                <a:cs typeface="Trebuchet MS"/>
              </a:rPr>
              <a:t>entrada </a:t>
            </a:r>
            <a:r>
              <a:rPr sz="3200" spc="35" dirty="0">
                <a:latin typeface="Trebuchet MS"/>
                <a:cs typeface="Trebuchet MS"/>
              </a:rPr>
              <a:t> </a:t>
            </a:r>
            <a:r>
              <a:rPr sz="3200" spc="135" dirty="0">
                <a:latin typeface="Trebuchet MS"/>
                <a:cs typeface="Trebuchet MS"/>
              </a:rPr>
              <a:t>do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70" dirty="0">
                <a:latin typeface="Trebuchet MS"/>
                <a:cs typeface="Trebuchet MS"/>
              </a:rPr>
              <a:t>espaço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10" dirty="0">
                <a:latin typeface="Trebuchet MS"/>
                <a:cs typeface="Trebuchet MS"/>
              </a:rPr>
              <a:t>confinado,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35" dirty="0">
                <a:latin typeface="Trebuchet MS"/>
                <a:cs typeface="Trebuchet MS"/>
              </a:rPr>
              <a:t>conforme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150" dirty="0">
                <a:latin typeface="Trebuchet MS"/>
                <a:cs typeface="Trebuchet MS"/>
              </a:rPr>
              <a:t>o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55" dirty="0">
                <a:latin typeface="Trebuchet MS"/>
                <a:cs typeface="Trebuchet MS"/>
              </a:rPr>
              <a:t>a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10" dirty="0">
                <a:latin typeface="Trebuchet MS"/>
                <a:cs typeface="Trebuchet MS"/>
              </a:rPr>
              <a:t>figura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-20" dirty="0">
                <a:latin typeface="Trebuchet MS"/>
                <a:cs typeface="Trebuchet MS"/>
              </a:rPr>
              <a:t>abaixo;</a:t>
            </a:r>
            <a:endParaRPr sz="3200" dirty="0">
              <a:latin typeface="Trebuchet MS"/>
              <a:cs typeface="Trebuchet MS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C3718185-3B8B-CB3A-D3FB-F022A2CC4354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891621" y="4290601"/>
            <a:ext cx="13119735" cy="240665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07314">
              <a:lnSpc>
                <a:spcPct val="100000"/>
              </a:lnSpc>
              <a:spcBef>
                <a:spcPts val="610"/>
              </a:spcBef>
            </a:pPr>
            <a:r>
              <a:rPr sz="2700" dirty="0">
                <a:latin typeface="Arial MT"/>
                <a:cs typeface="Arial MT"/>
              </a:rPr>
              <a:t>Implementar</a:t>
            </a:r>
            <a:r>
              <a:rPr sz="2700" spc="-1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procedimento</a:t>
            </a:r>
            <a:r>
              <a:rPr sz="2700" spc="-1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para</a:t>
            </a:r>
            <a:r>
              <a:rPr sz="2700" spc="-1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trabalho</a:t>
            </a:r>
            <a:r>
              <a:rPr sz="2700" spc="-1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em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espaço</a:t>
            </a:r>
            <a:r>
              <a:rPr sz="2700" spc="-1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confinado;</a:t>
            </a:r>
            <a:endParaRPr sz="2700">
              <a:latin typeface="Arial MT"/>
              <a:cs typeface="Arial MT"/>
            </a:endParaRPr>
          </a:p>
          <a:p>
            <a:pPr marL="12700" marR="309245" indent="95250">
              <a:lnSpc>
                <a:spcPct val="115700"/>
              </a:lnSpc>
            </a:pPr>
            <a:r>
              <a:rPr sz="2700" dirty="0">
                <a:latin typeface="Arial MT"/>
                <a:cs typeface="Arial MT"/>
              </a:rPr>
              <a:t>Adaptar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o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modelo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de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Permissão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de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Entrada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e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Trabalho,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previsto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no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Anexo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II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da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NR </a:t>
            </a:r>
            <a:r>
              <a:rPr sz="2700" spc="-74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33,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às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peculiaridades da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empresa e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dos seus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espaços confinados;</a:t>
            </a:r>
            <a:endParaRPr sz="2700">
              <a:latin typeface="Arial MT"/>
              <a:cs typeface="Arial MT"/>
            </a:endParaRPr>
          </a:p>
          <a:p>
            <a:pPr marL="12700" marR="5080">
              <a:lnSpc>
                <a:spcPct val="115700"/>
              </a:lnSpc>
            </a:pPr>
            <a:r>
              <a:rPr sz="2700" dirty="0">
                <a:latin typeface="Arial MT"/>
                <a:cs typeface="Arial MT"/>
              </a:rPr>
              <a:t>Preencher,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assinar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e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datar,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em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três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vias,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a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Permissão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de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Entrada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e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Trabalho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antes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do </a:t>
            </a:r>
            <a:r>
              <a:rPr sz="2700" spc="-74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ingresso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de trabalhadores em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espaços confinados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41831" y="2166115"/>
            <a:ext cx="12595860" cy="1054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5250">
              <a:lnSpc>
                <a:spcPct val="116399"/>
              </a:lnSpc>
              <a:spcBef>
                <a:spcPts val="100"/>
              </a:spcBef>
            </a:pPr>
            <a:r>
              <a:rPr sz="2900" b="1" spc="120" dirty="0">
                <a:solidFill>
                  <a:srgbClr val="000000"/>
                </a:solidFill>
                <a:latin typeface="Tahoma"/>
                <a:cs typeface="Tahoma"/>
              </a:rPr>
              <a:t>A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85" dirty="0">
                <a:solidFill>
                  <a:srgbClr val="000000"/>
                </a:solidFill>
                <a:latin typeface="Tahoma"/>
                <a:cs typeface="Tahoma"/>
              </a:rPr>
              <a:t>norma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65" dirty="0">
                <a:solidFill>
                  <a:srgbClr val="000000"/>
                </a:solidFill>
                <a:latin typeface="Tahoma"/>
                <a:cs typeface="Tahoma"/>
              </a:rPr>
              <a:t>regulamentadora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-150" dirty="0">
                <a:solidFill>
                  <a:srgbClr val="000000"/>
                </a:solidFill>
                <a:latin typeface="Tahoma"/>
                <a:cs typeface="Tahoma"/>
              </a:rPr>
              <a:t>33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65" dirty="0">
                <a:solidFill>
                  <a:srgbClr val="000000"/>
                </a:solidFill>
                <a:latin typeface="Tahoma"/>
                <a:cs typeface="Tahoma"/>
              </a:rPr>
              <a:t>define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60" dirty="0">
                <a:solidFill>
                  <a:srgbClr val="000000"/>
                </a:solidFill>
                <a:latin typeface="Tahoma"/>
                <a:cs typeface="Tahoma"/>
              </a:rPr>
              <a:t>diversas</a:t>
            </a:r>
            <a:r>
              <a:rPr sz="2900" b="1" spc="-9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60" dirty="0">
                <a:solidFill>
                  <a:srgbClr val="000000"/>
                </a:solidFill>
                <a:latin typeface="Tahoma"/>
                <a:cs typeface="Tahoma"/>
              </a:rPr>
              <a:t>medidas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60" dirty="0">
                <a:solidFill>
                  <a:srgbClr val="000000"/>
                </a:solidFill>
                <a:latin typeface="Tahoma"/>
                <a:cs typeface="Tahoma"/>
              </a:rPr>
              <a:t>que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75" dirty="0">
                <a:solidFill>
                  <a:srgbClr val="000000"/>
                </a:solidFill>
                <a:latin typeface="Tahoma"/>
                <a:cs typeface="Tahoma"/>
              </a:rPr>
              <a:t>devem </a:t>
            </a:r>
            <a:r>
              <a:rPr sz="2900" b="1" spc="-83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70" dirty="0">
                <a:solidFill>
                  <a:srgbClr val="000000"/>
                </a:solidFill>
                <a:latin typeface="Tahoma"/>
                <a:cs typeface="Tahoma"/>
              </a:rPr>
              <a:t>ser</a:t>
            </a:r>
            <a:r>
              <a:rPr sz="2900" b="1" spc="-1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55" dirty="0">
                <a:solidFill>
                  <a:srgbClr val="000000"/>
                </a:solidFill>
                <a:latin typeface="Tahoma"/>
                <a:cs typeface="Tahoma"/>
              </a:rPr>
              <a:t>consideradas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100" dirty="0">
                <a:solidFill>
                  <a:srgbClr val="000000"/>
                </a:solidFill>
                <a:latin typeface="Tahoma"/>
                <a:cs typeface="Tahoma"/>
              </a:rPr>
              <a:t>em</a:t>
            </a:r>
            <a:r>
              <a:rPr sz="2900" b="1" spc="-1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65" dirty="0">
                <a:solidFill>
                  <a:srgbClr val="000000"/>
                </a:solidFill>
                <a:latin typeface="Tahoma"/>
                <a:cs typeface="Tahoma"/>
              </a:rPr>
              <a:t>trabalhos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75" dirty="0">
                <a:solidFill>
                  <a:srgbClr val="000000"/>
                </a:solidFill>
                <a:latin typeface="Tahoma"/>
                <a:cs typeface="Tahoma"/>
              </a:rPr>
              <a:t>dentro</a:t>
            </a:r>
            <a:r>
              <a:rPr sz="2900" b="1" spc="-1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50" dirty="0">
                <a:solidFill>
                  <a:srgbClr val="000000"/>
                </a:solidFill>
                <a:latin typeface="Tahoma"/>
                <a:cs typeface="Tahoma"/>
              </a:rPr>
              <a:t>de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50" dirty="0">
                <a:solidFill>
                  <a:srgbClr val="000000"/>
                </a:solidFill>
                <a:latin typeface="Tahoma"/>
                <a:cs typeface="Tahoma"/>
              </a:rPr>
              <a:t>espaços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55" dirty="0">
                <a:solidFill>
                  <a:srgbClr val="000000"/>
                </a:solidFill>
                <a:latin typeface="Tahoma"/>
                <a:cs typeface="Tahoma"/>
              </a:rPr>
              <a:t>confinados</a:t>
            </a:r>
            <a:endParaRPr sz="2900">
              <a:latin typeface="Tahoma"/>
              <a:cs typeface="Tahoma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D3868B54-DBF1-B67D-4614-462C8CFBDB8C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1016000" y="3842803"/>
            <a:ext cx="13045440" cy="3359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45819" indent="190500">
              <a:lnSpc>
                <a:spcPct val="115700"/>
              </a:lnSpc>
              <a:spcBef>
                <a:spcPts val="100"/>
              </a:spcBef>
            </a:pPr>
            <a:r>
              <a:rPr sz="2700" dirty="0">
                <a:latin typeface="Arial MT"/>
                <a:cs typeface="Arial MT"/>
              </a:rPr>
              <a:t>Possuir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um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sistema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de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controle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que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permita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a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rastreabilidade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da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Permissão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de </a:t>
            </a:r>
            <a:r>
              <a:rPr sz="2700" spc="-74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Entrada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e Trabalho;</a:t>
            </a:r>
            <a:endParaRPr sz="2700">
              <a:latin typeface="Arial MT"/>
              <a:cs typeface="Arial MT"/>
            </a:endParaRPr>
          </a:p>
          <a:p>
            <a:pPr marL="12700" marR="349250" indent="95250">
              <a:lnSpc>
                <a:spcPct val="115700"/>
              </a:lnSpc>
            </a:pPr>
            <a:r>
              <a:rPr sz="2700" dirty="0">
                <a:latin typeface="Arial MT"/>
                <a:cs typeface="Arial MT"/>
              </a:rPr>
              <a:t>Entregar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para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um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dos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trabalhadores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autorizados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e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ao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Vigia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cópia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da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Permissão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de </a:t>
            </a:r>
            <a:r>
              <a:rPr sz="2700" spc="-74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Entrada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e Trabalho;</a:t>
            </a:r>
            <a:endParaRPr sz="2700">
              <a:latin typeface="Arial MT"/>
              <a:cs typeface="Arial MT"/>
            </a:endParaRPr>
          </a:p>
          <a:p>
            <a:pPr marL="12700" marR="5080" indent="95250">
              <a:lnSpc>
                <a:spcPct val="115700"/>
              </a:lnSpc>
            </a:pPr>
            <a:r>
              <a:rPr sz="2700" dirty="0">
                <a:latin typeface="Arial MT"/>
                <a:cs typeface="Arial MT"/>
              </a:rPr>
              <a:t>Encerrar a Permissão de Entrada e Trabalho quando as operações forem </a:t>
            </a:r>
            <a:r>
              <a:rPr sz="2700" spc="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completadas,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quando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ocorrer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uma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condição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não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prevista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ou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quando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houver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pausa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ou </a:t>
            </a:r>
            <a:r>
              <a:rPr sz="2700" spc="-74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interrupção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dos trabalhos;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41831" y="2166114"/>
            <a:ext cx="12595860" cy="1054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5250">
              <a:lnSpc>
                <a:spcPct val="116399"/>
              </a:lnSpc>
              <a:spcBef>
                <a:spcPts val="100"/>
              </a:spcBef>
            </a:pPr>
            <a:r>
              <a:rPr sz="2900" b="1" spc="120" dirty="0">
                <a:solidFill>
                  <a:srgbClr val="000000"/>
                </a:solidFill>
                <a:latin typeface="Tahoma"/>
                <a:cs typeface="Tahoma"/>
              </a:rPr>
              <a:t>A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85" dirty="0">
                <a:solidFill>
                  <a:srgbClr val="000000"/>
                </a:solidFill>
                <a:latin typeface="Tahoma"/>
                <a:cs typeface="Tahoma"/>
              </a:rPr>
              <a:t>norma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65" dirty="0">
                <a:solidFill>
                  <a:srgbClr val="000000"/>
                </a:solidFill>
                <a:latin typeface="Tahoma"/>
                <a:cs typeface="Tahoma"/>
              </a:rPr>
              <a:t>regulamentadora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-150" dirty="0">
                <a:solidFill>
                  <a:srgbClr val="000000"/>
                </a:solidFill>
                <a:latin typeface="Tahoma"/>
                <a:cs typeface="Tahoma"/>
              </a:rPr>
              <a:t>33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65" dirty="0">
                <a:solidFill>
                  <a:srgbClr val="000000"/>
                </a:solidFill>
                <a:latin typeface="Tahoma"/>
                <a:cs typeface="Tahoma"/>
              </a:rPr>
              <a:t>define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60" dirty="0">
                <a:solidFill>
                  <a:srgbClr val="000000"/>
                </a:solidFill>
                <a:latin typeface="Tahoma"/>
                <a:cs typeface="Tahoma"/>
              </a:rPr>
              <a:t>diversas</a:t>
            </a:r>
            <a:r>
              <a:rPr sz="2900" b="1" spc="-9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60" dirty="0">
                <a:solidFill>
                  <a:srgbClr val="000000"/>
                </a:solidFill>
                <a:latin typeface="Tahoma"/>
                <a:cs typeface="Tahoma"/>
              </a:rPr>
              <a:t>medidas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60" dirty="0">
                <a:solidFill>
                  <a:srgbClr val="000000"/>
                </a:solidFill>
                <a:latin typeface="Tahoma"/>
                <a:cs typeface="Tahoma"/>
              </a:rPr>
              <a:t>que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75" dirty="0">
                <a:solidFill>
                  <a:srgbClr val="000000"/>
                </a:solidFill>
                <a:latin typeface="Tahoma"/>
                <a:cs typeface="Tahoma"/>
              </a:rPr>
              <a:t>devem </a:t>
            </a:r>
            <a:r>
              <a:rPr sz="2900" b="1" spc="-83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70" dirty="0">
                <a:solidFill>
                  <a:srgbClr val="000000"/>
                </a:solidFill>
                <a:latin typeface="Tahoma"/>
                <a:cs typeface="Tahoma"/>
              </a:rPr>
              <a:t>ser</a:t>
            </a:r>
            <a:r>
              <a:rPr sz="2900" b="1" spc="-1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55" dirty="0">
                <a:solidFill>
                  <a:srgbClr val="000000"/>
                </a:solidFill>
                <a:latin typeface="Tahoma"/>
                <a:cs typeface="Tahoma"/>
              </a:rPr>
              <a:t>consideradas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100" dirty="0">
                <a:solidFill>
                  <a:srgbClr val="000000"/>
                </a:solidFill>
                <a:latin typeface="Tahoma"/>
                <a:cs typeface="Tahoma"/>
              </a:rPr>
              <a:t>em</a:t>
            </a:r>
            <a:r>
              <a:rPr sz="2900" b="1" spc="-1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65" dirty="0">
                <a:solidFill>
                  <a:srgbClr val="000000"/>
                </a:solidFill>
                <a:latin typeface="Tahoma"/>
                <a:cs typeface="Tahoma"/>
              </a:rPr>
              <a:t>trabalhos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75" dirty="0">
                <a:solidFill>
                  <a:srgbClr val="000000"/>
                </a:solidFill>
                <a:latin typeface="Tahoma"/>
                <a:cs typeface="Tahoma"/>
              </a:rPr>
              <a:t>dentro</a:t>
            </a:r>
            <a:r>
              <a:rPr sz="2900" b="1" spc="-1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50" dirty="0">
                <a:solidFill>
                  <a:srgbClr val="000000"/>
                </a:solidFill>
                <a:latin typeface="Tahoma"/>
                <a:cs typeface="Tahoma"/>
              </a:rPr>
              <a:t>de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50" dirty="0">
                <a:solidFill>
                  <a:srgbClr val="000000"/>
                </a:solidFill>
                <a:latin typeface="Tahoma"/>
                <a:cs typeface="Tahoma"/>
              </a:rPr>
              <a:t>espaços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55" dirty="0">
                <a:solidFill>
                  <a:srgbClr val="000000"/>
                </a:solidFill>
                <a:latin typeface="Tahoma"/>
                <a:cs typeface="Tahoma"/>
              </a:rPr>
              <a:t>confinados</a:t>
            </a:r>
            <a:endParaRPr sz="2900">
              <a:latin typeface="Tahoma"/>
              <a:cs typeface="Tahoma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7C2FB55A-15C1-F55F-B199-8F5EED7ADAAD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1016000" y="3842802"/>
            <a:ext cx="13024485" cy="2406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0500">
              <a:lnSpc>
                <a:spcPct val="115700"/>
              </a:lnSpc>
              <a:spcBef>
                <a:spcPts val="100"/>
              </a:spcBef>
            </a:pPr>
            <a:r>
              <a:rPr sz="2700" dirty="0">
                <a:latin typeface="Arial MT"/>
                <a:cs typeface="Arial MT"/>
              </a:rPr>
              <a:t>Manter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arquivados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os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procedimentos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e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Permissões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de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Entrada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e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Trabalho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por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cinco </a:t>
            </a:r>
            <a:r>
              <a:rPr sz="2700" spc="-74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anos;</a:t>
            </a:r>
            <a:endParaRPr sz="2700">
              <a:latin typeface="Arial MT"/>
              <a:cs typeface="Arial MT"/>
            </a:endParaRPr>
          </a:p>
          <a:p>
            <a:pPr marL="12700" marR="232410" indent="95250">
              <a:lnSpc>
                <a:spcPct val="115700"/>
              </a:lnSpc>
            </a:pPr>
            <a:r>
              <a:rPr sz="2700" dirty="0">
                <a:latin typeface="Arial MT"/>
                <a:cs typeface="Arial MT"/>
              </a:rPr>
              <a:t>Disponibilizar os procedimentos e Permissão de Entrada e Trabalho para o </a:t>
            </a:r>
            <a:r>
              <a:rPr sz="2700" spc="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conhecimento</a:t>
            </a:r>
            <a:r>
              <a:rPr sz="2700" spc="-1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dos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trabalhadores</a:t>
            </a:r>
            <a:r>
              <a:rPr sz="2700" spc="-1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autorizados,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seus</a:t>
            </a:r>
            <a:r>
              <a:rPr sz="2700" spc="-1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representantes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e</a:t>
            </a:r>
            <a:r>
              <a:rPr sz="2700" spc="-1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fiscalização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do </a:t>
            </a:r>
            <a:r>
              <a:rPr sz="2700" spc="-74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trabalho;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41831" y="2166114"/>
            <a:ext cx="12595860" cy="1054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5250">
              <a:lnSpc>
                <a:spcPct val="116399"/>
              </a:lnSpc>
              <a:spcBef>
                <a:spcPts val="100"/>
              </a:spcBef>
            </a:pPr>
            <a:r>
              <a:rPr sz="2900" b="1" spc="120" dirty="0">
                <a:solidFill>
                  <a:srgbClr val="000000"/>
                </a:solidFill>
                <a:latin typeface="Tahoma"/>
                <a:cs typeface="Tahoma"/>
              </a:rPr>
              <a:t>A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85" dirty="0">
                <a:solidFill>
                  <a:srgbClr val="000000"/>
                </a:solidFill>
                <a:latin typeface="Tahoma"/>
                <a:cs typeface="Tahoma"/>
              </a:rPr>
              <a:t>norma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65" dirty="0">
                <a:solidFill>
                  <a:srgbClr val="000000"/>
                </a:solidFill>
                <a:latin typeface="Tahoma"/>
                <a:cs typeface="Tahoma"/>
              </a:rPr>
              <a:t>regulamentadora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-150" dirty="0">
                <a:solidFill>
                  <a:srgbClr val="000000"/>
                </a:solidFill>
                <a:latin typeface="Tahoma"/>
                <a:cs typeface="Tahoma"/>
              </a:rPr>
              <a:t>33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65" dirty="0">
                <a:solidFill>
                  <a:srgbClr val="000000"/>
                </a:solidFill>
                <a:latin typeface="Tahoma"/>
                <a:cs typeface="Tahoma"/>
              </a:rPr>
              <a:t>define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60" dirty="0">
                <a:solidFill>
                  <a:srgbClr val="000000"/>
                </a:solidFill>
                <a:latin typeface="Tahoma"/>
                <a:cs typeface="Tahoma"/>
              </a:rPr>
              <a:t>diversas</a:t>
            </a:r>
            <a:r>
              <a:rPr sz="2900" b="1" spc="-9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60" dirty="0">
                <a:solidFill>
                  <a:srgbClr val="000000"/>
                </a:solidFill>
                <a:latin typeface="Tahoma"/>
                <a:cs typeface="Tahoma"/>
              </a:rPr>
              <a:t>medidas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60" dirty="0">
                <a:solidFill>
                  <a:srgbClr val="000000"/>
                </a:solidFill>
                <a:latin typeface="Tahoma"/>
                <a:cs typeface="Tahoma"/>
              </a:rPr>
              <a:t>que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75" dirty="0">
                <a:solidFill>
                  <a:srgbClr val="000000"/>
                </a:solidFill>
                <a:latin typeface="Tahoma"/>
                <a:cs typeface="Tahoma"/>
              </a:rPr>
              <a:t>devem </a:t>
            </a:r>
            <a:r>
              <a:rPr sz="2900" b="1" spc="-83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70" dirty="0">
                <a:solidFill>
                  <a:srgbClr val="000000"/>
                </a:solidFill>
                <a:latin typeface="Tahoma"/>
                <a:cs typeface="Tahoma"/>
              </a:rPr>
              <a:t>ser</a:t>
            </a:r>
            <a:r>
              <a:rPr sz="2900" b="1" spc="-1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55" dirty="0">
                <a:solidFill>
                  <a:srgbClr val="000000"/>
                </a:solidFill>
                <a:latin typeface="Tahoma"/>
                <a:cs typeface="Tahoma"/>
              </a:rPr>
              <a:t>consideradas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100" dirty="0">
                <a:solidFill>
                  <a:srgbClr val="000000"/>
                </a:solidFill>
                <a:latin typeface="Tahoma"/>
                <a:cs typeface="Tahoma"/>
              </a:rPr>
              <a:t>em</a:t>
            </a:r>
            <a:r>
              <a:rPr sz="2900" b="1" spc="-1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65" dirty="0">
                <a:solidFill>
                  <a:srgbClr val="000000"/>
                </a:solidFill>
                <a:latin typeface="Tahoma"/>
                <a:cs typeface="Tahoma"/>
              </a:rPr>
              <a:t>trabalhos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75" dirty="0">
                <a:solidFill>
                  <a:srgbClr val="000000"/>
                </a:solidFill>
                <a:latin typeface="Tahoma"/>
                <a:cs typeface="Tahoma"/>
              </a:rPr>
              <a:t>dentro</a:t>
            </a:r>
            <a:r>
              <a:rPr sz="2900" b="1" spc="-1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50" dirty="0">
                <a:solidFill>
                  <a:srgbClr val="000000"/>
                </a:solidFill>
                <a:latin typeface="Tahoma"/>
                <a:cs typeface="Tahoma"/>
              </a:rPr>
              <a:t>de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50" dirty="0">
                <a:solidFill>
                  <a:srgbClr val="000000"/>
                </a:solidFill>
                <a:latin typeface="Tahoma"/>
                <a:cs typeface="Tahoma"/>
              </a:rPr>
              <a:t>espaços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55" dirty="0">
                <a:solidFill>
                  <a:srgbClr val="000000"/>
                </a:solidFill>
                <a:latin typeface="Tahoma"/>
                <a:cs typeface="Tahoma"/>
              </a:rPr>
              <a:t>confinados</a:t>
            </a:r>
            <a:endParaRPr sz="2900">
              <a:latin typeface="Tahoma"/>
              <a:cs typeface="Tahoma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05414A8A-8017-FF3A-D242-36C5A9AFAA5D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1016000" y="3842803"/>
            <a:ext cx="13024485" cy="2406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0500">
              <a:lnSpc>
                <a:spcPct val="115700"/>
              </a:lnSpc>
              <a:spcBef>
                <a:spcPts val="100"/>
              </a:spcBef>
            </a:pPr>
            <a:r>
              <a:rPr sz="2700" dirty="0">
                <a:latin typeface="Arial MT"/>
                <a:cs typeface="Arial MT"/>
              </a:rPr>
              <a:t>Manter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arquivados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os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procedimentos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e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Permissões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de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Entrada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e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Trabalho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por</a:t>
            </a:r>
            <a:r>
              <a:rPr sz="2700" spc="-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cinco </a:t>
            </a:r>
            <a:r>
              <a:rPr sz="2700" spc="-74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anos;</a:t>
            </a:r>
            <a:endParaRPr sz="2700">
              <a:latin typeface="Arial MT"/>
              <a:cs typeface="Arial MT"/>
            </a:endParaRPr>
          </a:p>
          <a:p>
            <a:pPr marL="12700" marR="232410" indent="95250">
              <a:lnSpc>
                <a:spcPct val="115700"/>
              </a:lnSpc>
            </a:pPr>
            <a:r>
              <a:rPr sz="2700" dirty="0">
                <a:latin typeface="Arial MT"/>
                <a:cs typeface="Arial MT"/>
              </a:rPr>
              <a:t>Disponibilizar os procedimentos e Permissão de Entrada e Trabalho para o </a:t>
            </a:r>
            <a:r>
              <a:rPr sz="2700" spc="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conhecimento</a:t>
            </a:r>
            <a:r>
              <a:rPr sz="2700" spc="-1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dos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trabalhadores</a:t>
            </a:r>
            <a:r>
              <a:rPr sz="2700" spc="-1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autorizados,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seus</a:t>
            </a:r>
            <a:r>
              <a:rPr sz="2700" spc="-1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representantes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e</a:t>
            </a:r>
            <a:r>
              <a:rPr sz="2700" spc="-1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fiscalização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do </a:t>
            </a:r>
            <a:r>
              <a:rPr sz="2700" spc="-74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trabalho;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41831" y="2166114"/>
            <a:ext cx="12595860" cy="1054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5250">
              <a:lnSpc>
                <a:spcPct val="116399"/>
              </a:lnSpc>
              <a:spcBef>
                <a:spcPts val="100"/>
              </a:spcBef>
            </a:pPr>
            <a:r>
              <a:rPr sz="2900" b="1" spc="120" dirty="0">
                <a:solidFill>
                  <a:srgbClr val="000000"/>
                </a:solidFill>
                <a:latin typeface="Tahoma"/>
                <a:cs typeface="Tahoma"/>
              </a:rPr>
              <a:t>A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85" dirty="0">
                <a:solidFill>
                  <a:srgbClr val="000000"/>
                </a:solidFill>
                <a:latin typeface="Tahoma"/>
                <a:cs typeface="Tahoma"/>
              </a:rPr>
              <a:t>norma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65" dirty="0">
                <a:solidFill>
                  <a:srgbClr val="000000"/>
                </a:solidFill>
                <a:latin typeface="Tahoma"/>
                <a:cs typeface="Tahoma"/>
              </a:rPr>
              <a:t>regulamentadora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-150" dirty="0">
                <a:solidFill>
                  <a:srgbClr val="000000"/>
                </a:solidFill>
                <a:latin typeface="Tahoma"/>
                <a:cs typeface="Tahoma"/>
              </a:rPr>
              <a:t>33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65" dirty="0">
                <a:solidFill>
                  <a:srgbClr val="000000"/>
                </a:solidFill>
                <a:latin typeface="Tahoma"/>
                <a:cs typeface="Tahoma"/>
              </a:rPr>
              <a:t>define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60" dirty="0">
                <a:solidFill>
                  <a:srgbClr val="000000"/>
                </a:solidFill>
                <a:latin typeface="Tahoma"/>
                <a:cs typeface="Tahoma"/>
              </a:rPr>
              <a:t>diversas</a:t>
            </a:r>
            <a:r>
              <a:rPr sz="2900" b="1" spc="-9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60" dirty="0">
                <a:solidFill>
                  <a:srgbClr val="000000"/>
                </a:solidFill>
                <a:latin typeface="Tahoma"/>
                <a:cs typeface="Tahoma"/>
              </a:rPr>
              <a:t>medidas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60" dirty="0">
                <a:solidFill>
                  <a:srgbClr val="000000"/>
                </a:solidFill>
                <a:latin typeface="Tahoma"/>
                <a:cs typeface="Tahoma"/>
              </a:rPr>
              <a:t>que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75" dirty="0">
                <a:solidFill>
                  <a:srgbClr val="000000"/>
                </a:solidFill>
                <a:latin typeface="Tahoma"/>
                <a:cs typeface="Tahoma"/>
              </a:rPr>
              <a:t>devem </a:t>
            </a:r>
            <a:r>
              <a:rPr sz="2900" b="1" spc="-83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70" dirty="0">
                <a:solidFill>
                  <a:srgbClr val="000000"/>
                </a:solidFill>
                <a:latin typeface="Tahoma"/>
                <a:cs typeface="Tahoma"/>
              </a:rPr>
              <a:t>ser</a:t>
            </a:r>
            <a:r>
              <a:rPr sz="2900" b="1" spc="-1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55" dirty="0">
                <a:solidFill>
                  <a:srgbClr val="000000"/>
                </a:solidFill>
                <a:latin typeface="Tahoma"/>
                <a:cs typeface="Tahoma"/>
              </a:rPr>
              <a:t>consideradas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100" dirty="0">
                <a:solidFill>
                  <a:srgbClr val="000000"/>
                </a:solidFill>
                <a:latin typeface="Tahoma"/>
                <a:cs typeface="Tahoma"/>
              </a:rPr>
              <a:t>em</a:t>
            </a:r>
            <a:r>
              <a:rPr sz="2900" b="1" spc="-1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65" dirty="0">
                <a:solidFill>
                  <a:srgbClr val="000000"/>
                </a:solidFill>
                <a:latin typeface="Tahoma"/>
                <a:cs typeface="Tahoma"/>
              </a:rPr>
              <a:t>trabalhos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75" dirty="0">
                <a:solidFill>
                  <a:srgbClr val="000000"/>
                </a:solidFill>
                <a:latin typeface="Tahoma"/>
                <a:cs typeface="Tahoma"/>
              </a:rPr>
              <a:t>dentro</a:t>
            </a:r>
            <a:r>
              <a:rPr sz="2900" b="1" spc="-1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50" dirty="0">
                <a:solidFill>
                  <a:srgbClr val="000000"/>
                </a:solidFill>
                <a:latin typeface="Tahoma"/>
                <a:cs typeface="Tahoma"/>
              </a:rPr>
              <a:t>de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50" dirty="0">
                <a:solidFill>
                  <a:srgbClr val="000000"/>
                </a:solidFill>
                <a:latin typeface="Tahoma"/>
                <a:cs typeface="Tahoma"/>
              </a:rPr>
              <a:t>espaços</a:t>
            </a:r>
            <a:r>
              <a:rPr sz="2900" b="1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900" b="1" spc="55" dirty="0">
                <a:solidFill>
                  <a:srgbClr val="000000"/>
                </a:solidFill>
                <a:latin typeface="Tahoma"/>
                <a:cs typeface="Tahoma"/>
              </a:rPr>
              <a:t>confinados</a:t>
            </a:r>
            <a:endParaRPr sz="2900">
              <a:latin typeface="Tahoma"/>
              <a:cs typeface="Tahoma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40E38F5F-4757-9604-F7CF-640AE5D667F7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2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6"/>
                </a:moveTo>
                <a:lnTo>
                  <a:pt x="1756813" y="6085856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6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874931" y="0"/>
            <a:ext cx="8428309" cy="8316104"/>
            <a:chOff x="9859850" y="1"/>
            <a:chExt cx="8428309" cy="8316104"/>
          </a:xfrm>
        </p:grpSpPr>
        <p:sp>
          <p:nvSpPr>
            <p:cNvPr id="4" name="object 4"/>
            <p:cNvSpPr/>
            <p:nvPr/>
          </p:nvSpPr>
          <p:spPr>
            <a:xfrm>
              <a:off x="9859850" y="563976"/>
              <a:ext cx="4961255" cy="4297045"/>
            </a:xfrm>
            <a:custGeom>
              <a:avLst/>
              <a:gdLst/>
              <a:ahLst/>
              <a:cxnLst/>
              <a:rect l="l" t="t" r="r" b="b"/>
              <a:pathLst>
                <a:path w="4961255" h="4297045">
                  <a:moveTo>
                    <a:pt x="3720976" y="4296462"/>
                  </a:moveTo>
                  <a:lnTo>
                    <a:pt x="1240267" y="4296462"/>
                  </a:lnTo>
                  <a:lnTo>
                    <a:pt x="0" y="2148232"/>
                  </a:lnTo>
                  <a:lnTo>
                    <a:pt x="1240267" y="0"/>
                  </a:lnTo>
                  <a:lnTo>
                    <a:pt x="3720802" y="0"/>
                  </a:lnTo>
                  <a:lnTo>
                    <a:pt x="4961071" y="2147931"/>
                  </a:lnTo>
                  <a:lnTo>
                    <a:pt x="4961071" y="2148531"/>
                  </a:lnTo>
                  <a:lnTo>
                    <a:pt x="3720976" y="4296462"/>
                  </a:lnTo>
                  <a:close/>
                </a:path>
              </a:pathLst>
            </a:custGeom>
            <a:solidFill>
              <a:srgbClr val="91A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27738" y="1970898"/>
              <a:ext cx="7323067" cy="634520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151769" y="1"/>
              <a:ext cx="4136390" cy="3177540"/>
            </a:xfrm>
            <a:custGeom>
              <a:avLst/>
              <a:gdLst/>
              <a:ahLst/>
              <a:cxnLst/>
              <a:rect l="l" t="t" r="r" b="b"/>
              <a:pathLst>
                <a:path w="4136390" h="3177540">
                  <a:moveTo>
                    <a:pt x="3720977" y="3176931"/>
                  </a:moveTo>
                  <a:lnTo>
                    <a:pt x="1240266" y="3176931"/>
                  </a:lnTo>
                  <a:lnTo>
                    <a:pt x="0" y="1028701"/>
                  </a:lnTo>
                  <a:lnTo>
                    <a:pt x="593912" y="0"/>
                  </a:lnTo>
                  <a:lnTo>
                    <a:pt x="4136228" y="0"/>
                  </a:lnTo>
                  <a:lnTo>
                    <a:pt x="4136228" y="2457686"/>
                  </a:lnTo>
                  <a:lnTo>
                    <a:pt x="3720977" y="3176931"/>
                  </a:lnTo>
                  <a:close/>
                </a:path>
              </a:pathLst>
            </a:custGeom>
            <a:solidFill>
              <a:srgbClr val="DADA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19732" y="1845352"/>
            <a:ext cx="4610735" cy="1198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700" spc="185" dirty="0"/>
              <a:t>D</a:t>
            </a:r>
            <a:r>
              <a:rPr sz="7700" spc="-125" dirty="0"/>
              <a:t>E</a:t>
            </a:r>
            <a:r>
              <a:rPr sz="7700" spc="-360" dirty="0"/>
              <a:t>F</a:t>
            </a:r>
            <a:r>
              <a:rPr sz="7700" spc="40" dirty="0"/>
              <a:t>I</a:t>
            </a:r>
            <a:r>
              <a:rPr sz="7700" spc="180" dirty="0"/>
              <a:t>N</a:t>
            </a:r>
            <a:r>
              <a:rPr sz="7700" spc="40" dirty="0"/>
              <a:t>I</a:t>
            </a:r>
            <a:r>
              <a:rPr sz="7700" spc="-315" dirty="0"/>
              <a:t>Ç</a:t>
            </a:r>
            <a:r>
              <a:rPr sz="7700" spc="-135" dirty="0"/>
              <a:t>Ã</a:t>
            </a:r>
            <a:r>
              <a:rPr sz="7700" spc="130" dirty="0"/>
              <a:t>O</a:t>
            </a:r>
            <a:endParaRPr sz="7700"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4857" y="3478919"/>
            <a:ext cx="114300" cy="1142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4857" y="4002794"/>
            <a:ext cx="114300" cy="1142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4857" y="5574419"/>
            <a:ext cx="114300" cy="1142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4857" y="6098294"/>
            <a:ext cx="114300" cy="1142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4857" y="6622169"/>
            <a:ext cx="114300" cy="11429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067283" y="3189975"/>
            <a:ext cx="8693150" cy="3692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4930">
              <a:lnSpc>
                <a:spcPct val="114599"/>
              </a:lnSpc>
              <a:spcBef>
                <a:spcPts val="100"/>
              </a:spcBef>
            </a:pPr>
            <a:r>
              <a:rPr sz="3000" spc="-30" dirty="0">
                <a:latin typeface="Trebuchet MS"/>
                <a:cs typeface="Trebuchet MS"/>
              </a:rPr>
              <a:t>D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75" dirty="0">
                <a:latin typeface="Trebuchet MS"/>
                <a:cs typeface="Trebuchet MS"/>
              </a:rPr>
              <a:t>c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75" dirty="0">
                <a:latin typeface="Trebuchet MS"/>
                <a:cs typeface="Trebuchet MS"/>
              </a:rPr>
              <a:t>c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80" dirty="0">
                <a:latin typeface="Trebuchet MS"/>
                <a:cs typeface="Trebuchet MS"/>
              </a:rPr>
              <a:t>m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55" dirty="0">
                <a:latin typeface="Trebuchet MS"/>
                <a:cs typeface="Trebuchet MS"/>
              </a:rPr>
              <a:t>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-40" dirty="0">
                <a:latin typeface="Trebuchet MS"/>
                <a:cs typeface="Trebuchet MS"/>
              </a:rPr>
              <a:t>m</a:t>
            </a:r>
            <a:r>
              <a:rPr sz="3000" spc="55" dirty="0">
                <a:latin typeface="Trebuchet MS"/>
                <a:cs typeface="Trebuchet MS"/>
              </a:rPr>
              <a:t>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70" dirty="0">
                <a:latin typeface="Trebuchet MS"/>
                <a:cs typeface="Trebuchet MS"/>
              </a:rPr>
              <a:t>g</a:t>
            </a:r>
            <a:r>
              <a:rPr sz="3000" spc="-15" dirty="0">
                <a:latin typeface="Trebuchet MS"/>
                <a:cs typeface="Trebuchet MS"/>
              </a:rPr>
              <a:t>u</a:t>
            </a:r>
            <a:r>
              <a:rPr sz="3000" spc="-130" dirty="0">
                <a:latin typeface="Trebuchet MS"/>
                <a:cs typeface="Trebuchet MS"/>
              </a:rPr>
              <a:t>l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40" dirty="0">
                <a:latin typeface="Trebuchet MS"/>
                <a:cs typeface="Trebuchet MS"/>
              </a:rPr>
              <a:t>m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55" dirty="0">
                <a:latin typeface="Trebuchet MS"/>
                <a:cs typeface="Trebuchet MS"/>
              </a:rPr>
              <a:t>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200" dirty="0">
                <a:latin typeface="Trebuchet MS"/>
                <a:cs typeface="Trebuchet MS"/>
              </a:rPr>
              <a:t>33</a:t>
            </a:r>
            <a:r>
              <a:rPr sz="3000" spc="-505" dirty="0">
                <a:latin typeface="Trebuchet MS"/>
                <a:cs typeface="Trebuchet MS"/>
              </a:rPr>
              <a:t>.</a:t>
            </a:r>
            <a:r>
              <a:rPr sz="3000" spc="-210" dirty="0">
                <a:latin typeface="Trebuchet MS"/>
                <a:cs typeface="Trebuchet MS"/>
              </a:rPr>
              <a:t>2</a:t>
            </a:r>
            <a:r>
              <a:rPr sz="3000" spc="-505" dirty="0">
                <a:latin typeface="Trebuchet MS"/>
                <a:cs typeface="Trebuchet MS"/>
              </a:rPr>
              <a:t>.</a:t>
            </a:r>
            <a:r>
              <a:rPr sz="3000" spc="-65" dirty="0">
                <a:latin typeface="Trebuchet MS"/>
                <a:cs typeface="Trebuchet MS"/>
              </a:rPr>
              <a:t>2  </a:t>
            </a:r>
            <a:r>
              <a:rPr sz="3000" spc="-235" dirty="0">
                <a:latin typeface="Trebuchet MS"/>
                <a:cs typeface="Trebuchet MS"/>
              </a:rPr>
              <a:t>C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5" dirty="0">
                <a:latin typeface="Trebuchet MS"/>
                <a:cs typeface="Trebuchet MS"/>
              </a:rPr>
              <a:t>-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10" dirty="0">
                <a:latin typeface="Trebuchet MS"/>
                <a:cs typeface="Trebuchet MS"/>
              </a:rPr>
              <a:t>p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75" dirty="0">
                <a:latin typeface="Trebuchet MS"/>
                <a:cs typeface="Trebuchet MS"/>
              </a:rPr>
              <a:t>ç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75" dirty="0">
                <a:latin typeface="Trebuchet MS"/>
                <a:cs typeface="Trebuchet MS"/>
              </a:rPr>
              <a:t>c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225" dirty="0">
                <a:latin typeface="Trebuchet MS"/>
                <a:cs typeface="Trebuchet MS"/>
              </a:rPr>
              <a:t>f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q</a:t>
            </a:r>
            <a:r>
              <a:rPr sz="3000" spc="-15" dirty="0">
                <a:latin typeface="Trebuchet MS"/>
                <a:cs typeface="Trebuchet MS"/>
              </a:rPr>
              <a:t>u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30" dirty="0">
                <a:latin typeface="Trebuchet MS"/>
                <a:cs typeface="Trebuchet MS"/>
              </a:rPr>
              <a:t>l</a:t>
            </a:r>
            <a:r>
              <a:rPr sz="3000" dirty="0">
                <a:latin typeface="Trebuchet MS"/>
                <a:cs typeface="Trebuchet MS"/>
              </a:rPr>
              <a:t>q</a:t>
            </a:r>
            <a:r>
              <a:rPr sz="3000" spc="-15" dirty="0">
                <a:latin typeface="Trebuchet MS"/>
                <a:cs typeface="Trebuchet MS"/>
              </a:rPr>
              <a:t>u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10" dirty="0">
                <a:latin typeface="Trebuchet MS"/>
                <a:cs typeface="Trebuchet MS"/>
              </a:rPr>
              <a:t>r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65" dirty="0">
                <a:latin typeface="Trebuchet MS"/>
                <a:cs typeface="Trebuchet MS"/>
              </a:rPr>
              <a:t>á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55" dirty="0">
                <a:latin typeface="Trebuchet MS"/>
                <a:cs typeface="Trebuchet MS"/>
              </a:rPr>
              <a:t>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70" dirty="0">
                <a:latin typeface="Trebuchet MS"/>
                <a:cs typeface="Trebuchet MS"/>
              </a:rPr>
              <a:t>u  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40" dirty="0">
                <a:latin typeface="Trebuchet MS"/>
                <a:cs typeface="Trebuchet MS"/>
              </a:rPr>
              <a:t>m</a:t>
            </a:r>
            <a:r>
              <a:rPr sz="3000" spc="-10" dirty="0">
                <a:latin typeface="Trebuchet MS"/>
                <a:cs typeface="Trebuchet MS"/>
              </a:rPr>
              <a:t>b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q</a:t>
            </a:r>
            <a:r>
              <a:rPr sz="3000" spc="-15" dirty="0">
                <a:latin typeface="Trebuchet MS"/>
                <a:cs typeface="Trebuchet MS"/>
              </a:rPr>
              <a:t>u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55" dirty="0">
                <a:latin typeface="Trebuchet MS"/>
                <a:cs typeface="Trebuchet MS"/>
              </a:rPr>
              <a:t>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spc="-40" dirty="0">
                <a:latin typeface="Trebuchet MS"/>
                <a:cs typeface="Trebuchet MS"/>
              </a:rPr>
              <a:t>m</a:t>
            </a:r>
            <a:r>
              <a:rPr sz="3000" spc="-15" dirty="0">
                <a:latin typeface="Trebuchet MS"/>
                <a:cs typeface="Trebuchet MS"/>
              </a:rPr>
              <a:t>u</a:t>
            </a:r>
            <a:r>
              <a:rPr sz="3000" spc="-130" dirty="0">
                <a:latin typeface="Trebuchet MS"/>
                <a:cs typeface="Trebuchet MS"/>
              </a:rPr>
              <a:t>l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40" dirty="0">
                <a:latin typeface="Trebuchet MS"/>
                <a:cs typeface="Trebuchet MS"/>
              </a:rPr>
              <a:t>m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185" dirty="0">
                <a:latin typeface="Trebuchet MS"/>
                <a:cs typeface="Trebuchet MS"/>
              </a:rPr>
              <a:t>s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70" dirty="0">
                <a:latin typeface="Trebuchet MS"/>
                <a:cs typeface="Trebuchet MS"/>
              </a:rPr>
              <a:t>g</a:t>
            </a:r>
            <a:r>
              <a:rPr sz="3000" spc="-15" dirty="0">
                <a:latin typeface="Trebuchet MS"/>
                <a:cs typeface="Trebuchet MS"/>
              </a:rPr>
              <a:t>u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150" dirty="0">
                <a:latin typeface="Trebuchet MS"/>
                <a:cs typeface="Trebuchet MS"/>
              </a:rPr>
              <a:t>s  </a:t>
            </a:r>
            <a:r>
              <a:rPr sz="3000" spc="-90" dirty="0">
                <a:latin typeface="Trebuchet MS"/>
                <a:cs typeface="Trebuchet MS"/>
              </a:rPr>
              <a:t>requisitos:</a:t>
            </a:r>
            <a:endParaRPr sz="3000">
              <a:latin typeface="Trebuchet MS"/>
              <a:cs typeface="Trebuchet MS"/>
            </a:endParaRPr>
          </a:p>
          <a:p>
            <a:pPr marL="399415" indent="-387350">
              <a:lnSpc>
                <a:spcPct val="100000"/>
              </a:lnSpc>
              <a:spcBef>
                <a:spcPts val="525"/>
              </a:spcBef>
              <a:buAutoNum type="alphaLcParenR"/>
              <a:tabLst>
                <a:tab pos="400050" algn="l"/>
              </a:tabLst>
            </a:pPr>
            <a:r>
              <a:rPr sz="3000" spc="25" dirty="0">
                <a:latin typeface="Trebuchet MS"/>
                <a:cs typeface="Trebuchet MS"/>
              </a:rPr>
              <a:t>não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25" dirty="0">
                <a:latin typeface="Trebuchet MS"/>
                <a:cs typeface="Trebuchet MS"/>
              </a:rPr>
              <a:t>ser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85" dirty="0">
                <a:latin typeface="Trebuchet MS"/>
                <a:cs typeface="Trebuchet MS"/>
              </a:rPr>
              <a:t>projetado</a:t>
            </a:r>
            <a:r>
              <a:rPr sz="3000" spc="-340" dirty="0">
                <a:latin typeface="Trebuchet MS"/>
                <a:cs typeface="Trebuchet MS"/>
              </a:rPr>
              <a:t> </a:t>
            </a:r>
            <a:r>
              <a:rPr sz="3000" spc="-40" dirty="0">
                <a:latin typeface="Trebuchet MS"/>
                <a:cs typeface="Trebuchet MS"/>
              </a:rPr>
              <a:t>para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45" dirty="0">
                <a:latin typeface="Trebuchet MS"/>
                <a:cs typeface="Trebuchet MS"/>
              </a:rPr>
              <a:t>ocupação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5" dirty="0">
                <a:latin typeface="Trebuchet MS"/>
                <a:cs typeface="Trebuchet MS"/>
              </a:rPr>
              <a:t>humana</a:t>
            </a:r>
            <a:r>
              <a:rPr sz="3000" spc="-340" dirty="0">
                <a:latin typeface="Trebuchet MS"/>
                <a:cs typeface="Trebuchet MS"/>
              </a:rPr>
              <a:t> </a:t>
            </a:r>
            <a:r>
              <a:rPr sz="3000" spc="-110" dirty="0">
                <a:latin typeface="Trebuchet MS"/>
                <a:cs typeface="Trebuchet MS"/>
              </a:rPr>
              <a:t>contínua;</a:t>
            </a:r>
            <a:endParaRPr sz="3000">
              <a:latin typeface="Trebuchet MS"/>
              <a:cs typeface="Trebuchet MS"/>
            </a:endParaRPr>
          </a:p>
          <a:p>
            <a:pPr marL="418465" indent="-406400">
              <a:lnSpc>
                <a:spcPct val="100000"/>
              </a:lnSpc>
              <a:spcBef>
                <a:spcPts val="525"/>
              </a:spcBef>
              <a:buAutoNum type="alphaLcParenR"/>
              <a:tabLst>
                <a:tab pos="419100" algn="l"/>
              </a:tabLst>
            </a:pPr>
            <a:r>
              <a:rPr sz="3000" spc="-5" dirty="0">
                <a:latin typeface="Trebuchet MS"/>
                <a:cs typeface="Trebuchet MS"/>
              </a:rPr>
              <a:t>possuir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20" dirty="0">
                <a:latin typeface="Trebuchet MS"/>
                <a:cs typeface="Trebuchet MS"/>
              </a:rPr>
              <a:t>meios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60" dirty="0">
                <a:latin typeface="Trebuchet MS"/>
                <a:cs typeface="Trebuchet MS"/>
              </a:rPr>
              <a:t>limitados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de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70" dirty="0">
                <a:latin typeface="Trebuchet MS"/>
                <a:cs typeface="Trebuchet MS"/>
              </a:rPr>
              <a:t>entrada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95" dirty="0">
                <a:latin typeface="Trebuchet MS"/>
                <a:cs typeface="Trebuchet MS"/>
              </a:rPr>
              <a:t>saída;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e</a:t>
            </a:r>
            <a:endParaRPr sz="3000">
              <a:latin typeface="Trebuchet MS"/>
              <a:cs typeface="Trebuchet MS"/>
            </a:endParaRPr>
          </a:p>
          <a:p>
            <a:pPr marL="374015" indent="-361950">
              <a:lnSpc>
                <a:spcPct val="100000"/>
              </a:lnSpc>
              <a:spcBef>
                <a:spcPts val="525"/>
              </a:spcBef>
              <a:buAutoNum type="alphaLcParenR"/>
              <a:tabLst>
                <a:tab pos="374650" algn="l"/>
              </a:tabLst>
            </a:pPr>
            <a:r>
              <a:rPr sz="3000" spc="-25" dirty="0">
                <a:latin typeface="Trebuchet MS"/>
                <a:cs typeface="Trebuchet MS"/>
              </a:rPr>
              <a:t>em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que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90" dirty="0">
                <a:latin typeface="Trebuchet MS"/>
                <a:cs typeface="Trebuchet MS"/>
              </a:rPr>
              <a:t>exista</a:t>
            </a:r>
            <a:r>
              <a:rPr sz="3000" spc="-340" dirty="0">
                <a:latin typeface="Trebuchet MS"/>
                <a:cs typeface="Trebuchet MS"/>
              </a:rPr>
              <a:t> </a:t>
            </a:r>
            <a:r>
              <a:rPr sz="3000" spc="60" dirty="0">
                <a:latin typeface="Trebuchet MS"/>
                <a:cs typeface="Trebuchet MS"/>
              </a:rPr>
              <a:t>ou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40" dirty="0">
                <a:latin typeface="Trebuchet MS"/>
                <a:cs typeface="Trebuchet MS"/>
              </a:rPr>
              <a:t>possa</a:t>
            </a:r>
            <a:r>
              <a:rPr sz="3000" spc="-340" dirty="0">
                <a:latin typeface="Trebuchet MS"/>
                <a:cs typeface="Trebuchet MS"/>
              </a:rPr>
              <a:t> </a:t>
            </a:r>
            <a:r>
              <a:rPr sz="3000" spc="-105" dirty="0">
                <a:latin typeface="Trebuchet MS"/>
                <a:cs typeface="Trebuchet MS"/>
              </a:rPr>
              <a:t>existir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75" dirty="0">
                <a:latin typeface="Trebuchet MS"/>
                <a:cs typeface="Trebuchet MS"/>
              </a:rPr>
              <a:t>atmosfera</a:t>
            </a:r>
            <a:r>
              <a:rPr sz="3000" spc="-340" dirty="0">
                <a:latin typeface="Trebuchet MS"/>
                <a:cs typeface="Trebuchet MS"/>
              </a:rPr>
              <a:t> </a:t>
            </a:r>
            <a:r>
              <a:rPr sz="3000" spc="-95" dirty="0">
                <a:latin typeface="Trebuchet MS"/>
                <a:cs typeface="Trebuchet MS"/>
              </a:rPr>
              <a:t>perigosa.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35F630BF-EB2A-70B5-48C5-2A83289E2378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0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9"/>
                </a:moveTo>
                <a:lnTo>
                  <a:pt x="1756815" y="6085859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9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859850" y="563976"/>
            <a:ext cx="8093709" cy="8147684"/>
            <a:chOff x="9859850" y="563976"/>
            <a:chExt cx="8093709" cy="8147684"/>
          </a:xfrm>
        </p:grpSpPr>
        <p:sp>
          <p:nvSpPr>
            <p:cNvPr id="4" name="object 4"/>
            <p:cNvSpPr/>
            <p:nvPr/>
          </p:nvSpPr>
          <p:spPr>
            <a:xfrm>
              <a:off x="9859850" y="563976"/>
              <a:ext cx="4961255" cy="4297045"/>
            </a:xfrm>
            <a:custGeom>
              <a:avLst/>
              <a:gdLst/>
              <a:ahLst/>
              <a:cxnLst/>
              <a:rect l="l" t="t" r="r" b="b"/>
              <a:pathLst>
                <a:path w="4961255" h="4297045">
                  <a:moveTo>
                    <a:pt x="3720976" y="4296462"/>
                  </a:moveTo>
                  <a:lnTo>
                    <a:pt x="1240267" y="4296462"/>
                  </a:lnTo>
                  <a:lnTo>
                    <a:pt x="0" y="2148232"/>
                  </a:lnTo>
                  <a:lnTo>
                    <a:pt x="1240267" y="0"/>
                  </a:lnTo>
                  <a:lnTo>
                    <a:pt x="3720802" y="0"/>
                  </a:lnTo>
                  <a:lnTo>
                    <a:pt x="4961071" y="2147931"/>
                  </a:lnTo>
                  <a:lnTo>
                    <a:pt x="4961071" y="2148531"/>
                  </a:lnTo>
                  <a:lnTo>
                    <a:pt x="3720976" y="4296462"/>
                  </a:lnTo>
                  <a:close/>
                </a:path>
              </a:pathLst>
            </a:custGeom>
            <a:solidFill>
              <a:srgbClr val="787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45997" y="2120110"/>
              <a:ext cx="7607031" cy="6591255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3259480" y="3808602"/>
            <a:ext cx="5226685" cy="4826000"/>
            <a:chOff x="3259480" y="3808602"/>
            <a:chExt cx="5226685" cy="4826000"/>
          </a:xfrm>
        </p:grpSpPr>
        <p:sp>
          <p:nvSpPr>
            <p:cNvPr id="9" name="object 9"/>
            <p:cNvSpPr/>
            <p:nvPr/>
          </p:nvSpPr>
          <p:spPr>
            <a:xfrm>
              <a:off x="3259480" y="3971804"/>
              <a:ext cx="4766945" cy="4662805"/>
            </a:xfrm>
            <a:custGeom>
              <a:avLst/>
              <a:gdLst/>
              <a:ahLst/>
              <a:cxnLst/>
              <a:rect l="l" t="t" r="r" b="b"/>
              <a:pathLst>
                <a:path w="4766945" h="4662805">
                  <a:moveTo>
                    <a:pt x="4766643" y="4662334"/>
                  </a:moveTo>
                  <a:lnTo>
                    <a:pt x="334508" y="4662334"/>
                  </a:lnTo>
                  <a:lnTo>
                    <a:pt x="96911" y="3453833"/>
                  </a:lnTo>
                  <a:lnTo>
                    <a:pt x="6854" y="1962981"/>
                  </a:lnTo>
                  <a:lnTo>
                    <a:pt x="0" y="696717"/>
                  </a:lnTo>
                  <a:lnTo>
                    <a:pt x="12012" y="161977"/>
                  </a:lnTo>
                  <a:lnTo>
                    <a:pt x="737934" y="477803"/>
                  </a:lnTo>
                  <a:lnTo>
                    <a:pt x="755604" y="430604"/>
                  </a:lnTo>
                  <a:lnTo>
                    <a:pt x="775835" y="380259"/>
                  </a:lnTo>
                  <a:lnTo>
                    <a:pt x="797948" y="328474"/>
                  </a:lnTo>
                  <a:lnTo>
                    <a:pt x="821265" y="276955"/>
                  </a:lnTo>
                  <a:lnTo>
                    <a:pt x="845106" y="227409"/>
                  </a:lnTo>
                  <a:lnTo>
                    <a:pt x="868794" y="181540"/>
                  </a:lnTo>
                  <a:lnTo>
                    <a:pt x="891648" y="141054"/>
                  </a:lnTo>
                  <a:lnTo>
                    <a:pt x="912991" y="107657"/>
                  </a:lnTo>
                  <a:lnTo>
                    <a:pt x="2546306" y="0"/>
                  </a:lnTo>
                  <a:lnTo>
                    <a:pt x="3300214" y="161977"/>
                  </a:lnTo>
                  <a:lnTo>
                    <a:pt x="3532301" y="389872"/>
                  </a:lnTo>
                  <a:lnTo>
                    <a:pt x="3443159" y="817604"/>
                  </a:lnTo>
                  <a:lnTo>
                    <a:pt x="1673475" y="884788"/>
                  </a:lnTo>
                  <a:lnTo>
                    <a:pt x="4442513" y="2089488"/>
                  </a:lnTo>
                  <a:lnTo>
                    <a:pt x="4446156" y="2201089"/>
                  </a:lnTo>
                  <a:lnTo>
                    <a:pt x="4450326" y="2313496"/>
                  </a:lnTo>
                  <a:lnTo>
                    <a:pt x="4455050" y="2426493"/>
                  </a:lnTo>
                  <a:lnTo>
                    <a:pt x="4460356" y="2539868"/>
                  </a:lnTo>
                  <a:lnTo>
                    <a:pt x="4466271" y="2653404"/>
                  </a:lnTo>
                  <a:lnTo>
                    <a:pt x="4472821" y="2766889"/>
                  </a:lnTo>
                  <a:lnTo>
                    <a:pt x="4480034" y="2880107"/>
                  </a:lnTo>
                  <a:lnTo>
                    <a:pt x="4487938" y="2992844"/>
                  </a:lnTo>
                  <a:lnTo>
                    <a:pt x="4496560" y="3104885"/>
                  </a:lnTo>
                  <a:lnTo>
                    <a:pt x="4501148" y="3160579"/>
                  </a:lnTo>
                  <a:lnTo>
                    <a:pt x="4505926" y="3216018"/>
                  </a:lnTo>
                  <a:lnTo>
                    <a:pt x="4510897" y="3271175"/>
                  </a:lnTo>
                  <a:lnTo>
                    <a:pt x="4516064" y="3326026"/>
                  </a:lnTo>
                  <a:lnTo>
                    <a:pt x="4521431" y="3380541"/>
                  </a:lnTo>
                  <a:lnTo>
                    <a:pt x="4527002" y="3434695"/>
                  </a:lnTo>
                  <a:lnTo>
                    <a:pt x="4532779" y="3488461"/>
                  </a:lnTo>
                  <a:lnTo>
                    <a:pt x="4538766" y="3541812"/>
                  </a:lnTo>
                  <a:lnTo>
                    <a:pt x="4544966" y="3594722"/>
                  </a:lnTo>
                  <a:lnTo>
                    <a:pt x="4551383" y="3647162"/>
                  </a:lnTo>
                  <a:lnTo>
                    <a:pt x="4558021" y="3699107"/>
                  </a:lnTo>
                  <a:lnTo>
                    <a:pt x="4564882" y="3750531"/>
                  </a:lnTo>
                  <a:lnTo>
                    <a:pt x="4571970" y="3801405"/>
                  </a:lnTo>
                  <a:lnTo>
                    <a:pt x="4579288" y="3851703"/>
                  </a:lnTo>
                  <a:lnTo>
                    <a:pt x="4586840" y="3901399"/>
                  </a:lnTo>
                  <a:lnTo>
                    <a:pt x="4594630" y="3950465"/>
                  </a:lnTo>
                  <a:lnTo>
                    <a:pt x="4602660" y="3998875"/>
                  </a:lnTo>
                  <a:lnTo>
                    <a:pt x="4610934" y="4046603"/>
                  </a:lnTo>
                  <a:lnTo>
                    <a:pt x="4619456" y="4093620"/>
                  </a:lnTo>
                  <a:lnTo>
                    <a:pt x="4628228" y="4139901"/>
                  </a:lnTo>
                  <a:lnTo>
                    <a:pt x="4637255" y="4185419"/>
                  </a:lnTo>
                  <a:lnTo>
                    <a:pt x="4646539" y="4230146"/>
                  </a:lnTo>
                  <a:lnTo>
                    <a:pt x="4656084" y="4274057"/>
                  </a:lnTo>
                  <a:lnTo>
                    <a:pt x="4665894" y="4317123"/>
                  </a:lnTo>
                  <a:lnTo>
                    <a:pt x="4675972" y="4359320"/>
                  </a:lnTo>
                  <a:lnTo>
                    <a:pt x="4686321" y="4400618"/>
                  </a:lnTo>
                  <a:lnTo>
                    <a:pt x="4696944" y="4440993"/>
                  </a:lnTo>
                  <a:lnTo>
                    <a:pt x="4707846" y="4480417"/>
                  </a:lnTo>
                  <a:lnTo>
                    <a:pt x="4719029" y="4518863"/>
                  </a:lnTo>
                  <a:lnTo>
                    <a:pt x="4730497" y="4556305"/>
                  </a:lnTo>
                  <a:lnTo>
                    <a:pt x="4742253" y="4592715"/>
                  </a:lnTo>
                  <a:lnTo>
                    <a:pt x="4754301" y="4628067"/>
                  </a:lnTo>
                  <a:lnTo>
                    <a:pt x="4766643" y="4662334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271492" y="4133781"/>
              <a:ext cx="5214620" cy="4018279"/>
            </a:xfrm>
            <a:custGeom>
              <a:avLst/>
              <a:gdLst/>
              <a:ahLst/>
              <a:cxnLst/>
              <a:rect l="l" t="t" r="r" b="b"/>
              <a:pathLst>
                <a:path w="5214620" h="4018279">
                  <a:moveTo>
                    <a:pt x="5214068" y="4018142"/>
                  </a:moveTo>
                  <a:lnTo>
                    <a:pt x="781932" y="4018142"/>
                  </a:lnTo>
                  <a:lnTo>
                    <a:pt x="349663" y="2974755"/>
                  </a:lnTo>
                  <a:lnTo>
                    <a:pt x="115328" y="1639691"/>
                  </a:lnTo>
                  <a:lnTo>
                    <a:pt x="18812" y="489317"/>
                  </a:lnTo>
                  <a:lnTo>
                    <a:pt x="0" y="0"/>
                  </a:lnTo>
                  <a:lnTo>
                    <a:pt x="875282" y="0"/>
                  </a:lnTo>
                  <a:lnTo>
                    <a:pt x="920384" y="523260"/>
                  </a:lnTo>
                  <a:lnTo>
                    <a:pt x="3346131" y="314397"/>
                  </a:lnTo>
                  <a:lnTo>
                    <a:pt x="3327707" y="158587"/>
                  </a:lnTo>
                  <a:lnTo>
                    <a:pt x="3288201" y="0"/>
                  </a:lnTo>
                  <a:lnTo>
                    <a:pt x="4432094" y="0"/>
                  </a:lnTo>
                  <a:lnTo>
                    <a:pt x="4450914" y="489317"/>
                  </a:lnTo>
                  <a:lnTo>
                    <a:pt x="4547444" y="1639691"/>
                  </a:lnTo>
                  <a:lnTo>
                    <a:pt x="4781792" y="2974755"/>
                  </a:lnTo>
                  <a:lnTo>
                    <a:pt x="5214068" y="4018142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105308" y="3808602"/>
              <a:ext cx="2537460" cy="849630"/>
            </a:xfrm>
            <a:custGeom>
              <a:avLst/>
              <a:gdLst/>
              <a:ahLst/>
              <a:cxnLst/>
              <a:rect l="l" t="t" r="r" b="b"/>
              <a:pathLst>
                <a:path w="2537459" h="849629">
                  <a:moveTo>
                    <a:pt x="68265" y="849379"/>
                  </a:moveTo>
                  <a:lnTo>
                    <a:pt x="69568" y="830996"/>
                  </a:lnTo>
                  <a:lnTo>
                    <a:pt x="69925" y="814485"/>
                  </a:lnTo>
                  <a:lnTo>
                    <a:pt x="69654" y="798000"/>
                  </a:lnTo>
                  <a:lnTo>
                    <a:pt x="66133" y="792338"/>
                  </a:lnTo>
                  <a:lnTo>
                    <a:pt x="57174" y="776349"/>
                  </a:lnTo>
                  <a:lnTo>
                    <a:pt x="45181" y="751531"/>
                  </a:lnTo>
                  <a:lnTo>
                    <a:pt x="32560" y="719380"/>
                  </a:lnTo>
                  <a:lnTo>
                    <a:pt x="25163" y="690643"/>
                  </a:lnTo>
                  <a:lnTo>
                    <a:pt x="25410" y="671489"/>
                  </a:lnTo>
                  <a:lnTo>
                    <a:pt x="30560" y="656462"/>
                  </a:lnTo>
                  <a:lnTo>
                    <a:pt x="37871" y="640107"/>
                  </a:lnTo>
                  <a:lnTo>
                    <a:pt x="38717" y="620754"/>
                  </a:lnTo>
                  <a:lnTo>
                    <a:pt x="31773" y="600088"/>
                  </a:lnTo>
                  <a:lnTo>
                    <a:pt x="25243" y="577683"/>
                  </a:lnTo>
                  <a:lnTo>
                    <a:pt x="27330" y="553115"/>
                  </a:lnTo>
                  <a:lnTo>
                    <a:pt x="31586" y="527607"/>
                  </a:lnTo>
                  <a:lnTo>
                    <a:pt x="28990" y="501839"/>
                  </a:lnTo>
                  <a:lnTo>
                    <a:pt x="23981" y="474569"/>
                  </a:lnTo>
                  <a:lnTo>
                    <a:pt x="20998" y="444558"/>
                  </a:lnTo>
                  <a:lnTo>
                    <a:pt x="17752" y="419468"/>
                  </a:lnTo>
                  <a:lnTo>
                    <a:pt x="11050" y="403758"/>
                  </a:lnTo>
                  <a:lnTo>
                    <a:pt x="4073" y="391479"/>
                  </a:lnTo>
                  <a:lnTo>
                    <a:pt x="0" y="376680"/>
                  </a:lnTo>
                  <a:lnTo>
                    <a:pt x="1116" y="355543"/>
                  </a:lnTo>
                  <a:lnTo>
                    <a:pt x="5898" y="330693"/>
                  </a:lnTo>
                  <a:lnTo>
                    <a:pt x="11805" y="305750"/>
                  </a:lnTo>
                  <a:lnTo>
                    <a:pt x="16300" y="284338"/>
                  </a:lnTo>
                  <a:lnTo>
                    <a:pt x="17136" y="270342"/>
                  </a:lnTo>
                  <a:lnTo>
                    <a:pt x="16402" y="252139"/>
                  </a:lnTo>
                  <a:lnTo>
                    <a:pt x="12827" y="208332"/>
                  </a:lnTo>
                  <a:lnTo>
                    <a:pt x="85383" y="202083"/>
                  </a:lnTo>
                  <a:lnTo>
                    <a:pt x="85465" y="202695"/>
                  </a:lnTo>
                  <a:lnTo>
                    <a:pt x="2369778" y="6044"/>
                  </a:lnTo>
                  <a:lnTo>
                    <a:pt x="2369778" y="5391"/>
                  </a:lnTo>
                  <a:lnTo>
                    <a:pt x="2432529" y="0"/>
                  </a:lnTo>
                  <a:lnTo>
                    <a:pt x="2431469" y="19323"/>
                  </a:lnTo>
                  <a:lnTo>
                    <a:pt x="2430854" y="37482"/>
                  </a:lnTo>
                  <a:lnTo>
                    <a:pt x="2430527" y="67061"/>
                  </a:lnTo>
                  <a:lnTo>
                    <a:pt x="2428464" y="95271"/>
                  </a:lnTo>
                  <a:lnTo>
                    <a:pt x="2424414" y="123657"/>
                  </a:lnTo>
                  <a:lnTo>
                    <a:pt x="2421858" y="149639"/>
                  </a:lnTo>
                  <a:lnTo>
                    <a:pt x="2424276" y="170635"/>
                  </a:lnTo>
                  <a:lnTo>
                    <a:pt x="2431917" y="197213"/>
                  </a:lnTo>
                  <a:lnTo>
                    <a:pt x="2440791" y="234761"/>
                  </a:lnTo>
                  <a:lnTo>
                    <a:pt x="2448026" y="273021"/>
                  </a:lnTo>
                  <a:lnTo>
                    <a:pt x="2450749" y="301736"/>
                  </a:lnTo>
                  <a:lnTo>
                    <a:pt x="2455748" y="327439"/>
                  </a:lnTo>
                  <a:lnTo>
                    <a:pt x="2468955" y="359261"/>
                  </a:lnTo>
                  <a:lnTo>
                    <a:pt x="2486121" y="390746"/>
                  </a:lnTo>
                  <a:lnTo>
                    <a:pt x="2503001" y="415438"/>
                  </a:lnTo>
                  <a:lnTo>
                    <a:pt x="2515354" y="442546"/>
                  </a:lnTo>
                  <a:lnTo>
                    <a:pt x="2522927" y="480004"/>
                  </a:lnTo>
                  <a:lnTo>
                    <a:pt x="2527268" y="519444"/>
                  </a:lnTo>
                  <a:lnTo>
                    <a:pt x="2529923" y="552502"/>
                  </a:lnTo>
                  <a:lnTo>
                    <a:pt x="2534131" y="591894"/>
                  </a:lnTo>
                  <a:lnTo>
                    <a:pt x="2536185" y="614484"/>
                  </a:lnTo>
                  <a:lnTo>
                    <a:pt x="2537236" y="636799"/>
                  </a:lnTo>
                  <a:lnTo>
                    <a:pt x="2463782" y="643129"/>
                  </a:lnTo>
                  <a:lnTo>
                    <a:pt x="2462672" y="617558"/>
                  </a:lnTo>
                  <a:lnTo>
                    <a:pt x="2460146" y="587090"/>
                  </a:lnTo>
                  <a:lnTo>
                    <a:pt x="2457956" y="555205"/>
                  </a:lnTo>
                  <a:lnTo>
                    <a:pt x="2457858" y="525384"/>
                  </a:lnTo>
                  <a:lnTo>
                    <a:pt x="2457062" y="497888"/>
                  </a:lnTo>
                  <a:lnTo>
                    <a:pt x="2452659" y="478089"/>
                  </a:lnTo>
                  <a:lnTo>
                    <a:pt x="2447046" y="464079"/>
                  </a:lnTo>
                  <a:lnTo>
                    <a:pt x="2442619" y="453952"/>
                  </a:lnTo>
                  <a:lnTo>
                    <a:pt x="2439324" y="439328"/>
                  </a:lnTo>
                  <a:lnTo>
                    <a:pt x="2436783" y="416965"/>
                  </a:lnTo>
                  <a:lnTo>
                    <a:pt x="2436915" y="392665"/>
                  </a:lnTo>
                  <a:lnTo>
                    <a:pt x="2441639" y="372228"/>
                  </a:lnTo>
                  <a:lnTo>
                    <a:pt x="2443045" y="363332"/>
                  </a:lnTo>
                  <a:lnTo>
                    <a:pt x="2440970" y="352058"/>
                  </a:lnTo>
                  <a:lnTo>
                    <a:pt x="2436359" y="339107"/>
                  </a:lnTo>
                  <a:lnTo>
                    <a:pt x="2430159" y="325179"/>
                  </a:lnTo>
                  <a:lnTo>
                    <a:pt x="75047" y="325179"/>
                  </a:lnTo>
                  <a:lnTo>
                    <a:pt x="72192" y="336579"/>
                  </a:lnTo>
                  <a:lnTo>
                    <a:pt x="71850" y="348836"/>
                  </a:lnTo>
                  <a:lnTo>
                    <a:pt x="72657" y="363590"/>
                  </a:lnTo>
                  <a:lnTo>
                    <a:pt x="73250" y="382479"/>
                  </a:lnTo>
                  <a:lnTo>
                    <a:pt x="72433" y="405277"/>
                  </a:lnTo>
                  <a:lnTo>
                    <a:pt x="70180" y="421386"/>
                  </a:lnTo>
                  <a:lnTo>
                    <a:pt x="67062" y="434164"/>
                  </a:lnTo>
                  <a:lnTo>
                    <a:pt x="63649" y="446968"/>
                  </a:lnTo>
                  <a:lnTo>
                    <a:pt x="63233" y="471717"/>
                  </a:lnTo>
                  <a:lnTo>
                    <a:pt x="65711" y="520300"/>
                  </a:lnTo>
                  <a:lnTo>
                    <a:pt x="69997" y="582031"/>
                  </a:lnTo>
                  <a:lnTo>
                    <a:pt x="75000" y="646226"/>
                  </a:lnTo>
                  <a:lnTo>
                    <a:pt x="82809" y="739270"/>
                  </a:lnTo>
                  <a:lnTo>
                    <a:pt x="88590" y="796800"/>
                  </a:lnTo>
                  <a:lnTo>
                    <a:pt x="91116" y="822692"/>
                  </a:lnTo>
                  <a:lnTo>
                    <a:pt x="92777" y="847255"/>
                  </a:lnTo>
                  <a:lnTo>
                    <a:pt x="68265" y="849379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253087" y="5553878"/>
            <a:ext cx="2793365" cy="122555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45"/>
              </a:spcBef>
            </a:pPr>
            <a:r>
              <a:rPr sz="3400" b="1" spc="-45" dirty="0">
                <a:latin typeface="Tahoma"/>
                <a:cs typeface="Tahoma"/>
              </a:rPr>
              <a:t>APR</a:t>
            </a:r>
            <a:r>
              <a:rPr sz="3400" b="1" spc="-155" dirty="0">
                <a:latin typeface="Tahoma"/>
                <a:cs typeface="Tahoma"/>
              </a:rPr>
              <a:t> </a:t>
            </a:r>
            <a:r>
              <a:rPr sz="3400" b="1" spc="80" dirty="0">
                <a:latin typeface="Tahoma"/>
                <a:cs typeface="Tahoma"/>
              </a:rPr>
              <a:t>é</a:t>
            </a:r>
            <a:endParaRPr sz="34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645"/>
              </a:spcBef>
            </a:pPr>
            <a:r>
              <a:rPr sz="3400" b="1" spc="70" dirty="0">
                <a:latin typeface="Tahoma"/>
                <a:cs typeface="Tahoma"/>
              </a:rPr>
              <a:t>importante?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950BEC8E-A645-67CA-4888-82A1A68A08E3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F444CC60-C95C-C6E0-D339-C415F63BDD09}"/>
              </a:ext>
            </a:extLst>
          </p:cNvPr>
          <p:cNvSpPr txBox="1">
            <a:spLocks/>
          </p:cNvSpPr>
          <p:nvPr/>
        </p:nvSpPr>
        <p:spPr>
          <a:xfrm>
            <a:off x="800688" y="2384769"/>
            <a:ext cx="898461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3240"/>
              </a:spcBef>
            </a:pPr>
            <a:r>
              <a:rPr lang="pt-BR" sz="4400" kern="0" spc="130" dirty="0">
                <a:solidFill>
                  <a:srgbClr val="787E11"/>
                </a:solidFill>
                <a:latin typeface="Trebuchet MS"/>
                <a:cs typeface="Trebuchet MS"/>
              </a:rPr>
              <a:t>ANALISE DE RISCO</a:t>
            </a:r>
            <a:r>
              <a:rPr lang="pt-BR" sz="4400" kern="0" spc="30" dirty="0">
                <a:solidFill>
                  <a:srgbClr val="787E11"/>
                </a:solidFill>
                <a:latin typeface="Trebuchet MS"/>
                <a:cs typeface="Trebuchet MS"/>
              </a:rPr>
              <a:t>S</a:t>
            </a:r>
            <a:endParaRPr lang="pt-BR" sz="44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2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6"/>
                </a:moveTo>
                <a:lnTo>
                  <a:pt x="1756813" y="6085856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6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37539" y="4088739"/>
            <a:ext cx="10010140" cy="3025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99"/>
              </a:lnSpc>
              <a:spcBef>
                <a:spcPts val="100"/>
              </a:spcBef>
            </a:pPr>
            <a:r>
              <a:rPr sz="3400" b="1" spc="90" dirty="0">
                <a:latin typeface="Tahoma"/>
                <a:cs typeface="Tahoma"/>
              </a:rPr>
              <a:t>O </a:t>
            </a:r>
            <a:r>
              <a:rPr sz="3400" b="1" spc="65" dirty="0">
                <a:latin typeface="Tahoma"/>
                <a:cs typeface="Tahoma"/>
              </a:rPr>
              <a:t>foco </a:t>
            </a:r>
            <a:r>
              <a:rPr sz="3400" b="1" spc="70" dirty="0">
                <a:latin typeface="Tahoma"/>
                <a:cs typeface="Tahoma"/>
              </a:rPr>
              <a:t>principal </a:t>
            </a:r>
            <a:r>
              <a:rPr sz="3400" b="1" spc="60" dirty="0">
                <a:latin typeface="Tahoma"/>
                <a:cs typeface="Tahoma"/>
              </a:rPr>
              <a:t>da </a:t>
            </a:r>
            <a:r>
              <a:rPr sz="3400" b="1" spc="85" dirty="0">
                <a:latin typeface="Tahoma"/>
                <a:cs typeface="Tahoma"/>
              </a:rPr>
              <a:t>Análise </a:t>
            </a:r>
            <a:r>
              <a:rPr sz="3400" b="1" spc="60" dirty="0">
                <a:latin typeface="Tahoma"/>
                <a:cs typeface="Tahoma"/>
              </a:rPr>
              <a:t>de </a:t>
            </a:r>
            <a:r>
              <a:rPr sz="3400" b="1" spc="20" dirty="0">
                <a:latin typeface="Tahoma"/>
                <a:cs typeface="Tahoma"/>
              </a:rPr>
              <a:t>Riscos </a:t>
            </a:r>
            <a:r>
              <a:rPr sz="3400" b="1" spc="80" dirty="0">
                <a:latin typeface="Tahoma"/>
                <a:cs typeface="Tahoma"/>
              </a:rPr>
              <a:t>é a </a:t>
            </a:r>
            <a:r>
              <a:rPr sz="3400" b="1" spc="85" dirty="0">
                <a:latin typeface="Tahoma"/>
                <a:cs typeface="Tahoma"/>
              </a:rPr>
              <a:t> </a:t>
            </a:r>
            <a:r>
              <a:rPr sz="3400" b="1" spc="65" dirty="0">
                <a:latin typeface="Tahoma"/>
                <a:cs typeface="Tahoma"/>
              </a:rPr>
              <a:t>prevenção, </a:t>
            </a:r>
            <a:r>
              <a:rPr sz="3400" b="1" spc="60" dirty="0">
                <a:latin typeface="Tahoma"/>
                <a:cs typeface="Tahoma"/>
              </a:rPr>
              <a:t>pois os </a:t>
            </a:r>
            <a:r>
              <a:rPr sz="3400" b="1" spc="65" dirty="0">
                <a:latin typeface="Tahoma"/>
                <a:cs typeface="Tahoma"/>
              </a:rPr>
              <a:t>riscos </a:t>
            </a:r>
            <a:r>
              <a:rPr sz="3400" b="1" spc="90" dirty="0">
                <a:latin typeface="Tahoma"/>
                <a:cs typeface="Tahoma"/>
              </a:rPr>
              <a:t>devem </a:t>
            </a:r>
            <a:r>
              <a:rPr sz="3400" b="1" spc="85" dirty="0">
                <a:latin typeface="Tahoma"/>
                <a:cs typeface="Tahoma"/>
              </a:rPr>
              <a:t>ser </a:t>
            </a:r>
            <a:r>
              <a:rPr sz="3400" b="1" spc="90" dirty="0">
                <a:latin typeface="Tahoma"/>
                <a:cs typeface="Tahoma"/>
              </a:rPr>
              <a:t> </a:t>
            </a:r>
            <a:r>
              <a:rPr sz="3400" b="1" spc="80" dirty="0">
                <a:latin typeface="Tahoma"/>
                <a:cs typeface="Tahoma"/>
              </a:rPr>
              <a:t>eliminados </a:t>
            </a:r>
            <a:r>
              <a:rPr sz="3400" b="1" spc="85" dirty="0">
                <a:latin typeface="Tahoma"/>
                <a:cs typeface="Tahoma"/>
              </a:rPr>
              <a:t>sempre </a:t>
            </a:r>
            <a:r>
              <a:rPr sz="3400" b="1" spc="70" dirty="0">
                <a:latin typeface="Tahoma"/>
                <a:cs typeface="Tahoma"/>
              </a:rPr>
              <a:t>que </a:t>
            </a:r>
            <a:r>
              <a:rPr sz="3400" b="1" spc="60" dirty="0">
                <a:latin typeface="Tahoma"/>
                <a:cs typeface="Tahoma"/>
              </a:rPr>
              <a:t>possível, </a:t>
            </a:r>
            <a:r>
              <a:rPr sz="3400" b="1" spc="80" dirty="0">
                <a:latin typeface="Tahoma"/>
                <a:cs typeface="Tahoma"/>
              </a:rPr>
              <a:t>e </a:t>
            </a:r>
            <a:r>
              <a:rPr sz="3400" b="1" spc="70" dirty="0">
                <a:latin typeface="Tahoma"/>
                <a:cs typeface="Tahoma"/>
              </a:rPr>
              <a:t>se </a:t>
            </a:r>
            <a:r>
              <a:rPr sz="3400" b="1" spc="55" dirty="0">
                <a:latin typeface="Tahoma"/>
                <a:cs typeface="Tahoma"/>
              </a:rPr>
              <a:t>não, </a:t>
            </a:r>
            <a:r>
              <a:rPr sz="3400" b="1" spc="60" dirty="0">
                <a:latin typeface="Tahoma"/>
                <a:cs typeface="Tahoma"/>
              </a:rPr>
              <a:t> </a:t>
            </a:r>
            <a:r>
              <a:rPr sz="3400" b="1" spc="90" dirty="0">
                <a:latin typeface="Tahoma"/>
                <a:cs typeface="Tahoma"/>
              </a:rPr>
              <a:t>devem </a:t>
            </a:r>
            <a:r>
              <a:rPr sz="3400" b="1" spc="85" dirty="0">
                <a:latin typeface="Tahoma"/>
                <a:cs typeface="Tahoma"/>
              </a:rPr>
              <a:t>ser </a:t>
            </a:r>
            <a:r>
              <a:rPr sz="3400" b="1" spc="75" dirty="0">
                <a:latin typeface="Tahoma"/>
                <a:cs typeface="Tahoma"/>
              </a:rPr>
              <a:t>controlados </a:t>
            </a:r>
            <a:r>
              <a:rPr sz="3400" b="1" spc="80" dirty="0">
                <a:latin typeface="Tahoma"/>
                <a:cs typeface="Tahoma"/>
              </a:rPr>
              <a:t>e </a:t>
            </a:r>
            <a:r>
              <a:rPr sz="3400" b="1" spc="60" dirty="0">
                <a:latin typeface="Tahoma"/>
                <a:cs typeface="Tahoma"/>
              </a:rPr>
              <a:t>os </a:t>
            </a:r>
            <a:r>
              <a:rPr sz="3400" b="1" spc="80" dirty="0">
                <a:latin typeface="Tahoma"/>
                <a:cs typeface="Tahoma"/>
              </a:rPr>
              <a:t>trabalhadores </a:t>
            </a:r>
            <a:r>
              <a:rPr sz="3400" b="1" spc="85" dirty="0">
                <a:latin typeface="Tahoma"/>
                <a:cs typeface="Tahoma"/>
              </a:rPr>
              <a:t> </a:t>
            </a:r>
            <a:r>
              <a:rPr sz="3400" b="1" spc="70" dirty="0">
                <a:latin typeface="Tahoma"/>
                <a:cs typeface="Tahoma"/>
              </a:rPr>
              <a:t>expostos</a:t>
            </a:r>
            <a:r>
              <a:rPr sz="3400" b="1" spc="-114" dirty="0">
                <a:latin typeface="Tahoma"/>
                <a:cs typeface="Tahoma"/>
              </a:rPr>
              <a:t> </a:t>
            </a:r>
            <a:r>
              <a:rPr sz="3400" b="1" spc="80" dirty="0">
                <a:latin typeface="Tahoma"/>
                <a:cs typeface="Tahoma"/>
              </a:rPr>
              <a:t>a</a:t>
            </a:r>
            <a:r>
              <a:rPr sz="3400" b="1" spc="-114" dirty="0">
                <a:latin typeface="Tahoma"/>
                <a:cs typeface="Tahoma"/>
              </a:rPr>
              <a:t> </a:t>
            </a:r>
            <a:r>
              <a:rPr sz="3400" b="1" spc="65" dirty="0">
                <a:latin typeface="Tahoma"/>
                <a:cs typeface="Tahoma"/>
              </a:rPr>
              <a:t>esses</a:t>
            </a:r>
            <a:r>
              <a:rPr sz="3400" b="1" spc="-110" dirty="0">
                <a:latin typeface="Tahoma"/>
                <a:cs typeface="Tahoma"/>
              </a:rPr>
              <a:t> </a:t>
            </a:r>
            <a:r>
              <a:rPr sz="3400" b="1" spc="65" dirty="0">
                <a:latin typeface="Tahoma"/>
                <a:cs typeface="Tahoma"/>
              </a:rPr>
              <a:t>riscos</a:t>
            </a:r>
            <a:r>
              <a:rPr sz="3400" b="1" spc="-114" dirty="0">
                <a:latin typeface="Tahoma"/>
                <a:cs typeface="Tahoma"/>
              </a:rPr>
              <a:t> </a:t>
            </a:r>
            <a:r>
              <a:rPr sz="3400" b="1" spc="90" dirty="0">
                <a:latin typeface="Tahoma"/>
                <a:cs typeface="Tahoma"/>
              </a:rPr>
              <a:t>devem</a:t>
            </a:r>
            <a:r>
              <a:rPr sz="3400" b="1" spc="-114" dirty="0">
                <a:latin typeface="Tahoma"/>
                <a:cs typeface="Tahoma"/>
              </a:rPr>
              <a:t> </a:t>
            </a:r>
            <a:r>
              <a:rPr sz="3400" b="1" spc="85" dirty="0">
                <a:latin typeface="Tahoma"/>
                <a:cs typeface="Tahoma"/>
              </a:rPr>
              <a:t>ser</a:t>
            </a:r>
            <a:r>
              <a:rPr sz="3400" b="1" spc="-110" dirty="0">
                <a:latin typeface="Tahoma"/>
                <a:cs typeface="Tahoma"/>
              </a:rPr>
              <a:t> </a:t>
            </a:r>
            <a:r>
              <a:rPr sz="3400" b="1" spc="65" dirty="0">
                <a:latin typeface="Tahoma"/>
                <a:cs typeface="Tahoma"/>
              </a:rPr>
              <a:t>treinados.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4EB1E069-9809-5C4D-41E9-C320D3816020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348DCFA0-32C0-94BC-7B05-F25CE1A3566E}"/>
              </a:ext>
            </a:extLst>
          </p:cNvPr>
          <p:cNvSpPr txBox="1">
            <a:spLocks/>
          </p:cNvSpPr>
          <p:nvPr/>
        </p:nvSpPr>
        <p:spPr>
          <a:xfrm>
            <a:off x="800688" y="2384769"/>
            <a:ext cx="898461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3240"/>
              </a:spcBef>
            </a:pPr>
            <a:r>
              <a:rPr lang="pt-BR" sz="4400" kern="0" spc="130" dirty="0">
                <a:solidFill>
                  <a:srgbClr val="787E11"/>
                </a:solidFill>
                <a:latin typeface="Trebuchet MS"/>
                <a:cs typeface="Trebuchet MS"/>
              </a:rPr>
              <a:t>ANALISE DE RISCO</a:t>
            </a:r>
            <a:r>
              <a:rPr lang="pt-BR" sz="4400" kern="0" spc="30" dirty="0">
                <a:solidFill>
                  <a:srgbClr val="787E11"/>
                </a:solidFill>
                <a:latin typeface="Trebuchet MS"/>
                <a:cs typeface="Trebuchet MS"/>
              </a:rPr>
              <a:t>S</a:t>
            </a:r>
            <a:endParaRPr lang="pt-BR" sz="44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1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8"/>
                </a:moveTo>
                <a:lnTo>
                  <a:pt x="1756814" y="6085858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8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37539" y="4088738"/>
            <a:ext cx="10190480" cy="4225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99"/>
              </a:lnSpc>
              <a:spcBef>
                <a:spcPts val="100"/>
              </a:spcBef>
            </a:pPr>
            <a:r>
              <a:rPr sz="3400" b="1" spc="140" dirty="0">
                <a:latin typeface="Tahoma"/>
                <a:cs typeface="Tahoma"/>
              </a:rPr>
              <a:t>A </a:t>
            </a:r>
            <a:r>
              <a:rPr sz="3400" b="1" spc="85" dirty="0">
                <a:latin typeface="Tahoma"/>
                <a:cs typeface="Tahoma"/>
              </a:rPr>
              <a:t>Análise </a:t>
            </a:r>
            <a:r>
              <a:rPr sz="3400" b="1" spc="60" dirty="0">
                <a:latin typeface="Tahoma"/>
                <a:cs typeface="Tahoma"/>
              </a:rPr>
              <a:t>de </a:t>
            </a:r>
            <a:r>
              <a:rPr sz="3400" b="1" spc="10" dirty="0">
                <a:latin typeface="Tahoma"/>
                <a:cs typeface="Tahoma"/>
              </a:rPr>
              <a:t>Risco </a:t>
            </a:r>
            <a:r>
              <a:rPr sz="3400" b="1" spc="80" dirty="0">
                <a:latin typeface="Tahoma"/>
                <a:cs typeface="Tahoma"/>
              </a:rPr>
              <a:t>não é </a:t>
            </a:r>
            <a:r>
              <a:rPr sz="3400" b="1" spc="90" dirty="0">
                <a:latin typeface="Tahoma"/>
                <a:cs typeface="Tahoma"/>
              </a:rPr>
              <a:t>simplesmente </a:t>
            </a:r>
            <a:r>
              <a:rPr sz="3400" b="1" spc="75" dirty="0">
                <a:latin typeface="Tahoma"/>
                <a:cs typeface="Tahoma"/>
              </a:rPr>
              <a:t>para </a:t>
            </a:r>
            <a:r>
              <a:rPr sz="3400" b="1" spc="80" dirty="0">
                <a:latin typeface="Tahoma"/>
                <a:cs typeface="Tahoma"/>
              </a:rPr>
              <a:t> </a:t>
            </a:r>
            <a:r>
              <a:rPr sz="3400" b="1" spc="90" dirty="0">
                <a:latin typeface="Tahoma"/>
                <a:cs typeface="Tahoma"/>
              </a:rPr>
              <a:t>cumprir </a:t>
            </a:r>
            <a:r>
              <a:rPr sz="3400" b="1" spc="80" dirty="0">
                <a:latin typeface="Tahoma"/>
                <a:cs typeface="Tahoma"/>
              </a:rPr>
              <a:t>a </a:t>
            </a:r>
            <a:r>
              <a:rPr sz="3400" b="1" spc="-10" dirty="0">
                <a:latin typeface="Tahoma"/>
                <a:cs typeface="Tahoma"/>
              </a:rPr>
              <a:t>lei: </a:t>
            </a:r>
            <a:r>
              <a:rPr sz="3400" b="1" spc="80" dirty="0">
                <a:latin typeface="Tahoma"/>
                <a:cs typeface="Tahoma"/>
              </a:rPr>
              <a:t>é </a:t>
            </a:r>
            <a:r>
              <a:rPr sz="3400" b="1" spc="125" dirty="0">
                <a:latin typeface="Tahoma"/>
                <a:cs typeface="Tahoma"/>
              </a:rPr>
              <a:t>um </a:t>
            </a:r>
            <a:r>
              <a:rPr sz="3400" b="1" spc="60" dirty="0">
                <a:latin typeface="Tahoma"/>
                <a:cs typeface="Tahoma"/>
              </a:rPr>
              <a:t>processo </a:t>
            </a:r>
            <a:r>
              <a:rPr sz="3400" b="1" spc="70" dirty="0">
                <a:latin typeface="Tahoma"/>
                <a:cs typeface="Tahoma"/>
              </a:rPr>
              <a:t>contínuo, que </a:t>
            </a:r>
            <a:r>
              <a:rPr sz="3400" b="1" spc="75" dirty="0">
                <a:latin typeface="Tahoma"/>
                <a:cs typeface="Tahoma"/>
              </a:rPr>
              <a:t> </a:t>
            </a:r>
            <a:r>
              <a:rPr sz="3400" b="1" spc="70" dirty="0">
                <a:latin typeface="Tahoma"/>
                <a:cs typeface="Tahoma"/>
              </a:rPr>
              <a:t>precisa </a:t>
            </a:r>
            <a:r>
              <a:rPr sz="3400" b="1" spc="80" dirty="0">
                <a:latin typeface="Tahoma"/>
                <a:cs typeface="Tahoma"/>
              </a:rPr>
              <a:t>periodicamente </a:t>
            </a:r>
            <a:r>
              <a:rPr sz="3400" b="1" spc="85" dirty="0">
                <a:latin typeface="Tahoma"/>
                <a:cs typeface="Tahoma"/>
              </a:rPr>
              <a:t>ser </a:t>
            </a:r>
            <a:r>
              <a:rPr sz="3400" b="1" spc="65" dirty="0">
                <a:latin typeface="Tahoma"/>
                <a:cs typeface="Tahoma"/>
              </a:rPr>
              <a:t>revisado, </a:t>
            </a:r>
            <a:r>
              <a:rPr sz="3400" b="1" spc="70" dirty="0">
                <a:latin typeface="Tahoma"/>
                <a:cs typeface="Tahoma"/>
              </a:rPr>
              <a:t> </a:t>
            </a:r>
            <a:r>
              <a:rPr sz="3400" b="1" spc="85" dirty="0">
                <a:latin typeface="Tahoma"/>
                <a:cs typeface="Tahoma"/>
              </a:rPr>
              <a:t>principalmente </a:t>
            </a:r>
            <a:r>
              <a:rPr sz="3400" b="1" spc="70" dirty="0">
                <a:latin typeface="Tahoma"/>
                <a:cs typeface="Tahoma"/>
              </a:rPr>
              <a:t>quando surgem </a:t>
            </a:r>
            <a:r>
              <a:rPr sz="3400" b="1" spc="80" dirty="0">
                <a:latin typeface="Tahoma"/>
                <a:cs typeface="Tahoma"/>
              </a:rPr>
              <a:t>novas </a:t>
            </a:r>
            <a:r>
              <a:rPr sz="3400" b="1" spc="85" dirty="0">
                <a:latin typeface="Tahoma"/>
                <a:cs typeface="Tahoma"/>
              </a:rPr>
              <a:t> </a:t>
            </a:r>
            <a:r>
              <a:rPr sz="3400" b="1" spc="70" dirty="0">
                <a:latin typeface="Tahoma"/>
                <a:cs typeface="Tahoma"/>
              </a:rPr>
              <a:t>circunstâncias,</a:t>
            </a:r>
            <a:r>
              <a:rPr sz="3400" b="1" spc="-114" dirty="0">
                <a:latin typeface="Tahoma"/>
                <a:cs typeface="Tahoma"/>
              </a:rPr>
              <a:t> </a:t>
            </a:r>
            <a:r>
              <a:rPr sz="3400" b="1" spc="75" dirty="0">
                <a:latin typeface="Tahoma"/>
                <a:cs typeface="Tahoma"/>
              </a:rPr>
              <a:t>como</a:t>
            </a:r>
            <a:r>
              <a:rPr sz="3400" b="1" spc="-114" dirty="0">
                <a:latin typeface="Tahoma"/>
                <a:cs typeface="Tahoma"/>
              </a:rPr>
              <a:t> </a:t>
            </a:r>
            <a:r>
              <a:rPr sz="3400" b="1" spc="80" dirty="0">
                <a:latin typeface="Tahoma"/>
                <a:cs typeface="Tahoma"/>
              </a:rPr>
              <a:t>mudanças</a:t>
            </a:r>
            <a:r>
              <a:rPr sz="3400" b="1" spc="-114" dirty="0">
                <a:latin typeface="Tahoma"/>
                <a:cs typeface="Tahoma"/>
              </a:rPr>
              <a:t> </a:t>
            </a:r>
            <a:r>
              <a:rPr sz="3400" b="1" spc="50" dirty="0">
                <a:latin typeface="Tahoma"/>
                <a:cs typeface="Tahoma"/>
              </a:rPr>
              <a:t>tecnológicas, </a:t>
            </a:r>
            <a:r>
              <a:rPr sz="3400" b="1" spc="-980" dirty="0">
                <a:latin typeface="Tahoma"/>
                <a:cs typeface="Tahoma"/>
              </a:rPr>
              <a:t> </a:t>
            </a:r>
            <a:r>
              <a:rPr sz="3400" b="1" spc="80" dirty="0">
                <a:latin typeface="Tahoma"/>
                <a:cs typeface="Tahoma"/>
              </a:rPr>
              <a:t>mudanças no </a:t>
            </a:r>
            <a:r>
              <a:rPr sz="3400" b="1" spc="90" dirty="0">
                <a:latin typeface="Tahoma"/>
                <a:cs typeface="Tahoma"/>
              </a:rPr>
              <a:t>ambiente </a:t>
            </a:r>
            <a:r>
              <a:rPr sz="3400" b="1" spc="60" dirty="0">
                <a:latin typeface="Tahoma"/>
                <a:cs typeface="Tahoma"/>
              </a:rPr>
              <a:t>de </a:t>
            </a:r>
            <a:r>
              <a:rPr sz="3400" b="1" spc="85" dirty="0">
                <a:latin typeface="Tahoma"/>
                <a:cs typeface="Tahoma"/>
              </a:rPr>
              <a:t>trabalho </a:t>
            </a:r>
            <a:r>
              <a:rPr sz="3400" b="1" spc="80" dirty="0">
                <a:latin typeface="Tahoma"/>
                <a:cs typeface="Tahoma"/>
              </a:rPr>
              <a:t>ou </a:t>
            </a:r>
            <a:r>
              <a:rPr sz="3400" b="1" spc="85" dirty="0">
                <a:latin typeface="Tahoma"/>
                <a:cs typeface="Tahoma"/>
              </a:rPr>
              <a:t>na </a:t>
            </a:r>
            <a:r>
              <a:rPr sz="3400" b="1" spc="90" dirty="0">
                <a:latin typeface="Tahoma"/>
                <a:cs typeface="Tahoma"/>
              </a:rPr>
              <a:t> </a:t>
            </a:r>
            <a:r>
              <a:rPr sz="3400" b="1" spc="45" dirty="0">
                <a:latin typeface="Tahoma"/>
                <a:cs typeface="Tahoma"/>
              </a:rPr>
              <a:t>organização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EC7B216D-D892-BA0B-3CD0-E618F7579421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5D6D3AB3-8091-C4D6-9536-E122A0C5C3F1}"/>
              </a:ext>
            </a:extLst>
          </p:cNvPr>
          <p:cNvSpPr txBox="1">
            <a:spLocks/>
          </p:cNvSpPr>
          <p:nvPr/>
        </p:nvSpPr>
        <p:spPr>
          <a:xfrm>
            <a:off x="800688" y="2384769"/>
            <a:ext cx="898461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3240"/>
              </a:spcBef>
            </a:pPr>
            <a:r>
              <a:rPr lang="pt-BR" sz="4400" kern="0" spc="130" dirty="0">
                <a:solidFill>
                  <a:srgbClr val="787E11"/>
                </a:solidFill>
                <a:latin typeface="Trebuchet MS"/>
                <a:cs typeface="Trebuchet MS"/>
              </a:rPr>
              <a:t>ANALISE DE RISCO</a:t>
            </a:r>
            <a:r>
              <a:rPr lang="pt-BR" sz="4400" kern="0" spc="30" dirty="0">
                <a:solidFill>
                  <a:srgbClr val="787E11"/>
                </a:solidFill>
                <a:latin typeface="Trebuchet MS"/>
                <a:cs typeface="Trebuchet MS"/>
              </a:rPr>
              <a:t>S</a:t>
            </a:r>
            <a:endParaRPr lang="pt-BR" sz="44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1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8"/>
                </a:moveTo>
                <a:lnTo>
                  <a:pt x="1756814" y="6085858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8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3092852" y="3397907"/>
            <a:ext cx="6616065" cy="6110605"/>
            <a:chOff x="3092852" y="3397907"/>
            <a:chExt cx="6616065" cy="6110605"/>
          </a:xfrm>
        </p:grpSpPr>
        <p:sp>
          <p:nvSpPr>
            <p:cNvPr id="9" name="object 9"/>
            <p:cNvSpPr/>
            <p:nvPr/>
          </p:nvSpPr>
          <p:spPr>
            <a:xfrm>
              <a:off x="3092852" y="3604568"/>
              <a:ext cx="6034405" cy="5904230"/>
            </a:xfrm>
            <a:custGeom>
              <a:avLst/>
              <a:gdLst/>
              <a:ahLst/>
              <a:cxnLst/>
              <a:rect l="l" t="t" r="r" b="b"/>
              <a:pathLst>
                <a:path w="6034405" h="5904230">
                  <a:moveTo>
                    <a:pt x="6034275" y="5903858"/>
                  </a:moveTo>
                  <a:lnTo>
                    <a:pt x="423466" y="5903858"/>
                  </a:lnTo>
                  <a:lnTo>
                    <a:pt x="122684" y="4373547"/>
                  </a:lnTo>
                  <a:lnTo>
                    <a:pt x="8677" y="2485700"/>
                  </a:lnTo>
                  <a:lnTo>
                    <a:pt x="0" y="882245"/>
                  </a:lnTo>
                  <a:lnTo>
                    <a:pt x="15206" y="205109"/>
                  </a:lnTo>
                  <a:lnTo>
                    <a:pt x="934179" y="605037"/>
                  </a:lnTo>
                  <a:lnTo>
                    <a:pt x="951787" y="557610"/>
                  </a:lnTo>
                  <a:lnTo>
                    <a:pt x="971580" y="507357"/>
                  </a:lnTo>
                  <a:lnTo>
                    <a:pt x="993118" y="455385"/>
                  </a:lnTo>
                  <a:lnTo>
                    <a:pt x="1015962" y="402799"/>
                  </a:lnTo>
                  <a:lnTo>
                    <a:pt x="1039670" y="350705"/>
                  </a:lnTo>
                  <a:lnTo>
                    <a:pt x="1063804" y="300210"/>
                  </a:lnTo>
                  <a:lnTo>
                    <a:pt x="1087923" y="252418"/>
                  </a:lnTo>
                  <a:lnTo>
                    <a:pt x="1111587" y="208436"/>
                  </a:lnTo>
                  <a:lnTo>
                    <a:pt x="1134356" y="169370"/>
                  </a:lnTo>
                  <a:lnTo>
                    <a:pt x="1155790" y="136326"/>
                  </a:lnTo>
                  <a:lnTo>
                    <a:pt x="3223466" y="0"/>
                  </a:lnTo>
                  <a:lnTo>
                    <a:pt x="4177866" y="205109"/>
                  </a:lnTo>
                  <a:lnTo>
                    <a:pt x="4471675" y="493690"/>
                  </a:lnTo>
                  <a:lnTo>
                    <a:pt x="4358826" y="1035322"/>
                  </a:lnTo>
                  <a:lnTo>
                    <a:pt x="2118516" y="1120397"/>
                  </a:lnTo>
                  <a:lnTo>
                    <a:pt x="5623946" y="2645894"/>
                  </a:lnTo>
                  <a:lnTo>
                    <a:pt x="5629443" y="2812330"/>
                  </a:lnTo>
                  <a:lnTo>
                    <a:pt x="5635871" y="2980112"/>
                  </a:lnTo>
                  <a:lnTo>
                    <a:pt x="5643289" y="3148797"/>
                  </a:lnTo>
                  <a:lnTo>
                    <a:pt x="5651751" y="3317944"/>
                  </a:lnTo>
                  <a:lnTo>
                    <a:pt x="5661315" y="3487109"/>
                  </a:lnTo>
                  <a:lnTo>
                    <a:pt x="5668330" y="3599678"/>
                  </a:lnTo>
                  <a:lnTo>
                    <a:pt x="5675877" y="3711926"/>
                  </a:lnTo>
                  <a:lnTo>
                    <a:pt x="5683971" y="3823725"/>
                  </a:lnTo>
                  <a:lnTo>
                    <a:pt x="5692629" y="3934941"/>
                  </a:lnTo>
                  <a:lnTo>
                    <a:pt x="5701868" y="4045444"/>
                  </a:lnTo>
                  <a:lnTo>
                    <a:pt x="5711705" y="4155104"/>
                  </a:lnTo>
                  <a:lnTo>
                    <a:pt x="5722156" y="4263788"/>
                  </a:lnTo>
                  <a:lnTo>
                    <a:pt x="5733237" y="4371366"/>
                  </a:lnTo>
                  <a:lnTo>
                    <a:pt x="5744967" y="4477706"/>
                  </a:lnTo>
                  <a:lnTo>
                    <a:pt x="5757360" y="4582677"/>
                  </a:lnTo>
                  <a:lnTo>
                    <a:pt x="5770434" y="4686149"/>
                  </a:lnTo>
                  <a:lnTo>
                    <a:pt x="5784206" y="4787991"/>
                  </a:lnTo>
                  <a:lnTo>
                    <a:pt x="5798692" y="4888070"/>
                  </a:lnTo>
                  <a:lnTo>
                    <a:pt x="5813908" y="4986256"/>
                  </a:lnTo>
                  <a:lnTo>
                    <a:pt x="5821796" y="5034598"/>
                  </a:lnTo>
                  <a:lnTo>
                    <a:pt x="5829872" y="5082418"/>
                  </a:lnTo>
                  <a:lnTo>
                    <a:pt x="5838139" y="5129699"/>
                  </a:lnTo>
                  <a:lnTo>
                    <a:pt x="5846600" y="5176424"/>
                  </a:lnTo>
                  <a:lnTo>
                    <a:pt x="5855255" y="5222578"/>
                  </a:lnTo>
                  <a:lnTo>
                    <a:pt x="5864108" y="5268145"/>
                  </a:lnTo>
                  <a:lnTo>
                    <a:pt x="5873160" y="5313106"/>
                  </a:lnTo>
                  <a:lnTo>
                    <a:pt x="5882414" y="5357447"/>
                  </a:lnTo>
                  <a:lnTo>
                    <a:pt x="5891871" y="5401151"/>
                  </a:lnTo>
                  <a:lnTo>
                    <a:pt x="5901534" y="5444201"/>
                  </a:lnTo>
                  <a:lnTo>
                    <a:pt x="5911404" y="5486581"/>
                  </a:lnTo>
                  <a:lnTo>
                    <a:pt x="5921484" y="5528275"/>
                  </a:lnTo>
                  <a:lnTo>
                    <a:pt x="5931775" y="5569266"/>
                  </a:lnTo>
                  <a:lnTo>
                    <a:pt x="5942281" y="5609538"/>
                  </a:lnTo>
                  <a:lnTo>
                    <a:pt x="5953003" y="5649074"/>
                  </a:lnTo>
                  <a:lnTo>
                    <a:pt x="5963942" y="5687859"/>
                  </a:lnTo>
                  <a:lnTo>
                    <a:pt x="5975102" y="5725875"/>
                  </a:lnTo>
                  <a:lnTo>
                    <a:pt x="5986484" y="5763107"/>
                  </a:lnTo>
                  <a:lnTo>
                    <a:pt x="5998090" y="5799537"/>
                  </a:lnTo>
                  <a:lnTo>
                    <a:pt x="6021984" y="5869929"/>
                  </a:lnTo>
                  <a:lnTo>
                    <a:pt x="6034275" y="5903858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08059" y="3809678"/>
              <a:ext cx="6600825" cy="5088255"/>
            </a:xfrm>
            <a:custGeom>
              <a:avLst/>
              <a:gdLst/>
              <a:ahLst/>
              <a:cxnLst/>
              <a:rect l="l" t="t" r="r" b="b"/>
              <a:pathLst>
                <a:path w="6600825" h="5088255">
                  <a:moveTo>
                    <a:pt x="6600687" y="5088126"/>
                  </a:moveTo>
                  <a:lnTo>
                    <a:pt x="989878" y="5088126"/>
                  </a:lnTo>
                  <a:lnTo>
                    <a:pt x="442652" y="3766897"/>
                  </a:lnTo>
                  <a:lnTo>
                    <a:pt x="145999" y="2076321"/>
                  </a:lnTo>
                  <a:lnTo>
                    <a:pt x="23816" y="619616"/>
                  </a:lnTo>
                  <a:lnTo>
                    <a:pt x="0" y="0"/>
                  </a:lnTo>
                  <a:lnTo>
                    <a:pt x="1108053" y="0"/>
                  </a:lnTo>
                  <a:lnTo>
                    <a:pt x="1165149" y="662598"/>
                  </a:lnTo>
                  <a:lnTo>
                    <a:pt x="4235995" y="398117"/>
                  </a:lnTo>
                  <a:lnTo>
                    <a:pt x="4212670" y="200817"/>
                  </a:lnTo>
                  <a:lnTo>
                    <a:pt x="4162659" y="0"/>
                  </a:lnTo>
                  <a:lnTo>
                    <a:pt x="5610757" y="0"/>
                  </a:lnTo>
                  <a:lnTo>
                    <a:pt x="5634581" y="619616"/>
                  </a:lnTo>
                  <a:lnTo>
                    <a:pt x="5756782" y="2076321"/>
                  </a:lnTo>
                  <a:lnTo>
                    <a:pt x="6053453" y="3766897"/>
                  </a:lnTo>
                  <a:lnTo>
                    <a:pt x="6600687" y="5088126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163619" y="3397907"/>
              <a:ext cx="3212465" cy="1075690"/>
            </a:xfrm>
            <a:custGeom>
              <a:avLst/>
              <a:gdLst/>
              <a:ahLst/>
              <a:cxnLst/>
              <a:rect l="l" t="t" r="r" b="b"/>
              <a:pathLst>
                <a:path w="3212465" h="1075689">
                  <a:moveTo>
                    <a:pt x="86420" y="1075558"/>
                  </a:moveTo>
                  <a:lnTo>
                    <a:pt x="88069" y="1052280"/>
                  </a:lnTo>
                  <a:lnTo>
                    <a:pt x="88521" y="1031372"/>
                  </a:lnTo>
                  <a:lnTo>
                    <a:pt x="88178" y="1010498"/>
                  </a:lnTo>
                  <a:lnTo>
                    <a:pt x="83721" y="1003328"/>
                  </a:lnTo>
                  <a:lnTo>
                    <a:pt x="72379" y="983082"/>
                  </a:lnTo>
                  <a:lnTo>
                    <a:pt x="57196" y="951655"/>
                  </a:lnTo>
                  <a:lnTo>
                    <a:pt x="41219" y="910943"/>
                  </a:lnTo>
                  <a:lnTo>
                    <a:pt x="31854" y="874553"/>
                  </a:lnTo>
                  <a:lnTo>
                    <a:pt x="32168" y="850298"/>
                  </a:lnTo>
                  <a:lnTo>
                    <a:pt x="38688" y="831270"/>
                  </a:lnTo>
                  <a:lnTo>
                    <a:pt x="47942" y="810560"/>
                  </a:lnTo>
                  <a:lnTo>
                    <a:pt x="49013" y="786054"/>
                  </a:lnTo>
                  <a:lnTo>
                    <a:pt x="40223" y="759884"/>
                  </a:lnTo>
                  <a:lnTo>
                    <a:pt x="31956" y="731513"/>
                  </a:lnTo>
                  <a:lnTo>
                    <a:pt x="34599" y="700403"/>
                  </a:lnTo>
                  <a:lnTo>
                    <a:pt x="39986" y="668102"/>
                  </a:lnTo>
                  <a:lnTo>
                    <a:pt x="36700" y="635472"/>
                  </a:lnTo>
                  <a:lnTo>
                    <a:pt x="30359" y="600941"/>
                  </a:lnTo>
                  <a:lnTo>
                    <a:pt x="26582" y="562939"/>
                  </a:lnTo>
                  <a:lnTo>
                    <a:pt x="22472" y="531167"/>
                  </a:lnTo>
                  <a:lnTo>
                    <a:pt x="13989" y="511274"/>
                  </a:lnTo>
                  <a:lnTo>
                    <a:pt x="5157" y="495725"/>
                  </a:lnTo>
                  <a:lnTo>
                    <a:pt x="0" y="476985"/>
                  </a:lnTo>
                  <a:lnTo>
                    <a:pt x="1413" y="450220"/>
                  </a:lnTo>
                  <a:lnTo>
                    <a:pt x="7466" y="418752"/>
                  </a:lnTo>
                  <a:lnTo>
                    <a:pt x="14945" y="387168"/>
                  </a:lnTo>
                  <a:lnTo>
                    <a:pt x="20635" y="360053"/>
                  </a:lnTo>
                  <a:lnTo>
                    <a:pt x="21693" y="342331"/>
                  </a:lnTo>
                  <a:lnTo>
                    <a:pt x="20764" y="319281"/>
                  </a:lnTo>
                  <a:lnTo>
                    <a:pt x="16239" y="263808"/>
                  </a:lnTo>
                  <a:lnTo>
                    <a:pt x="108090" y="255895"/>
                  </a:lnTo>
                  <a:lnTo>
                    <a:pt x="108193" y="256671"/>
                  </a:lnTo>
                  <a:lnTo>
                    <a:pt x="2999992" y="7654"/>
                  </a:lnTo>
                  <a:lnTo>
                    <a:pt x="2999992" y="6826"/>
                  </a:lnTo>
                  <a:lnTo>
                    <a:pt x="3079431" y="0"/>
                  </a:lnTo>
                  <a:lnTo>
                    <a:pt x="3078089" y="24468"/>
                  </a:lnTo>
                  <a:lnTo>
                    <a:pt x="3077310" y="47463"/>
                  </a:lnTo>
                  <a:lnTo>
                    <a:pt x="3076896" y="84919"/>
                  </a:lnTo>
                  <a:lnTo>
                    <a:pt x="3074286" y="120641"/>
                  </a:lnTo>
                  <a:lnTo>
                    <a:pt x="3069158" y="156586"/>
                  </a:lnTo>
                  <a:lnTo>
                    <a:pt x="3065922" y="189486"/>
                  </a:lnTo>
                  <a:lnTo>
                    <a:pt x="3068984" y="216073"/>
                  </a:lnTo>
                  <a:lnTo>
                    <a:pt x="3078656" y="249729"/>
                  </a:lnTo>
                  <a:lnTo>
                    <a:pt x="3089890" y="297275"/>
                  </a:lnTo>
                  <a:lnTo>
                    <a:pt x="3099049" y="345724"/>
                  </a:lnTo>
                  <a:lnTo>
                    <a:pt x="3102497" y="382085"/>
                  </a:lnTo>
                  <a:lnTo>
                    <a:pt x="3108825" y="414633"/>
                  </a:lnTo>
                  <a:lnTo>
                    <a:pt x="3125543" y="454928"/>
                  </a:lnTo>
                  <a:lnTo>
                    <a:pt x="3147275" y="494797"/>
                  </a:lnTo>
                  <a:lnTo>
                    <a:pt x="3168644" y="526065"/>
                  </a:lnTo>
                  <a:lnTo>
                    <a:pt x="3184282" y="560391"/>
                  </a:lnTo>
                  <a:lnTo>
                    <a:pt x="3193869" y="607823"/>
                  </a:lnTo>
                  <a:lnTo>
                    <a:pt x="3199364" y="657766"/>
                  </a:lnTo>
                  <a:lnTo>
                    <a:pt x="3202726" y="699627"/>
                  </a:lnTo>
                  <a:lnTo>
                    <a:pt x="3208053" y="749508"/>
                  </a:lnTo>
                  <a:lnTo>
                    <a:pt x="3210653" y="778114"/>
                  </a:lnTo>
                  <a:lnTo>
                    <a:pt x="3211983" y="806371"/>
                  </a:lnTo>
                  <a:lnTo>
                    <a:pt x="3118995" y="814387"/>
                  </a:lnTo>
                  <a:lnTo>
                    <a:pt x="3117590" y="782007"/>
                  </a:lnTo>
                  <a:lnTo>
                    <a:pt x="3114392" y="743425"/>
                  </a:lnTo>
                  <a:lnTo>
                    <a:pt x="3111620" y="703049"/>
                  </a:lnTo>
                  <a:lnTo>
                    <a:pt x="3111496" y="665287"/>
                  </a:lnTo>
                  <a:lnTo>
                    <a:pt x="3110489" y="630470"/>
                  </a:lnTo>
                  <a:lnTo>
                    <a:pt x="3104915" y="605399"/>
                  </a:lnTo>
                  <a:lnTo>
                    <a:pt x="3097808" y="587658"/>
                  </a:lnTo>
                  <a:lnTo>
                    <a:pt x="3092205" y="574834"/>
                  </a:lnTo>
                  <a:lnTo>
                    <a:pt x="3088033" y="556315"/>
                  </a:lnTo>
                  <a:lnTo>
                    <a:pt x="3084816" y="527998"/>
                  </a:lnTo>
                  <a:lnTo>
                    <a:pt x="3084983" y="497227"/>
                  </a:lnTo>
                  <a:lnTo>
                    <a:pt x="3090964" y="471348"/>
                  </a:lnTo>
                  <a:lnTo>
                    <a:pt x="3092744" y="460083"/>
                  </a:lnTo>
                  <a:lnTo>
                    <a:pt x="3090117" y="445807"/>
                  </a:lnTo>
                  <a:lnTo>
                    <a:pt x="3084280" y="429407"/>
                  </a:lnTo>
                  <a:lnTo>
                    <a:pt x="3076431" y="411770"/>
                  </a:lnTo>
                  <a:lnTo>
                    <a:pt x="95005" y="411770"/>
                  </a:lnTo>
                  <a:lnTo>
                    <a:pt x="91391" y="426206"/>
                  </a:lnTo>
                  <a:lnTo>
                    <a:pt x="90958" y="441727"/>
                  </a:lnTo>
                  <a:lnTo>
                    <a:pt x="91980" y="460410"/>
                  </a:lnTo>
                  <a:lnTo>
                    <a:pt x="92729" y="484329"/>
                  </a:lnTo>
                  <a:lnTo>
                    <a:pt x="91696" y="513198"/>
                  </a:lnTo>
                  <a:lnTo>
                    <a:pt x="88844" y="533596"/>
                  </a:lnTo>
                  <a:lnTo>
                    <a:pt x="84897" y="549776"/>
                  </a:lnTo>
                  <a:lnTo>
                    <a:pt x="80576" y="565990"/>
                  </a:lnTo>
                  <a:lnTo>
                    <a:pt x="79868" y="590690"/>
                  </a:lnTo>
                  <a:lnTo>
                    <a:pt x="81996" y="638982"/>
                  </a:lnTo>
                  <a:lnTo>
                    <a:pt x="86095" y="702347"/>
                  </a:lnTo>
                  <a:lnTo>
                    <a:pt x="91295" y="772264"/>
                  </a:lnTo>
                  <a:lnTo>
                    <a:pt x="104831" y="936129"/>
                  </a:lnTo>
                  <a:lnTo>
                    <a:pt x="112149" y="1008979"/>
                  </a:lnTo>
                  <a:lnTo>
                    <a:pt x="115348" y="1041765"/>
                  </a:lnTo>
                  <a:lnTo>
                    <a:pt x="117451" y="1072869"/>
                  </a:lnTo>
                  <a:lnTo>
                    <a:pt x="86420" y="1075558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497060" y="5317937"/>
            <a:ext cx="5097145" cy="1225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4100"/>
              </a:lnSpc>
              <a:spcBef>
                <a:spcPts val="100"/>
              </a:spcBef>
            </a:pPr>
            <a:r>
              <a:rPr sz="2300" spc="50" dirty="0">
                <a:latin typeface="Trebuchet MS"/>
                <a:cs typeface="Trebuchet MS"/>
              </a:rPr>
              <a:t>Análises </a:t>
            </a:r>
            <a:r>
              <a:rPr sz="2300" spc="45" dirty="0">
                <a:latin typeface="Trebuchet MS"/>
                <a:cs typeface="Trebuchet MS"/>
              </a:rPr>
              <a:t>de </a:t>
            </a:r>
            <a:r>
              <a:rPr sz="2300" spc="60" dirty="0">
                <a:latin typeface="Trebuchet MS"/>
                <a:cs typeface="Trebuchet MS"/>
              </a:rPr>
              <a:t>riscos </a:t>
            </a:r>
            <a:r>
              <a:rPr sz="2300" spc="75" dirty="0">
                <a:latin typeface="Trebuchet MS"/>
                <a:cs typeface="Trebuchet MS"/>
              </a:rPr>
              <a:t>não </a:t>
            </a:r>
            <a:r>
              <a:rPr sz="2300" spc="45" dirty="0">
                <a:latin typeface="Trebuchet MS"/>
                <a:cs typeface="Trebuchet MS"/>
              </a:rPr>
              <a:t>substituem </a:t>
            </a:r>
            <a:r>
              <a:rPr sz="2300" spc="100" dirty="0">
                <a:latin typeface="Trebuchet MS"/>
                <a:cs typeface="Trebuchet MS"/>
              </a:rPr>
              <a:t>as </a:t>
            </a:r>
            <a:r>
              <a:rPr sz="2300" spc="-680" dirty="0">
                <a:latin typeface="Trebuchet MS"/>
                <a:cs typeface="Trebuchet MS"/>
              </a:rPr>
              <a:t> </a:t>
            </a:r>
            <a:r>
              <a:rPr sz="2300" spc="25" dirty="0">
                <a:latin typeface="Trebuchet MS"/>
                <a:cs typeface="Trebuchet MS"/>
              </a:rPr>
              <a:t>exigências</a:t>
            </a:r>
            <a:r>
              <a:rPr sz="2300" spc="-125" dirty="0">
                <a:latin typeface="Trebuchet MS"/>
                <a:cs typeface="Trebuchet MS"/>
              </a:rPr>
              <a:t> </a:t>
            </a:r>
            <a:r>
              <a:rPr sz="2300" spc="40" dirty="0">
                <a:latin typeface="Trebuchet MS"/>
                <a:cs typeface="Trebuchet MS"/>
              </a:rPr>
              <a:t>legais</a:t>
            </a:r>
            <a:r>
              <a:rPr sz="2300" spc="-120" dirty="0">
                <a:latin typeface="Trebuchet MS"/>
                <a:cs typeface="Trebuchet MS"/>
              </a:rPr>
              <a:t> </a:t>
            </a:r>
            <a:r>
              <a:rPr sz="2300" spc="45" dirty="0">
                <a:latin typeface="Trebuchet MS"/>
                <a:cs typeface="Trebuchet MS"/>
              </a:rPr>
              <a:t>para</a:t>
            </a:r>
            <a:r>
              <a:rPr sz="2300" spc="-120" dirty="0">
                <a:latin typeface="Trebuchet MS"/>
                <a:cs typeface="Trebuchet MS"/>
              </a:rPr>
              <a:t> </a:t>
            </a:r>
            <a:r>
              <a:rPr sz="2300" spc="55" dirty="0">
                <a:latin typeface="Trebuchet MS"/>
                <a:cs typeface="Trebuchet MS"/>
              </a:rPr>
              <a:t>mecanismos</a:t>
            </a:r>
            <a:r>
              <a:rPr sz="2300" spc="-120" dirty="0">
                <a:latin typeface="Trebuchet MS"/>
                <a:cs typeface="Trebuchet MS"/>
              </a:rPr>
              <a:t> </a:t>
            </a:r>
            <a:r>
              <a:rPr sz="2300" spc="45" dirty="0">
                <a:latin typeface="Trebuchet MS"/>
                <a:cs typeface="Trebuchet MS"/>
              </a:rPr>
              <a:t>de </a:t>
            </a:r>
            <a:r>
              <a:rPr sz="2300" spc="-680" dirty="0">
                <a:latin typeface="Trebuchet MS"/>
                <a:cs typeface="Trebuchet MS"/>
              </a:rPr>
              <a:t> </a:t>
            </a:r>
            <a:r>
              <a:rPr sz="2300" spc="30" dirty="0">
                <a:latin typeface="Trebuchet MS"/>
                <a:cs typeface="Trebuchet MS"/>
              </a:rPr>
              <a:t>proteção</a:t>
            </a:r>
            <a:r>
              <a:rPr sz="2300" spc="-125" dirty="0">
                <a:latin typeface="Trebuchet MS"/>
                <a:cs typeface="Trebuchet MS"/>
              </a:rPr>
              <a:t> </a:t>
            </a:r>
            <a:r>
              <a:rPr sz="2300" spc="114" dirty="0">
                <a:latin typeface="Trebuchet MS"/>
                <a:cs typeface="Trebuchet MS"/>
              </a:rPr>
              <a:t>dos</a:t>
            </a:r>
            <a:r>
              <a:rPr sz="2300" spc="-120" dirty="0">
                <a:latin typeface="Trebuchet MS"/>
                <a:cs typeface="Trebuchet MS"/>
              </a:rPr>
              <a:t> </a:t>
            </a:r>
            <a:r>
              <a:rPr sz="2300" spc="20" dirty="0">
                <a:latin typeface="Trebuchet MS"/>
                <a:cs typeface="Trebuchet MS"/>
              </a:rPr>
              <a:t>trabalhadores.</a:t>
            </a:r>
            <a:endParaRPr sz="2300">
              <a:latin typeface="Trebuchet MS"/>
              <a:cs typeface="Trebuchet MS"/>
            </a:endParaRPr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BFB74A39-24A1-D877-F64C-389178C98BA3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C9318269-3F1E-D171-CF0A-95AAA3C1FA48}"/>
              </a:ext>
            </a:extLst>
          </p:cNvPr>
          <p:cNvSpPr txBox="1">
            <a:spLocks/>
          </p:cNvSpPr>
          <p:nvPr/>
        </p:nvSpPr>
        <p:spPr>
          <a:xfrm>
            <a:off x="800688" y="2384769"/>
            <a:ext cx="898461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3240"/>
              </a:spcBef>
            </a:pPr>
            <a:r>
              <a:rPr lang="pt-BR" sz="4400" kern="0" spc="130" dirty="0">
                <a:solidFill>
                  <a:srgbClr val="787E11"/>
                </a:solidFill>
                <a:latin typeface="Trebuchet MS"/>
                <a:cs typeface="Trebuchet MS"/>
              </a:rPr>
              <a:t>ANALISE DE RISCO</a:t>
            </a:r>
            <a:r>
              <a:rPr lang="pt-BR" sz="4400" kern="0" spc="30" dirty="0">
                <a:solidFill>
                  <a:srgbClr val="787E11"/>
                </a:solidFill>
                <a:latin typeface="Trebuchet MS"/>
                <a:cs typeface="Trebuchet MS"/>
              </a:rPr>
              <a:t>S</a:t>
            </a:r>
            <a:endParaRPr lang="pt-BR" sz="44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31818" y="8198353"/>
            <a:ext cx="17248505" cy="348615"/>
            <a:chOff x="1031818" y="8198353"/>
            <a:chExt cx="17248505" cy="348615"/>
          </a:xfrm>
        </p:grpSpPr>
        <p:sp>
          <p:nvSpPr>
            <p:cNvPr id="3" name="object 3"/>
            <p:cNvSpPr/>
            <p:nvPr/>
          </p:nvSpPr>
          <p:spPr>
            <a:xfrm>
              <a:off x="1278097" y="8372505"/>
              <a:ext cx="17002760" cy="0"/>
            </a:xfrm>
            <a:custGeom>
              <a:avLst/>
              <a:gdLst/>
              <a:ahLst/>
              <a:cxnLst/>
              <a:rect l="l" t="t" r="r" b="b"/>
              <a:pathLst>
                <a:path w="17002760">
                  <a:moveTo>
                    <a:pt x="0" y="0"/>
                  </a:moveTo>
                  <a:lnTo>
                    <a:pt x="17002161" y="0"/>
                  </a:lnTo>
                </a:path>
              </a:pathLst>
            </a:custGeom>
            <a:ln w="19049">
              <a:solidFill>
                <a:srgbClr val="0045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31811" y="8198358"/>
              <a:ext cx="13242925" cy="348615"/>
            </a:xfrm>
            <a:custGeom>
              <a:avLst/>
              <a:gdLst/>
              <a:ahLst/>
              <a:cxnLst/>
              <a:rect l="l" t="t" r="r" b="b"/>
              <a:pathLst>
                <a:path w="13242925" h="348615">
                  <a:moveTo>
                    <a:pt x="380174" y="164604"/>
                  </a:moveTo>
                  <a:lnTo>
                    <a:pt x="285127" y="0"/>
                  </a:lnTo>
                  <a:lnTo>
                    <a:pt x="95034" y="0"/>
                  </a:lnTo>
                  <a:lnTo>
                    <a:pt x="0" y="164604"/>
                  </a:lnTo>
                  <a:lnTo>
                    <a:pt x="95034" y="329260"/>
                  </a:lnTo>
                  <a:lnTo>
                    <a:pt x="285140" y="329260"/>
                  </a:lnTo>
                  <a:lnTo>
                    <a:pt x="380174" y="164655"/>
                  </a:lnTo>
                  <a:close/>
                </a:path>
                <a:path w="13242925" h="348615">
                  <a:moveTo>
                    <a:pt x="4665624" y="164604"/>
                  </a:moveTo>
                  <a:lnTo>
                    <a:pt x="4570577" y="0"/>
                  </a:lnTo>
                  <a:lnTo>
                    <a:pt x="4380484" y="0"/>
                  </a:lnTo>
                  <a:lnTo>
                    <a:pt x="4285450" y="164604"/>
                  </a:lnTo>
                  <a:lnTo>
                    <a:pt x="4380484" y="329260"/>
                  </a:lnTo>
                  <a:lnTo>
                    <a:pt x="4570590" y="329260"/>
                  </a:lnTo>
                  <a:lnTo>
                    <a:pt x="4665624" y="164655"/>
                  </a:lnTo>
                  <a:close/>
                </a:path>
                <a:path w="13242925" h="348615">
                  <a:moveTo>
                    <a:pt x="8954186" y="183654"/>
                  </a:moveTo>
                  <a:lnTo>
                    <a:pt x="8859139" y="19050"/>
                  </a:lnTo>
                  <a:lnTo>
                    <a:pt x="8669045" y="19050"/>
                  </a:lnTo>
                  <a:lnTo>
                    <a:pt x="8574011" y="183654"/>
                  </a:lnTo>
                  <a:lnTo>
                    <a:pt x="8669045" y="348310"/>
                  </a:lnTo>
                  <a:lnTo>
                    <a:pt x="8859152" y="348310"/>
                  </a:lnTo>
                  <a:lnTo>
                    <a:pt x="8954186" y="183705"/>
                  </a:lnTo>
                  <a:close/>
                </a:path>
                <a:path w="13242925" h="348615">
                  <a:moveTo>
                    <a:pt x="13242747" y="164604"/>
                  </a:moveTo>
                  <a:lnTo>
                    <a:pt x="13147701" y="0"/>
                  </a:lnTo>
                  <a:lnTo>
                    <a:pt x="12957607" y="0"/>
                  </a:lnTo>
                  <a:lnTo>
                    <a:pt x="12862573" y="164604"/>
                  </a:lnTo>
                  <a:lnTo>
                    <a:pt x="12957607" y="329260"/>
                  </a:lnTo>
                  <a:lnTo>
                    <a:pt x="13147713" y="329260"/>
                  </a:lnTo>
                  <a:lnTo>
                    <a:pt x="13242747" y="164655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16000" y="4184036"/>
            <a:ext cx="4263390" cy="2184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100" dirty="0">
                <a:solidFill>
                  <a:srgbClr val="00A181"/>
                </a:solidFill>
                <a:latin typeface="Trebuchet MS"/>
                <a:cs typeface="Trebuchet MS"/>
              </a:rPr>
              <a:t>PENSE</a:t>
            </a:r>
            <a:r>
              <a:rPr sz="3900" spc="-235" dirty="0">
                <a:solidFill>
                  <a:srgbClr val="00A181"/>
                </a:solidFill>
                <a:latin typeface="Trebuchet MS"/>
                <a:cs typeface="Trebuchet MS"/>
              </a:rPr>
              <a:t> </a:t>
            </a:r>
            <a:r>
              <a:rPr sz="3900" spc="50" dirty="0">
                <a:solidFill>
                  <a:srgbClr val="00A181"/>
                </a:solidFill>
                <a:latin typeface="Trebuchet MS"/>
                <a:cs typeface="Trebuchet MS"/>
              </a:rPr>
              <a:t>NA</a:t>
            </a:r>
            <a:r>
              <a:rPr sz="3900" spc="-229" dirty="0">
                <a:solidFill>
                  <a:srgbClr val="00A181"/>
                </a:solidFill>
                <a:latin typeface="Trebuchet MS"/>
                <a:cs typeface="Trebuchet MS"/>
              </a:rPr>
              <a:t> </a:t>
            </a:r>
            <a:r>
              <a:rPr sz="3900" spc="-55" dirty="0">
                <a:solidFill>
                  <a:srgbClr val="00A181"/>
                </a:solidFill>
                <a:latin typeface="Trebuchet MS"/>
                <a:cs typeface="Trebuchet MS"/>
              </a:rPr>
              <a:t>TAREFA</a:t>
            </a:r>
            <a:endParaRPr sz="39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1970"/>
              </a:spcBef>
            </a:pPr>
            <a:r>
              <a:rPr sz="2500" spc="-15" dirty="0">
                <a:latin typeface="Trebuchet MS"/>
                <a:cs typeface="Trebuchet MS"/>
              </a:rPr>
              <a:t>Descrever</a:t>
            </a:r>
            <a:r>
              <a:rPr sz="2500" spc="-70" dirty="0">
                <a:latin typeface="Trebuchet MS"/>
                <a:cs typeface="Trebuchet MS"/>
              </a:rPr>
              <a:t> </a:t>
            </a:r>
            <a:r>
              <a:rPr sz="2500" spc="85" dirty="0">
                <a:latin typeface="Trebuchet MS"/>
                <a:cs typeface="Trebuchet MS"/>
              </a:rPr>
              <a:t>o</a:t>
            </a:r>
            <a:r>
              <a:rPr sz="2500" spc="-70" dirty="0">
                <a:latin typeface="Trebuchet MS"/>
                <a:cs typeface="Trebuchet MS"/>
              </a:rPr>
              <a:t> </a:t>
            </a:r>
            <a:r>
              <a:rPr sz="2500" spc="-35" dirty="0">
                <a:latin typeface="Trebuchet MS"/>
                <a:cs typeface="Trebuchet MS"/>
              </a:rPr>
              <a:t>objeto</a:t>
            </a:r>
            <a:r>
              <a:rPr sz="2500" spc="-70" dirty="0">
                <a:latin typeface="Trebuchet MS"/>
                <a:cs typeface="Trebuchet MS"/>
              </a:rPr>
              <a:t> </a:t>
            </a:r>
            <a:r>
              <a:rPr sz="2500" spc="20" dirty="0">
                <a:latin typeface="Trebuchet MS"/>
                <a:cs typeface="Trebuchet MS"/>
              </a:rPr>
              <a:t>de</a:t>
            </a:r>
            <a:r>
              <a:rPr sz="2500" spc="-70" dirty="0">
                <a:latin typeface="Trebuchet MS"/>
                <a:cs typeface="Trebuchet MS"/>
              </a:rPr>
              <a:t> </a:t>
            </a:r>
            <a:r>
              <a:rPr sz="2500" spc="-30" dirty="0">
                <a:latin typeface="Trebuchet MS"/>
                <a:cs typeface="Trebuchet MS"/>
              </a:rPr>
              <a:t>estudo, </a:t>
            </a:r>
            <a:r>
              <a:rPr sz="2500" spc="-740" dirty="0">
                <a:latin typeface="Trebuchet MS"/>
                <a:cs typeface="Trebuchet MS"/>
              </a:rPr>
              <a:t> </a:t>
            </a:r>
            <a:r>
              <a:rPr sz="2500" spc="-5" dirty="0">
                <a:latin typeface="Trebuchet MS"/>
                <a:cs typeface="Trebuchet MS"/>
              </a:rPr>
              <a:t>fazendo </a:t>
            </a:r>
            <a:r>
              <a:rPr sz="2500" spc="25" dirty="0">
                <a:latin typeface="Trebuchet MS"/>
                <a:cs typeface="Trebuchet MS"/>
              </a:rPr>
              <a:t>a </a:t>
            </a:r>
            <a:r>
              <a:rPr sz="2500" spc="45" dirty="0">
                <a:latin typeface="Trebuchet MS"/>
                <a:cs typeface="Trebuchet MS"/>
              </a:rPr>
              <a:t>subdivisão </a:t>
            </a:r>
            <a:r>
              <a:rPr sz="2500" spc="35" dirty="0">
                <a:latin typeface="Trebuchet MS"/>
                <a:cs typeface="Trebuchet MS"/>
              </a:rPr>
              <a:t>que </a:t>
            </a:r>
            <a:r>
              <a:rPr sz="2500" spc="55" dirty="0">
                <a:latin typeface="Trebuchet MS"/>
                <a:cs typeface="Trebuchet MS"/>
              </a:rPr>
              <a:t>se </a:t>
            </a:r>
            <a:r>
              <a:rPr sz="2500" spc="60" dirty="0">
                <a:latin typeface="Trebuchet MS"/>
                <a:cs typeface="Trebuchet MS"/>
              </a:rPr>
              <a:t> </a:t>
            </a:r>
            <a:r>
              <a:rPr sz="2500" spc="-40" dirty="0">
                <a:latin typeface="Trebuchet MS"/>
                <a:cs typeface="Trebuchet MS"/>
              </a:rPr>
              <a:t>julgar</a:t>
            </a:r>
            <a:r>
              <a:rPr sz="2500" spc="-65" dirty="0">
                <a:latin typeface="Trebuchet MS"/>
                <a:cs typeface="Trebuchet MS"/>
              </a:rPr>
              <a:t> </a:t>
            </a:r>
            <a:r>
              <a:rPr sz="2500" spc="-15" dirty="0">
                <a:latin typeface="Trebuchet MS"/>
                <a:cs typeface="Trebuchet MS"/>
              </a:rPr>
              <a:t>adequada.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706851" y="4184036"/>
            <a:ext cx="3145790" cy="291020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206375">
              <a:lnSpc>
                <a:spcPts val="5030"/>
              </a:lnSpc>
              <a:spcBef>
                <a:spcPts val="275"/>
              </a:spcBef>
            </a:pPr>
            <a:r>
              <a:rPr sz="4200" spc="130" dirty="0">
                <a:solidFill>
                  <a:srgbClr val="00A181"/>
                </a:solidFill>
                <a:latin typeface="Trebuchet MS"/>
                <a:cs typeface="Trebuchet MS"/>
              </a:rPr>
              <a:t>MEDIDAS</a:t>
            </a:r>
            <a:r>
              <a:rPr sz="4200" spc="-310" dirty="0">
                <a:solidFill>
                  <a:srgbClr val="00A181"/>
                </a:solidFill>
                <a:latin typeface="Trebuchet MS"/>
                <a:cs typeface="Trebuchet MS"/>
              </a:rPr>
              <a:t> </a:t>
            </a:r>
            <a:r>
              <a:rPr sz="4200" spc="55" dirty="0">
                <a:solidFill>
                  <a:srgbClr val="00A181"/>
                </a:solidFill>
                <a:latin typeface="Trebuchet MS"/>
                <a:cs typeface="Trebuchet MS"/>
              </a:rPr>
              <a:t>DE </a:t>
            </a:r>
            <a:r>
              <a:rPr sz="4200" spc="-1250" dirty="0">
                <a:solidFill>
                  <a:srgbClr val="00A181"/>
                </a:solidFill>
                <a:latin typeface="Trebuchet MS"/>
                <a:cs typeface="Trebuchet MS"/>
              </a:rPr>
              <a:t> </a:t>
            </a:r>
            <a:r>
              <a:rPr sz="4200" spc="-10" dirty="0">
                <a:solidFill>
                  <a:srgbClr val="00A181"/>
                </a:solidFill>
                <a:latin typeface="Trebuchet MS"/>
                <a:cs typeface="Trebuchet MS"/>
              </a:rPr>
              <a:t>CONTRLE</a:t>
            </a:r>
            <a:endParaRPr sz="4200">
              <a:latin typeface="Trebuchet MS"/>
              <a:cs typeface="Trebuchet MS"/>
            </a:endParaRPr>
          </a:p>
          <a:p>
            <a:pPr marL="12700" marR="5080" algn="just">
              <a:lnSpc>
                <a:spcPct val="115399"/>
              </a:lnSpc>
              <a:spcBef>
                <a:spcPts val="1675"/>
              </a:spcBef>
            </a:pPr>
            <a:r>
              <a:rPr sz="2600" spc="25" dirty="0">
                <a:latin typeface="Trebuchet MS"/>
                <a:cs typeface="Trebuchet MS"/>
              </a:rPr>
              <a:t>Propor</a:t>
            </a:r>
            <a:r>
              <a:rPr sz="2600" spc="-95" dirty="0">
                <a:latin typeface="Trebuchet MS"/>
                <a:cs typeface="Trebuchet MS"/>
              </a:rPr>
              <a:t> </a:t>
            </a:r>
            <a:r>
              <a:rPr sz="2600" spc="40" dirty="0">
                <a:latin typeface="Trebuchet MS"/>
                <a:cs typeface="Trebuchet MS"/>
              </a:rPr>
              <a:t>medidas</a:t>
            </a:r>
            <a:r>
              <a:rPr sz="2600" spc="-95" dirty="0">
                <a:latin typeface="Trebuchet MS"/>
                <a:cs typeface="Trebuchet MS"/>
              </a:rPr>
              <a:t> </a:t>
            </a:r>
            <a:r>
              <a:rPr sz="2600" spc="15" dirty="0">
                <a:latin typeface="Trebuchet MS"/>
                <a:cs typeface="Trebuchet MS"/>
              </a:rPr>
              <a:t>para </a:t>
            </a:r>
            <a:r>
              <a:rPr sz="2600" spc="-770" dirty="0">
                <a:latin typeface="Trebuchet MS"/>
                <a:cs typeface="Trebuchet MS"/>
              </a:rPr>
              <a:t> </a:t>
            </a:r>
            <a:r>
              <a:rPr sz="2600" spc="-10" dirty="0">
                <a:latin typeface="Trebuchet MS"/>
                <a:cs typeface="Trebuchet MS"/>
              </a:rPr>
              <a:t>eliminiar </a:t>
            </a:r>
            <a:r>
              <a:rPr sz="2600" spc="80" dirty="0">
                <a:latin typeface="Trebuchet MS"/>
                <a:cs typeface="Trebuchet MS"/>
              </a:rPr>
              <a:t>ou </a:t>
            </a:r>
            <a:r>
              <a:rPr sz="2600" spc="-25" dirty="0">
                <a:latin typeface="Trebuchet MS"/>
                <a:cs typeface="Trebuchet MS"/>
              </a:rPr>
              <a:t>deixar </a:t>
            </a:r>
            <a:r>
              <a:rPr sz="2600" spc="25" dirty="0">
                <a:latin typeface="Trebuchet MS"/>
                <a:cs typeface="Trebuchet MS"/>
              </a:rPr>
              <a:t>a </a:t>
            </a:r>
            <a:r>
              <a:rPr sz="2600" spc="-770" dirty="0">
                <a:latin typeface="Trebuchet MS"/>
                <a:cs typeface="Trebuchet MS"/>
              </a:rPr>
              <a:t> </a:t>
            </a:r>
            <a:r>
              <a:rPr sz="2600" spc="65" dirty="0">
                <a:latin typeface="Trebuchet MS"/>
                <a:cs typeface="Trebuchet MS"/>
              </a:rPr>
              <a:t>um</a:t>
            </a:r>
            <a:r>
              <a:rPr sz="2600" spc="-70" dirty="0">
                <a:latin typeface="Trebuchet MS"/>
                <a:cs typeface="Trebuchet MS"/>
              </a:rPr>
              <a:t> </a:t>
            </a:r>
            <a:r>
              <a:rPr sz="2600" spc="-15" dirty="0">
                <a:latin typeface="Trebuchet MS"/>
                <a:cs typeface="Trebuchet MS"/>
              </a:rPr>
              <a:t>nível</a:t>
            </a:r>
            <a:r>
              <a:rPr sz="2600" spc="-65" dirty="0">
                <a:latin typeface="Trebuchet MS"/>
                <a:cs typeface="Trebuchet MS"/>
              </a:rPr>
              <a:t> </a:t>
            </a:r>
            <a:r>
              <a:rPr sz="2600" spc="-45" dirty="0">
                <a:latin typeface="Trebuchet MS"/>
                <a:cs typeface="Trebuchet MS"/>
              </a:rPr>
              <a:t>aceitavel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47326" y="4174511"/>
            <a:ext cx="3120390" cy="299593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>
              <a:lnSpc>
                <a:spcPts val="5330"/>
              </a:lnSpc>
              <a:spcBef>
                <a:spcPts val="335"/>
              </a:spcBef>
            </a:pPr>
            <a:r>
              <a:rPr sz="4500" spc="-10" dirty="0">
                <a:solidFill>
                  <a:srgbClr val="00A181"/>
                </a:solidFill>
                <a:latin typeface="Trebuchet MS"/>
                <a:cs typeface="Trebuchet MS"/>
              </a:rPr>
              <a:t>L</a:t>
            </a:r>
            <a:r>
              <a:rPr sz="4500" spc="-35" dirty="0">
                <a:solidFill>
                  <a:srgbClr val="00A181"/>
                </a:solidFill>
                <a:latin typeface="Trebuchet MS"/>
                <a:cs typeface="Trebuchet MS"/>
              </a:rPr>
              <a:t>E</a:t>
            </a:r>
            <a:r>
              <a:rPr sz="4500" spc="-114" dirty="0">
                <a:solidFill>
                  <a:srgbClr val="00A181"/>
                </a:solidFill>
                <a:latin typeface="Trebuchet MS"/>
                <a:cs typeface="Trebuchet MS"/>
              </a:rPr>
              <a:t>V</a:t>
            </a:r>
            <a:r>
              <a:rPr sz="4500" spc="-40" dirty="0">
                <a:solidFill>
                  <a:srgbClr val="00A181"/>
                </a:solidFill>
                <a:latin typeface="Trebuchet MS"/>
                <a:cs typeface="Trebuchet MS"/>
              </a:rPr>
              <a:t>A</a:t>
            </a:r>
            <a:r>
              <a:rPr sz="4500" spc="145" dirty="0">
                <a:solidFill>
                  <a:srgbClr val="00A181"/>
                </a:solidFill>
                <a:latin typeface="Trebuchet MS"/>
                <a:cs typeface="Trebuchet MS"/>
              </a:rPr>
              <a:t>N</a:t>
            </a:r>
            <a:r>
              <a:rPr sz="4500" spc="-235" dirty="0">
                <a:solidFill>
                  <a:srgbClr val="00A181"/>
                </a:solidFill>
                <a:latin typeface="Trebuchet MS"/>
                <a:cs typeface="Trebuchet MS"/>
              </a:rPr>
              <a:t>T</a:t>
            </a:r>
            <a:r>
              <a:rPr sz="4500" spc="-30" dirty="0">
                <a:solidFill>
                  <a:srgbClr val="00A181"/>
                </a:solidFill>
                <a:latin typeface="Trebuchet MS"/>
                <a:cs typeface="Trebuchet MS"/>
              </a:rPr>
              <a:t>E</a:t>
            </a:r>
            <a:r>
              <a:rPr sz="4500" spc="-235" dirty="0">
                <a:solidFill>
                  <a:srgbClr val="00A181"/>
                </a:solidFill>
                <a:latin typeface="Trebuchet MS"/>
                <a:cs typeface="Trebuchet MS"/>
              </a:rPr>
              <a:t> </a:t>
            </a:r>
            <a:r>
              <a:rPr sz="4500" spc="70" dirty="0">
                <a:solidFill>
                  <a:srgbClr val="00A181"/>
                </a:solidFill>
                <a:latin typeface="Trebuchet MS"/>
                <a:cs typeface="Trebuchet MS"/>
              </a:rPr>
              <a:t>O</a:t>
            </a:r>
            <a:r>
              <a:rPr sz="4500" spc="265" dirty="0">
                <a:solidFill>
                  <a:srgbClr val="00A181"/>
                </a:solidFill>
                <a:latin typeface="Trebuchet MS"/>
                <a:cs typeface="Trebuchet MS"/>
              </a:rPr>
              <a:t>S  </a:t>
            </a:r>
            <a:r>
              <a:rPr sz="4500" spc="135" dirty="0">
                <a:solidFill>
                  <a:srgbClr val="00A181"/>
                </a:solidFill>
                <a:latin typeface="Trebuchet MS"/>
                <a:cs typeface="Trebuchet MS"/>
              </a:rPr>
              <a:t>RISCOS</a:t>
            </a:r>
            <a:endParaRPr sz="4500">
              <a:latin typeface="Trebuchet MS"/>
              <a:cs typeface="Trebuchet MS"/>
            </a:endParaRPr>
          </a:p>
          <a:p>
            <a:pPr marL="12700" marR="327025">
              <a:lnSpc>
                <a:spcPct val="115399"/>
              </a:lnSpc>
              <a:spcBef>
                <a:spcPts val="1689"/>
              </a:spcBef>
            </a:pPr>
            <a:r>
              <a:rPr sz="2600" spc="-30" dirty="0">
                <a:latin typeface="Trebuchet MS"/>
                <a:cs typeface="Trebuchet MS"/>
              </a:rPr>
              <a:t>Identifica</a:t>
            </a:r>
            <a:r>
              <a:rPr sz="2600" spc="-90" dirty="0">
                <a:latin typeface="Trebuchet MS"/>
                <a:cs typeface="Trebuchet MS"/>
              </a:rPr>
              <a:t> </a:t>
            </a:r>
            <a:r>
              <a:rPr sz="2600" spc="114" dirty="0">
                <a:latin typeface="Trebuchet MS"/>
                <a:cs typeface="Trebuchet MS"/>
              </a:rPr>
              <a:t>os</a:t>
            </a:r>
            <a:r>
              <a:rPr sz="2600" spc="-85" dirty="0">
                <a:latin typeface="Trebuchet MS"/>
                <a:cs typeface="Trebuchet MS"/>
              </a:rPr>
              <a:t> </a:t>
            </a:r>
            <a:r>
              <a:rPr sz="2600" spc="35" dirty="0">
                <a:latin typeface="Trebuchet MS"/>
                <a:cs typeface="Trebuchet MS"/>
              </a:rPr>
              <a:t>riscos </a:t>
            </a:r>
            <a:r>
              <a:rPr sz="2600" spc="-770" dirty="0">
                <a:latin typeface="Trebuchet MS"/>
                <a:cs typeface="Trebuchet MS"/>
              </a:rPr>
              <a:t> </a:t>
            </a:r>
            <a:r>
              <a:rPr sz="2600" spc="-15" dirty="0">
                <a:latin typeface="Trebuchet MS"/>
                <a:cs typeface="Trebuchet MS"/>
              </a:rPr>
              <a:t>existentes </a:t>
            </a:r>
            <a:r>
              <a:rPr sz="2600" spc="85" dirty="0">
                <a:latin typeface="Trebuchet MS"/>
                <a:cs typeface="Trebuchet MS"/>
              </a:rPr>
              <a:t>nas </a:t>
            </a:r>
            <a:r>
              <a:rPr sz="2600" spc="9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atividades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16000" y="2361734"/>
            <a:ext cx="720598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75" dirty="0">
                <a:solidFill>
                  <a:srgbClr val="787E11"/>
                </a:solidFill>
              </a:rPr>
              <a:t>C</a:t>
            </a:r>
            <a:r>
              <a:rPr sz="4400" spc="250" dirty="0">
                <a:solidFill>
                  <a:srgbClr val="787E11"/>
                </a:solidFill>
              </a:rPr>
              <a:t>o</a:t>
            </a:r>
            <a:r>
              <a:rPr sz="4400" spc="165" dirty="0">
                <a:solidFill>
                  <a:srgbClr val="787E11"/>
                </a:solidFill>
              </a:rPr>
              <a:t>n</a:t>
            </a:r>
            <a:r>
              <a:rPr sz="4400" spc="-220" dirty="0">
                <a:solidFill>
                  <a:srgbClr val="787E11"/>
                </a:solidFill>
              </a:rPr>
              <a:t>t</a:t>
            </a:r>
            <a:r>
              <a:rPr sz="4400" spc="-35" dirty="0">
                <a:solidFill>
                  <a:srgbClr val="787E11"/>
                </a:solidFill>
              </a:rPr>
              <a:t>r</a:t>
            </a:r>
            <a:r>
              <a:rPr sz="4400" spc="250" dirty="0">
                <a:solidFill>
                  <a:srgbClr val="787E11"/>
                </a:solidFill>
              </a:rPr>
              <a:t>o</a:t>
            </a:r>
            <a:r>
              <a:rPr sz="4400" spc="-70" dirty="0">
                <a:solidFill>
                  <a:srgbClr val="787E11"/>
                </a:solidFill>
              </a:rPr>
              <a:t>l</a:t>
            </a:r>
            <a:r>
              <a:rPr sz="4400" spc="20" dirty="0">
                <a:solidFill>
                  <a:srgbClr val="787E11"/>
                </a:solidFill>
              </a:rPr>
              <a:t>e</a:t>
            </a:r>
            <a:r>
              <a:rPr sz="4400" spc="-484" dirty="0">
                <a:solidFill>
                  <a:srgbClr val="787E11"/>
                </a:solidFill>
              </a:rPr>
              <a:t> </a:t>
            </a:r>
            <a:r>
              <a:rPr sz="4400" spc="210" dirty="0">
                <a:solidFill>
                  <a:srgbClr val="787E11"/>
                </a:solidFill>
              </a:rPr>
              <a:t>d</a:t>
            </a:r>
            <a:r>
              <a:rPr sz="4400" spc="20" dirty="0">
                <a:solidFill>
                  <a:srgbClr val="787E11"/>
                </a:solidFill>
              </a:rPr>
              <a:t>e</a:t>
            </a:r>
            <a:r>
              <a:rPr sz="4400" spc="-484" dirty="0">
                <a:solidFill>
                  <a:srgbClr val="787E11"/>
                </a:solidFill>
              </a:rPr>
              <a:t> </a:t>
            </a:r>
            <a:r>
              <a:rPr sz="4400" spc="125" dirty="0">
                <a:solidFill>
                  <a:srgbClr val="787E11"/>
                </a:solidFill>
              </a:rPr>
              <a:t>R</a:t>
            </a:r>
            <a:r>
              <a:rPr sz="4400" spc="-95" dirty="0">
                <a:solidFill>
                  <a:srgbClr val="787E11"/>
                </a:solidFill>
              </a:rPr>
              <a:t>i</a:t>
            </a:r>
            <a:r>
              <a:rPr sz="4400" spc="409" dirty="0">
                <a:solidFill>
                  <a:srgbClr val="787E11"/>
                </a:solidFill>
              </a:rPr>
              <a:t>s</a:t>
            </a:r>
            <a:r>
              <a:rPr sz="4400" spc="-190" dirty="0">
                <a:solidFill>
                  <a:srgbClr val="787E11"/>
                </a:solidFill>
              </a:rPr>
              <a:t>c</a:t>
            </a:r>
            <a:r>
              <a:rPr sz="4400" spc="250" dirty="0">
                <a:solidFill>
                  <a:srgbClr val="787E11"/>
                </a:solidFill>
              </a:rPr>
              <a:t>o</a:t>
            </a:r>
            <a:r>
              <a:rPr sz="4400" spc="480" dirty="0">
                <a:solidFill>
                  <a:srgbClr val="787E11"/>
                </a:solidFill>
              </a:rPr>
              <a:t>s</a:t>
            </a:r>
            <a:endParaRPr sz="4400" dirty="0">
              <a:solidFill>
                <a:srgbClr val="787E11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72780" y="9213215"/>
            <a:ext cx="457200" cy="19050"/>
          </a:xfrm>
          <a:custGeom>
            <a:avLst/>
            <a:gdLst/>
            <a:ahLst/>
            <a:cxnLst/>
            <a:rect l="l" t="t" r="r" b="b"/>
            <a:pathLst>
              <a:path w="457200" h="19050">
                <a:moveTo>
                  <a:pt x="456976" y="19049"/>
                </a:moveTo>
                <a:lnTo>
                  <a:pt x="0" y="19049"/>
                </a:lnTo>
                <a:lnTo>
                  <a:pt x="0" y="0"/>
                </a:lnTo>
                <a:lnTo>
                  <a:pt x="456976" y="0"/>
                </a:lnTo>
                <a:lnTo>
                  <a:pt x="456976" y="190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13244025" y="0"/>
            <a:ext cx="5044440" cy="5266690"/>
            <a:chOff x="13244025" y="0"/>
            <a:chExt cx="5044440" cy="5266690"/>
          </a:xfrm>
        </p:grpSpPr>
        <p:sp>
          <p:nvSpPr>
            <p:cNvPr id="12" name="object 12"/>
            <p:cNvSpPr/>
            <p:nvPr/>
          </p:nvSpPr>
          <p:spPr>
            <a:xfrm>
              <a:off x="16799109" y="2687862"/>
              <a:ext cx="1489075" cy="2579370"/>
            </a:xfrm>
            <a:custGeom>
              <a:avLst/>
              <a:gdLst/>
              <a:ahLst/>
              <a:cxnLst/>
              <a:rect l="l" t="t" r="r" b="b"/>
              <a:pathLst>
                <a:path w="1489075" h="2579370">
                  <a:moveTo>
                    <a:pt x="1488889" y="2578770"/>
                  </a:moveTo>
                  <a:lnTo>
                    <a:pt x="744418" y="2578770"/>
                  </a:lnTo>
                  <a:lnTo>
                    <a:pt x="0" y="1289386"/>
                  </a:lnTo>
                  <a:lnTo>
                    <a:pt x="744418" y="0"/>
                  </a:lnTo>
                  <a:lnTo>
                    <a:pt x="1488889" y="0"/>
                  </a:lnTo>
                  <a:lnTo>
                    <a:pt x="1488889" y="2578770"/>
                  </a:lnTo>
                  <a:close/>
                </a:path>
              </a:pathLst>
            </a:custGeom>
            <a:solidFill>
              <a:srgbClr val="787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660089" y="0"/>
              <a:ext cx="4201795" cy="3503295"/>
            </a:xfrm>
            <a:custGeom>
              <a:avLst/>
              <a:gdLst/>
              <a:ahLst/>
              <a:cxnLst/>
              <a:rect l="l" t="t" r="r" b="b"/>
              <a:pathLst>
                <a:path w="4201794" h="3503295">
                  <a:moveTo>
                    <a:pt x="3151172" y="3503248"/>
                  </a:moveTo>
                  <a:lnTo>
                    <a:pt x="1050341" y="3503248"/>
                  </a:lnTo>
                  <a:lnTo>
                    <a:pt x="0" y="1683983"/>
                  </a:lnTo>
                  <a:lnTo>
                    <a:pt x="972236" y="0"/>
                  </a:lnTo>
                  <a:lnTo>
                    <a:pt x="3229141" y="0"/>
                  </a:lnTo>
                  <a:lnTo>
                    <a:pt x="4201366" y="1683727"/>
                  </a:lnTo>
                  <a:lnTo>
                    <a:pt x="4201366" y="1684239"/>
                  </a:lnTo>
                  <a:lnTo>
                    <a:pt x="3151172" y="3503248"/>
                  </a:lnTo>
                  <a:close/>
                </a:path>
              </a:pathLst>
            </a:custGeom>
            <a:solidFill>
              <a:srgbClr val="ABB8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244025" y="1"/>
              <a:ext cx="2481580" cy="1193165"/>
            </a:xfrm>
            <a:custGeom>
              <a:avLst/>
              <a:gdLst/>
              <a:ahLst/>
              <a:cxnLst/>
              <a:rect l="l" t="t" r="r" b="b"/>
              <a:pathLst>
                <a:path w="2481580" h="1193165">
                  <a:moveTo>
                    <a:pt x="1860976" y="1192741"/>
                  </a:moveTo>
                  <a:lnTo>
                    <a:pt x="620237" y="1192741"/>
                  </a:lnTo>
                  <a:lnTo>
                    <a:pt x="0" y="118447"/>
                  </a:lnTo>
                  <a:lnTo>
                    <a:pt x="0" y="118141"/>
                  </a:lnTo>
                  <a:lnTo>
                    <a:pt x="68208" y="0"/>
                  </a:lnTo>
                  <a:lnTo>
                    <a:pt x="2412995" y="0"/>
                  </a:lnTo>
                  <a:lnTo>
                    <a:pt x="2481213" y="118141"/>
                  </a:lnTo>
                  <a:lnTo>
                    <a:pt x="2481213" y="118447"/>
                  </a:lnTo>
                  <a:lnTo>
                    <a:pt x="1860976" y="1192741"/>
                  </a:lnTo>
                  <a:close/>
                </a:path>
              </a:pathLst>
            </a:custGeom>
            <a:solidFill>
              <a:srgbClr val="AFB5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1">
            <a:extLst>
              <a:ext uri="{FF2B5EF4-FFF2-40B4-BE49-F238E27FC236}">
                <a16:creationId xmlns:a16="http://schemas.microsoft.com/office/drawing/2014/main" id="{2B8FBE38-05C7-74E2-7037-606925DF7AFE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066800" y="4881434"/>
            <a:ext cx="13679468" cy="9612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2075">
              <a:lnSpc>
                <a:spcPct val="116100"/>
              </a:lnSpc>
              <a:spcBef>
                <a:spcPts val="100"/>
              </a:spcBef>
            </a:pPr>
            <a:r>
              <a:rPr sz="2800" b="1" spc="60" dirty="0">
                <a:latin typeface="Tahoma"/>
                <a:cs typeface="Tahoma"/>
              </a:rPr>
              <a:t>Várias</a:t>
            </a:r>
            <a:r>
              <a:rPr sz="2800" b="1" spc="-85" dirty="0">
                <a:latin typeface="Tahoma"/>
                <a:cs typeface="Tahoma"/>
              </a:rPr>
              <a:t> </a:t>
            </a:r>
            <a:r>
              <a:rPr sz="2800" b="1" spc="45" dirty="0">
                <a:latin typeface="Tahoma"/>
                <a:cs typeface="Tahoma"/>
              </a:rPr>
              <a:t>das</a:t>
            </a:r>
            <a:r>
              <a:rPr sz="2800" b="1" spc="-80" dirty="0">
                <a:latin typeface="Tahoma"/>
                <a:cs typeface="Tahoma"/>
              </a:rPr>
              <a:t> </a:t>
            </a:r>
            <a:r>
              <a:rPr sz="2800" b="1" spc="90" dirty="0">
                <a:latin typeface="Tahoma"/>
                <a:cs typeface="Tahoma"/>
              </a:rPr>
              <a:t>Normas</a:t>
            </a:r>
            <a:r>
              <a:rPr sz="2800" b="1" spc="-85" dirty="0">
                <a:latin typeface="Tahoma"/>
                <a:cs typeface="Tahoma"/>
              </a:rPr>
              <a:t> </a:t>
            </a:r>
            <a:r>
              <a:rPr sz="2800" b="1" spc="45" dirty="0">
                <a:latin typeface="Tahoma"/>
                <a:cs typeface="Tahoma"/>
              </a:rPr>
              <a:t>Regulamentadoras</a:t>
            </a:r>
            <a:r>
              <a:rPr sz="2800" b="1" spc="-80" dirty="0">
                <a:latin typeface="Tahoma"/>
                <a:cs typeface="Tahoma"/>
              </a:rPr>
              <a:t> </a:t>
            </a:r>
            <a:r>
              <a:rPr sz="2800" b="1" spc="75" dirty="0">
                <a:latin typeface="Tahoma"/>
                <a:cs typeface="Tahoma"/>
              </a:rPr>
              <a:t>falam</a:t>
            </a:r>
            <a:r>
              <a:rPr sz="2800" b="1" spc="-85" dirty="0">
                <a:latin typeface="Tahoma"/>
                <a:cs typeface="Tahoma"/>
              </a:rPr>
              <a:t> </a:t>
            </a:r>
            <a:r>
              <a:rPr sz="2800" b="1" spc="55" dirty="0">
                <a:latin typeface="Tahoma"/>
                <a:cs typeface="Tahoma"/>
              </a:rPr>
              <a:t>sobre</a:t>
            </a:r>
            <a:r>
              <a:rPr sz="2800" b="1" spc="-80" dirty="0">
                <a:latin typeface="Tahoma"/>
                <a:cs typeface="Tahoma"/>
              </a:rPr>
              <a:t> </a:t>
            </a:r>
            <a:r>
              <a:rPr sz="2800" b="1" spc="55" dirty="0">
                <a:latin typeface="Tahoma"/>
                <a:cs typeface="Tahoma"/>
              </a:rPr>
              <a:t>risco</a:t>
            </a:r>
            <a:r>
              <a:rPr sz="2800" b="1" spc="-85" dirty="0">
                <a:latin typeface="Tahoma"/>
                <a:cs typeface="Tahoma"/>
              </a:rPr>
              <a:t> </a:t>
            </a:r>
            <a:r>
              <a:rPr sz="2800" b="1" spc="65" dirty="0">
                <a:latin typeface="Tahoma"/>
                <a:cs typeface="Tahoma"/>
              </a:rPr>
              <a:t>e</a:t>
            </a:r>
            <a:r>
              <a:rPr sz="2800" b="1" spc="-80" dirty="0">
                <a:latin typeface="Tahoma"/>
                <a:cs typeface="Tahoma"/>
              </a:rPr>
              <a:t> </a:t>
            </a:r>
            <a:r>
              <a:rPr sz="2800" b="1" spc="30" dirty="0">
                <a:latin typeface="Tahoma"/>
                <a:cs typeface="Tahoma"/>
              </a:rPr>
              <a:t>perigo,</a:t>
            </a:r>
            <a:r>
              <a:rPr sz="2800" b="1" spc="-85" dirty="0">
                <a:latin typeface="Tahoma"/>
                <a:cs typeface="Tahoma"/>
              </a:rPr>
              <a:t> </a:t>
            </a:r>
            <a:r>
              <a:rPr sz="2800" b="1" spc="80" dirty="0">
                <a:latin typeface="Tahoma"/>
                <a:cs typeface="Tahoma"/>
              </a:rPr>
              <a:t>mas</a:t>
            </a:r>
            <a:r>
              <a:rPr sz="2800" b="1" spc="-80" dirty="0">
                <a:latin typeface="Tahoma"/>
                <a:cs typeface="Tahoma"/>
              </a:rPr>
              <a:t> </a:t>
            </a:r>
            <a:r>
              <a:rPr sz="2800" b="1" spc="55" dirty="0">
                <a:latin typeface="Tahoma"/>
                <a:cs typeface="Tahoma"/>
              </a:rPr>
              <a:t>apenas </a:t>
            </a:r>
            <a:r>
              <a:rPr sz="2800" b="1" spc="-805" dirty="0">
                <a:latin typeface="Tahoma"/>
                <a:cs typeface="Tahoma"/>
              </a:rPr>
              <a:t> </a:t>
            </a:r>
            <a:r>
              <a:rPr sz="2800" b="1" spc="65" dirty="0">
                <a:latin typeface="Tahoma"/>
                <a:cs typeface="Tahoma"/>
              </a:rPr>
              <a:t>a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170" dirty="0">
                <a:latin typeface="Tahoma"/>
                <a:cs typeface="Tahoma"/>
              </a:rPr>
              <a:t>N</a:t>
            </a:r>
            <a:r>
              <a:rPr sz="2800" b="1" spc="-140" dirty="0">
                <a:latin typeface="Tahoma"/>
                <a:cs typeface="Tahoma"/>
              </a:rPr>
              <a:t>R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-150" dirty="0">
                <a:latin typeface="Tahoma"/>
                <a:cs typeface="Tahoma"/>
              </a:rPr>
              <a:t>0</a:t>
            </a:r>
            <a:r>
              <a:rPr sz="2800" b="1" spc="-145" dirty="0">
                <a:latin typeface="Tahoma"/>
                <a:cs typeface="Tahoma"/>
              </a:rPr>
              <a:t>1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25" dirty="0">
                <a:latin typeface="Tahoma"/>
                <a:cs typeface="Tahoma"/>
              </a:rPr>
              <a:t>c</a:t>
            </a:r>
            <a:r>
              <a:rPr sz="2800" b="1" spc="75" dirty="0">
                <a:latin typeface="Tahoma"/>
                <a:cs typeface="Tahoma"/>
              </a:rPr>
              <a:t>h</a:t>
            </a:r>
            <a:r>
              <a:rPr sz="2800" b="1" spc="60" dirty="0">
                <a:latin typeface="Tahoma"/>
                <a:cs typeface="Tahoma"/>
              </a:rPr>
              <a:t>e</a:t>
            </a:r>
            <a:r>
              <a:rPr sz="2800" b="1" spc="-75" dirty="0">
                <a:latin typeface="Tahoma"/>
                <a:cs typeface="Tahoma"/>
              </a:rPr>
              <a:t>g</a:t>
            </a:r>
            <a:r>
              <a:rPr sz="2800" b="1" spc="65" dirty="0">
                <a:latin typeface="Tahoma"/>
                <a:cs typeface="Tahoma"/>
              </a:rPr>
              <a:t>a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120" dirty="0">
                <a:latin typeface="Tahoma"/>
                <a:cs typeface="Tahoma"/>
              </a:rPr>
              <a:t>m</a:t>
            </a:r>
            <a:r>
              <a:rPr sz="2800" b="1" spc="60" dirty="0">
                <a:latin typeface="Tahoma"/>
                <a:cs typeface="Tahoma"/>
              </a:rPr>
              <a:t>a</a:t>
            </a:r>
            <a:r>
              <a:rPr sz="2800" b="1" spc="65" dirty="0">
                <a:latin typeface="Tahoma"/>
                <a:cs typeface="Tahoma"/>
              </a:rPr>
              <a:t>i</a:t>
            </a:r>
            <a:r>
              <a:rPr sz="2800" b="1" spc="50" dirty="0">
                <a:latin typeface="Tahoma"/>
                <a:cs typeface="Tahoma"/>
              </a:rPr>
              <a:t>s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30" dirty="0">
                <a:latin typeface="Tahoma"/>
                <a:cs typeface="Tahoma"/>
              </a:rPr>
              <a:t>p</a:t>
            </a:r>
            <a:r>
              <a:rPr sz="2800" b="1" spc="60" dirty="0">
                <a:latin typeface="Tahoma"/>
                <a:cs typeface="Tahoma"/>
              </a:rPr>
              <a:t>e</a:t>
            </a:r>
            <a:r>
              <a:rPr sz="2800" b="1" spc="90" dirty="0">
                <a:latin typeface="Tahoma"/>
                <a:cs typeface="Tahoma"/>
              </a:rPr>
              <a:t>r</a:t>
            </a:r>
            <a:r>
              <a:rPr sz="2800" b="1" spc="114" dirty="0">
                <a:latin typeface="Tahoma"/>
                <a:cs typeface="Tahoma"/>
              </a:rPr>
              <a:t>t</a:t>
            </a:r>
            <a:r>
              <a:rPr sz="2800" b="1" spc="55" dirty="0">
                <a:latin typeface="Tahoma"/>
                <a:cs typeface="Tahoma"/>
              </a:rPr>
              <a:t>o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30" dirty="0">
                <a:latin typeface="Tahoma"/>
                <a:cs typeface="Tahoma"/>
              </a:rPr>
              <a:t>d</a:t>
            </a:r>
            <a:r>
              <a:rPr sz="2800" b="1" spc="65" dirty="0">
                <a:latin typeface="Tahoma"/>
                <a:cs typeface="Tahoma"/>
              </a:rPr>
              <a:t>e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30" dirty="0">
                <a:latin typeface="Tahoma"/>
                <a:cs typeface="Tahoma"/>
              </a:rPr>
              <a:t>d</a:t>
            </a:r>
            <a:r>
              <a:rPr sz="2800" b="1" spc="60" dirty="0">
                <a:latin typeface="Tahoma"/>
                <a:cs typeface="Tahoma"/>
              </a:rPr>
              <a:t>e</a:t>
            </a:r>
            <a:r>
              <a:rPr sz="2800" b="1" spc="80" dirty="0">
                <a:latin typeface="Tahoma"/>
                <a:cs typeface="Tahoma"/>
              </a:rPr>
              <a:t>f</a:t>
            </a:r>
            <a:r>
              <a:rPr sz="2800" b="1" spc="65" dirty="0">
                <a:latin typeface="Tahoma"/>
                <a:cs typeface="Tahoma"/>
              </a:rPr>
              <a:t>i</a:t>
            </a:r>
            <a:r>
              <a:rPr sz="2800" b="1" spc="75" dirty="0">
                <a:latin typeface="Tahoma"/>
                <a:cs typeface="Tahoma"/>
              </a:rPr>
              <a:t>n</a:t>
            </a:r>
            <a:r>
              <a:rPr sz="2800" b="1" spc="65" dirty="0">
                <a:latin typeface="Tahoma"/>
                <a:cs typeface="Tahoma"/>
              </a:rPr>
              <a:t>i</a:t>
            </a:r>
            <a:r>
              <a:rPr sz="2800" b="1" spc="95" dirty="0">
                <a:latin typeface="Tahoma"/>
                <a:cs typeface="Tahoma"/>
              </a:rPr>
              <a:t>r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55" dirty="0">
                <a:latin typeface="Tahoma"/>
                <a:cs typeface="Tahoma"/>
              </a:rPr>
              <a:t>o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30" dirty="0">
                <a:latin typeface="Tahoma"/>
                <a:cs typeface="Tahoma"/>
              </a:rPr>
              <a:t>q</a:t>
            </a:r>
            <a:r>
              <a:rPr sz="2800" b="1" spc="75" dirty="0">
                <a:latin typeface="Tahoma"/>
                <a:cs typeface="Tahoma"/>
              </a:rPr>
              <a:t>u</a:t>
            </a:r>
            <a:r>
              <a:rPr sz="2800" b="1" spc="65" dirty="0">
                <a:latin typeface="Tahoma"/>
                <a:cs typeface="Tahoma"/>
              </a:rPr>
              <a:t>e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45" dirty="0">
                <a:latin typeface="Tahoma"/>
                <a:cs typeface="Tahoma"/>
              </a:rPr>
              <a:t>s</a:t>
            </a:r>
            <a:r>
              <a:rPr sz="2800" b="1" spc="60" dirty="0">
                <a:latin typeface="Tahoma"/>
                <a:cs typeface="Tahoma"/>
              </a:rPr>
              <a:t>ã</a:t>
            </a:r>
            <a:r>
              <a:rPr sz="2800" b="1" spc="50" dirty="0">
                <a:latin typeface="Tahoma"/>
                <a:cs typeface="Tahoma"/>
              </a:rPr>
              <a:t>o</a:t>
            </a:r>
            <a:r>
              <a:rPr sz="2800" b="1" spc="-70" dirty="0">
                <a:latin typeface="Tahoma"/>
                <a:cs typeface="Tahoma"/>
              </a:rPr>
              <a:t>.</a:t>
            </a:r>
            <a:endParaRPr sz="2800" dirty="0">
              <a:latin typeface="Tahoma"/>
              <a:cs typeface="Tahoma"/>
            </a:endParaRPr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1C1E755F-8884-44DF-BB99-C890AE5E2E4D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D25841DF-1325-315B-0B2C-4982429466BE}"/>
              </a:ext>
            </a:extLst>
          </p:cNvPr>
          <p:cNvSpPr txBox="1">
            <a:spLocks/>
          </p:cNvSpPr>
          <p:nvPr/>
        </p:nvSpPr>
        <p:spPr>
          <a:xfrm>
            <a:off x="800688" y="2384769"/>
            <a:ext cx="898461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3240"/>
              </a:spcBef>
            </a:pPr>
            <a:r>
              <a:rPr lang="pt-BR" sz="4400" kern="0" spc="130" dirty="0">
                <a:solidFill>
                  <a:srgbClr val="787E11"/>
                </a:solidFill>
                <a:latin typeface="Trebuchet MS"/>
                <a:cs typeface="Trebuchet MS"/>
              </a:rPr>
              <a:t>ANALISE DE RISCO</a:t>
            </a:r>
            <a:r>
              <a:rPr lang="pt-BR" sz="4400" kern="0" spc="30" dirty="0">
                <a:solidFill>
                  <a:srgbClr val="787E11"/>
                </a:solidFill>
                <a:latin typeface="Trebuchet MS"/>
                <a:cs typeface="Trebuchet MS"/>
              </a:rPr>
              <a:t>S</a:t>
            </a:r>
            <a:endParaRPr lang="pt-BR" sz="44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1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8"/>
                </a:moveTo>
                <a:lnTo>
                  <a:pt x="1756814" y="6085858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8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99484" y="2567536"/>
            <a:ext cx="11626850" cy="139255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475"/>
              </a:spcBef>
            </a:pPr>
            <a:r>
              <a:rPr sz="5700" spc="135" dirty="0">
                <a:solidFill>
                  <a:srgbClr val="787E11"/>
                </a:solidFill>
              </a:rPr>
              <a:t>D</a:t>
            </a:r>
            <a:r>
              <a:rPr sz="5700" spc="25" dirty="0">
                <a:solidFill>
                  <a:srgbClr val="787E11"/>
                </a:solidFill>
              </a:rPr>
              <a:t>I</a:t>
            </a:r>
            <a:r>
              <a:rPr sz="5700" spc="-265" dirty="0">
                <a:solidFill>
                  <a:srgbClr val="787E11"/>
                </a:solidFill>
              </a:rPr>
              <a:t>F</a:t>
            </a:r>
            <a:r>
              <a:rPr sz="5700" spc="-95" dirty="0">
                <a:solidFill>
                  <a:srgbClr val="787E11"/>
                </a:solidFill>
              </a:rPr>
              <a:t>E</a:t>
            </a:r>
            <a:r>
              <a:rPr sz="5700" spc="105" dirty="0">
                <a:solidFill>
                  <a:srgbClr val="787E11"/>
                </a:solidFill>
              </a:rPr>
              <a:t>R</a:t>
            </a:r>
            <a:r>
              <a:rPr sz="5700" spc="-95" dirty="0">
                <a:solidFill>
                  <a:srgbClr val="787E11"/>
                </a:solidFill>
              </a:rPr>
              <a:t>E</a:t>
            </a:r>
            <a:r>
              <a:rPr sz="5700" spc="130" dirty="0">
                <a:solidFill>
                  <a:srgbClr val="787E11"/>
                </a:solidFill>
              </a:rPr>
              <a:t>N</a:t>
            </a:r>
            <a:r>
              <a:rPr sz="5700" spc="-235" dirty="0">
                <a:solidFill>
                  <a:srgbClr val="787E11"/>
                </a:solidFill>
              </a:rPr>
              <a:t>Ç</a:t>
            </a:r>
            <a:r>
              <a:rPr sz="5700" spc="-40" dirty="0">
                <a:solidFill>
                  <a:srgbClr val="787E11"/>
                </a:solidFill>
              </a:rPr>
              <a:t>A</a:t>
            </a:r>
            <a:r>
              <a:rPr sz="5700" spc="-409" dirty="0">
                <a:solidFill>
                  <a:srgbClr val="787E11"/>
                </a:solidFill>
              </a:rPr>
              <a:t> </a:t>
            </a:r>
            <a:r>
              <a:rPr sz="5700" spc="-95" dirty="0">
                <a:solidFill>
                  <a:srgbClr val="787E11"/>
                </a:solidFill>
              </a:rPr>
              <a:t>E</a:t>
            </a:r>
            <a:r>
              <a:rPr sz="5700" spc="130" dirty="0">
                <a:solidFill>
                  <a:srgbClr val="787E11"/>
                </a:solidFill>
              </a:rPr>
              <a:t>N</a:t>
            </a:r>
            <a:r>
              <a:rPr sz="5700" spc="-350" dirty="0">
                <a:solidFill>
                  <a:srgbClr val="787E11"/>
                </a:solidFill>
              </a:rPr>
              <a:t>T</a:t>
            </a:r>
            <a:r>
              <a:rPr sz="5700" spc="105" dirty="0">
                <a:solidFill>
                  <a:srgbClr val="787E11"/>
                </a:solidFill>
              </a:rPr>
              <a:t>R</a:t>
            </a:r>
            <a:r>
              <a:rPr sz="5700" spc="-35" dirty="0">
                <a:solidFill>
                  <a:srgbClr val="787E11"/>
                </a:solidFill>
              </a:rPr>
              <a:t>E</a:t>
            </a:r>
            <a:r>
              <a:rPr sz="5700" spc="-409" dirty="0">
                <a:solidFill>
                  <a:srgbClr val="787E11"/>
                </a:solidFill>
              </a:rPr>
              <a:t> </a:t>
            </a:r>
            <a:r>
              <a:rPr sz="5700" spc="130" dirty="0">
                <a:solidFill>
                  <a:srgbClr val="787E11"/>
                </a:solidFill>
              </a:rPr>
              <a:t>P</a:t>
            </a:r>
            <a:r>
              <a:rPr sz="5700" spc="-95" dirty="0">
                <a:solidFill>
                  <a:srgbClr val="787E11"/>
                </a:solidFill>
              </a:rPr>
              <a:t>E</a:t>
            </a:r>
            <a:r>
              <a:rPr sz="5700" spc="105" dirty="0">
                <a:solidFill>
                  <a:srgbClr val="787E11"/>
                </a:solidFill>
              </a:rPr>
              <a:t>R</a:t>
            </a:r>
            <a:r>
              <a:rPr sz="5700" spc="25" dirty="0">
                <a:solidFill>
                  <a:srgbClr val="787E11"/>
                </a:solidFill>
              </a:rPr>
              <a:t>I</a:t>
            </a:r>
            <a:r>
              <a:rPr sz="5700" spc="-280" dirty="0">
                <a:solidFill>
                  <a:srgbClr val="787E11"/>
                </a:solidFill>
              </a:rPr>
              <a:t>G</a:t>
            </a:r>
            <a:r>
              <a:rPr sz="5700" spc="95" dirty="0">
                <a:solidFill>
                  <a:srgbClr val="787E11"/>
                </a:solidFill>
              </a:rPr>
              <a:t>O</a:t>
            </a:r>
            <a:r>
              <a:rPr sz="5700" spc="-409" dirty="0">
                <a:solidFill>
                  <a:srgbClr val="787E11"/>
                </a:solidFill>
              </a:rPr>
              <a:t> </a:t>
            </a:r>
            <a:r>
              <a:rPr sz="5700" spc="-35" dirty="0">
                <a:solidFill>
                  <a:srgbClr val="787E11"/>
                </a:solidFill>
              </a:rPr>
              <a:t>E</a:t>
            </a:r>
            <a:r>
              <a:rPr sz="5700" spc="-409" dirty="0">
                <a:solidFill>
                  <a:srgbClr val="787E11"/>
                </a:solidFill>
              </a:rPr>
              <a:t> </a:t>
            </a:r>
            <a:r>
              <a:rPr sz="5700" spc="105" dirty="0">
                <a:solidFill>
                  <a:srgbClr val="787E11"/>
                </a:solidFill>
              </a:rPr>
              <a:t>R</a:t>
            </a:r>
            <a:r>
              <a:rPr sz="5700" spc="25" dirty="0">
                <a:solidFill>
                  <a:srgbClr val="787E11"/>
                </a:solidFill>
              </a:rPr>
              <a:t>I</a:t>
            </a:r>
            <a:r>
              <a:rPr sz="5700" spc="390" dirty="0">
                <a:solidFill>
                  <a:srgbClr val="787E11"/>
                </a:solidFill>
              </a:rPr>
              <a:t>S</a:t>
            </a:r>
            <a:r>
              <a:rPr sz="5700" spc="-235" dirty="0">
                <a:solidFill>
                  <a:srgbClr val="787E11"/>
                </a:solidFill>
              </a:rPr>
              <a:t>C</a:t>
            </a:r>
            <a:r>
              <a:rPr sz="5700" spc="95" dirty="0">
                <a:solidFill>
                  <a:srgbClr val="787E11"/>
                </a:solidFill>
              </a:rPr>
              <a:t>O</a:t>
            </a:r>
            <a:endParaRPr sz="5700" dirty="0">
              <a:solidFill>
                <a:srgbClr val="787E11"/>
              </a:solidFill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2800" spc="-85" dirty="0">
                <a:solidFill>
                  <a:srgbClr val="000000"/>
                </a:solidFill>
              </a:rPr>
              <a:t>Veja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30" dirty="0">
                <a:solidFill>
                  <a:srgbClr val="000000"/>
                </a:solidFill>
              </a:rPr>
              <a:t>abaixo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130" dirty="0">
                <a:solidFill>
                  <a:srgbClr val="000000"/>
                </a:solidFill>
              </a:rPr>
              <a:t>o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50" dirty="0">
                <a:solidFill>
                  <a:srgbClr val="000000"/>
                </a:solidFill>
              </a:rPr>
              <a:t>que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55" dirty="0">
                <a:solidFill>
                  <a:srgbClr val="000000"/>
                </a:solidFill>
              </a:rPr>
              <a:t>a</a:t>
            </a:r>
            <a:r>
              <a:rPr sz="2800" spc="-195" dirty="0">
                <a:solidFill>
                  <a:srgbClr val="000000"/>
                </a:solidFill>
              </a:rPr>
              <a:t> </a:t>
            </a:r>
            <a:r>
              <a:rPr sz="2800" spc="70" dirty="0">
                <a:solidFill>
                  <a:srgbClr val="000000"/>
                </a:solidFill>
              </a:rPr>
              <a:t>NR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-210" dirty="0">
                <a:solidFill>
                  <a:srgbClr val="000000"/>
                </a:solidFill>
              </a:rPr>
              <a:t>1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5" dirty="0">
                <a:solidFill>
                  <a:srgbClr val="000000"/>
                </a:solidFill>
              </a:rPr>
              <a:t>determina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15" dirty="0">
                <a:solidFill>
                  <a:srgbClr val="000000"/>
                </a:solidFill>
              </a:rPr>
              <a:t>em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75" dirty="0">
                <a:solidFill>
                  <a:srgbClr val="000000"/>
                </a:solidFill>
              </a:rPr>
              <a:t>seu</a:t>
            </a:r>
            <a:r>
              <a:rPr sz="2800" spc="-195" dirty="0">
                <a:solidFill>
                  <a:srgbClr val="000000"/>
                </a:solidFill>
              </a:rPr>
              <a:t> </a:t>
            </a:r>
            <a:r>
              <a:rPr sz="2800" spc="15" dirty="0">
                <a:solidFill>
                  <a:srgbClr val="000000"/>
                </a:solidFill>
              </a:rPr>
              <a:t>Anexo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40" dirty="0">
                <a:solidFill>
                  <a:srgbClr val="000000"/>
                </a:solidFill>
              </a:rPr>
              <a:t>I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425" dirty="0">
                <a:solidFill>
                  <a:srgbClr val="000000"/>
                </a:solidFill>
              </a:rPr>
              <a:t>–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20" dirty="0">
                <a:solidFill>
                  <a:srgbClr val="000000"/>
                </a:solidFill>
              </a:rPr>
              <a:t>Termos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10" dirty="0">
                <a:solidFill>
                  <a:srgbClr val="000000"/>
                </a:solidFill>
              </a:rPr>
              <a:t>e</a:t>
            </a:r>
            <a:r>
              <a:rPr sz="2800" spc="-195" dirty="0">
                <a:solidFill>
                  <a:srgbClr val="000000"/>
                </a:solidFill>
              </a:rPr>
              <a:t> </a:t>
            </a:r>
            <a:r>
              <a:rPr sz="2800" spc="15" dirty="0">
                <a:solidFill>
                  <a:srgbClr val="000000"/>
                </a:solidFill>
              </a:rPr>
              <a:t>definições</a:t>
            </a:r>
            <a:endParaRPr sz="2800" dirty="0"/>
          </a:p>
        </p:txBody>
      </p:sp>
      <p:sp>
        <p:nvSpPr>
          <p:cNvPr id="7" name="object 7"/>
          <p:cNvSpPr txBox="1"/>
          <p:nvPr/>
        </p:nvSpPr>
        <p:spPr>
          <a:xfrm>
            <a:off x="728927" y="5897288"/>
            <a:ext cx="12974320" cy="2006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2075">
              <a:lnSpc>
                <a:spcPct val="116100"/>
              </a:lnSpc>
              <a:spcBef>
                <a:spcPts val="100"/>
              </a:spcBef>
            </a:pPr>
            <a:r>
              <a:rPr sz="2800" b="1" spc="20" dirty="0">
                <a:latin typeface="Tahoma"/>
                <a:cs typeface="Tahoma"/>
              </a:rPr>
              <a:t>Perigo </a:t>
            </a:r>
            <a:r>
              <a:rPr sz="2800" b="1" spc="65" dirty="0">
                <a:latin typeface="Tahoma"/>
                <a:cs typeface="Tahoma"/>
              </a:rPr>
              <a:t>ou </a:t>
            </a:r>
            <a:r>
              <a:rPr sz="2800" b="1" spc="80" dirty="0">
                <a:latin typeface="Tahoma"/>
                <a:cs typeface="Tahoma"/>
              </a:rPr>
              <a:t>fator </a:t>
            </a:r>
            <a:r>
              <a:rPr sz="2800" b="1" spc="50" dirty="0">
                <a:latin typeface="Tahoma"/>
                <a:cs typeface="Tahoma"/>
              </a:rPr>
              <a:t>de </a:t>
            </a:r>
            <a:r>
              <a:rPr sz="2800" b="1" spc="55" dirty="0">
                <a:latin typeface="Tahoma"/>
                <a:cs typeface="Tahoma"/>
              </a:rPr>
              <a:t>risco </a:t>
            </a:r>
            <a:r>
              <a:rPr sz="2800" b="1" spc="15" dirty="0">
                <a:latin typeface="Tahoma"/>
                <a:cs typeface="Tahoma"/>
              </a:rPr>
              <a:t>ocupacional/ </a:t>
            </a:r>
            <a:r>
              <a:rPr sz="2800" b="1" spc="20" dirty="0">
                <a:latin typeface="Tahoma"/>
                <a:cs typeface="Tahoma"/>
              </a:rPr>
              <a:t>Perigo </a:t>
            </a:r>
            <a:r>
              <a:rPr sz="2800" b="1" spc="65" dirty="0">
                <a:latin typeface="Tahoma"/>
                <a:cs typeface="Tahoma"/>
              </a:rPr>
              <a:t>ou </a:t>
            </a:r>
            <a:r>
              <a:rPr sz="2800" b="1" spc="75" dirty="0">
                <a:latin typeface="Tahoma"/>
                <a:cs typeface="Tahoma"/>
              </a:rPr>
              <a:t>fonte </a:t>
            </a:r>
            <a:r>
              <a:rPr sz="2800" b="1" spc="50" dirty="0">
                <a:latin typeface="Tahoma"/>
                <a:cs typeface="Tahoma"/>
              </a:rPr>
              <a:t>de </a:t>
            </a:r>
            <a:r>
              <a:rPr sz="2800" b="1" spc="55" dirty="0">
                <a:latin typeface="Tahoma"/>
                <a:cs typeface="Tahoma"/>
              </a:rPr>
              <a:t>risco </a:t>
            </a:r>
            <a:r>
              <a:rPr sz="2800" b="1" spc="60" dirty="0">
                <a:latin typeface="Tahoma"/>
                <a:cs typeface="Tahoma"/>
              </a:rPr>
              <a:t> </a:t>
            </a:r>
            <a:r>
              <a:rPr sz="2800" b="1" spc="30" dirty="0">
                <a:latin typeface="Tahoma"/>
                <a:cs typeface="Tahoma"/>
              </a:rPr>
              <a:t>ocupacional: </a:t>
            </a:r>
            <a:r>
              <a:rPr sz="2800" b="1" spc="35" dirty="0">
                <a:latin typeface="Tahoma"/>
                <a:cs typeface="Tahoma"/>
              </a:rPr>
              <a:t>Fonte </a:t>
            </a:r>
            <a:r>
              <a:rPr sz="2800" b="1" spc="65" dirty="0">
                <a:latin typeface="Tahoma"/>
                <a:cs typeface="Tahoma"/>
              </a:rPr>
              <a:t>com </a:t>
            </a:r>
            <a:r>
              <a:rPr sz="2800" b="1" spc="55" dirty="0">
                <a:latin typeface="Tahoma"/>
                <a:cs typeface="Tahoma"/>
              </a:rPr>
              <a:t>o </a:t>
            </a:r>
            <a:r>
              <a:rPr sz="2800" b="1" spc="60" dirty="0">
                <a:latin typeface="Tahoma"/>
                <a:cs typeface="Tahoma"/>
              </a:rPr>
              <a:t>potencial </a:t>
            </a:r>
            <a:r>
              <a:rPr sz="2800" b="1" spc="50" dirty="0">
                <a:latin typeface="Tahoma"/>
                <a:cs typeface="Tahoma"/>
              </a:rPr>
              <a:t>de </a:t>
            </a:r>
            <a:r>
              <a:rPr sz="2800" b="1" spc="60" dirty="0">
                <a:latin typeface="Tahoma"/>
                <a:cs typeface="Tahoma"/>
              </a:rPr>
              <a:t>causar </a:t>
            </a:r>
            <a:r>
              <a:rPr sz="2800" b="1" spc="55" dirty="0">
                <a:latin typeface="Tahoma"/>
                <a:cs typeface="Tahoma"/>
              </a:rPr>
              <a:t>lesões </a:t>
            </a:r>
            <a:r>
              <a:rPr sz="2800" b="1" spc="65" dirty="0">
                <a:latin typeface="Tahoma"/>
                <a:cs typeface="Tahoma"/>
              </a:rPr>
              <a:t>ou </a:t>
            </a:r>
            <a:r>
              <a:rPr sz="2800" b="1" spc="45" dirty="0">
                <a:latin typeface="Tahoma"/>
                <a:cs typeface="Tahoma"/>
              </a:rPr>
              <a:t>agravos </a:t>
            </a:r>
            <a:r>
              <a:rPr sz="2800" b="1" spc="65" dirty="0">
                <a:latin typeface="Tahoma"/>
                <a:cs typeface="Tahoma"/>
              </a:rPr>
              <a:t>à </a:t>
            </a:r>
            <a:r>
              <a:rPr sz="2800" b="1" spc="70" dirty="0">
                <a:latin typeface="Tahoma"/>
                <a:cs typeface="Tahoma"/>
              </a:rPr>
              <a:t> </a:t>
            </a:r>
            <a:r>
              <a:rPr sz="2800" b="1" spc="35" dirty="0">
                <a:latin typeface="Tahoma"/>
                <a:cs typeface="Tahoma"/>
              </a:rPr>
              <a:t>saúde.</a:t>
            </a:r>
            <a:r>
              <a:rPr sz="2800" b="1" spc="-90" dirty="0">
                <a:latin typeface="Tahoma"/>
                <a:cs typeface="Tahoma"/>
              </a:rPr>
              <a:t> </a:t>
            </a:r>
            <a:r>
              <a:rPr sz="2800" b="1" spc="45" dirty="0">
                <a:latin typeface="Tahoma"/>
                <a:cs typeface="Tahoma"/>
              </a:rPr>
              <a:t>Elemento</a:t>
            </a:r>
            <a:r>
              <a:rPr sz="2800" b="1" spc="-85" dirty="0">
                <a:latin typeface="Tahoma"/>
                <a:cs typeface="Tahoma"/>
              </a:rPr>
              <a:t> </a:t>
            </a:r>
            <a:r>
              <a:rPr sz="2800" b="1" spc="60" dirty="0">
                <a:latin typeface="Tahoma"/>
                <a:cs typeface="Tahoma"/>
              </a:rPr>
              <a:t>que</a:t>
            </a:r>
            <a:r>
              <a:rPr sz="2800" b="1" spc="-85" dirty="0">
                <a:latin typeface="Tahoma"/>
                <a:cs typeface="Tahoma"/>
              </a:rPr>
              <a:t> </a:t>
            </a:r>
            <a:r>
              <a:rPr sz="2800" b="1" spc="65" dirty="0">
                <a:latin typeface="Tahoma"/>
                <a:cs typeface="Tahoma"/>
              </a:rPr>
              <a:t>isoladamente</a:t>
            </a:r>
            <a:r>
              <a:rPr sz="2800" b="1" spc="-90" dirty="0">
                <a:latin typeface="Tahoma"/>
                <a:cs typeface="Tahoma"/>
              </a:rPr>
              <a:t> </a:t>
            </a:r>
            <a:r>
              <a:rPr sz="2800" b="1" spc="65" dirty="0">
                <a:latin typeface="Tahoma"/>
                <a:cs typeface="Tahoma"/>
              </a:rPr>
              <a:t>ou</a:t>
            </a:r>
            <a:r>
              <a:rPr sz="2800" b="1" spc="-85" dirty="0">
                <a:latin typeface="Tahoma"/>
                <a:cs typeface="Tahoma"/>
              </a:rPr>
              <a:t> </a:t>
            </a:r>
            <a:r>
              <a:rPr sz="2800" b="1" spc="95" dirty="0">
                <a:latin typeface="Tahoma"/>
                <a:cs typeface="Tahoma"/>
              </a:rPr>
              <a:t>em</a:t>
            </a:r>
            <a:r>
              <a:rPr sz="2800" b="1" spc="-85" dirty="0">
                <a:latin typeface="Tahoma"/>
                <a:cs typeface="Tahoma"/>
              </a:rPr>
              <a:t> </a:t>
            </a:r>
            <a:r>
              <a:rPr sz="2800" b="1" spc="55" dirty="0">
                <a:latin typeface="Tahoma"/>
                <a:cs typeface="Tahoma"/>
              </a:rPr>
              <a:t>combinação</a:t>
            </a:r>
            <a:r>
              <a:rPr sz="2800" b="1" spc="-90" dirty="0">
                <a:latin typeface="Tahoma"/>
                <a:cs typeface="Tahoma"/>
              </a:rPr>
              <a:t> </a:t>
            </a:r>
            <a:r>
              <a:rPr sz="2800" b="1" spc="65" dirty="0">
                <a:latin typeface="Tahoma"/>
                <a:cs typeface="Tahoma"/>
              </a:rPr>
              <a:t>com</a:t>
            </a:r>
            <a:r>
              <a:rPr sz="2800" b="1" spc="-85" dirty="0">
                <a:latin typeface="Tahoma"/>
                <a:cs typeface="Tahoma"/>
              </a:rPr>
              <a:t> </a:t>
            </a:r>
            <a:r>
              <a:rPr sz="2800" b="1" spc="70" dirty="0">
                <a:latin typeface="Tahoma"/>
                <a:cs typeface="Tahoma"/>
              </a:rPr>
              <a:t>outros</a:t>
            </a:r>
            <a:r>
              <a:rPr sz="2800" b="1" spc="-85" dirty="0">
                <a:latin typeface="Tahoma"/>
                <a:cs typeface="Tahoma"/>
              </a:rPr>
              <a:t> </a:t>
            </a:r>
            <a:r>
              <a:rPr sz="2800" b="1" spc="100" dirty="0">
                <a:latin typeface="Tahoma"/>
                <a:cs typeface="Tahoma"/>
              </a:rPr>
              <a:t>tem </a:t>
            </a:r>
            <a:r>
              <a:rPr sz="2800" b="1" spc="-805" dirty="0">
                <a:latin typeface="Tahoma"/>
                <a:cs typeface="Tahoma"/>
              </a:rPr>
              <a:t> </a:t>
            </a:r>
            <a:r>
              <a:rPr sz="2800" b="1" spc="55" dirty="0">
                <a:latin typeface="Tahoma"/>
                <a:cs typeface="Tahoma"/>
              </a:rPr>
              <a:t>o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60" dirty="0">
                <a:latin typeface="Tahoma"/>
                <a:cs typeface="Tahoma"/>
              </a:rPr>
              <a:t>potencial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65" dirty="0">
                <a:latin typeface="Tahoma"/>
                <a:cs typeface="Tahoma"/>
              </a:rPr>
              <a:t>intrínseco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50" dirty="0">
                <a:latin typeface="Tahoma"/>
                <a:cs typeface="Tahoma"/>
              </a:rPr>
              <a:t>de</a:t>
            </a:r>
            <a:r>
              <a:rPr sz="2800" b="1" spc="-90" dirty="0">
                <a:latin typeface="Tahoma"/>
                <a:cs typeface="Tahoma"/>
              </a:rPr>
              <a:t> </a:t>
            </a:r>
            <a:r>
              <a:rPr sz="2800" b="1" spc="65" dirty="0">
                <a:latin typeface="Tahoma"/>
                <a:cs typeface="Tahoma"/>
              </a:rPr>
              <a:t>dar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55" dirty="0">
                <a:latin typeface="Tahoma"/>
                <a:cs typeface="Tahoma"/>
              </a:rPr>
              <a:t>origem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65" dirty="0">
                <a:latin typeface="Tahoma"/>
                <a:cs typeface="Tahoma"/>
              </a:rPr>
              <a:t>a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55" dirty="0">
                <a:latin typeface="Tahoma"/>
                <a:cs typeface="Tahoma"/>
              </a:rPr>
              <a:t>lesões</a:t>
            </a:r>
            <a:r>
              <a:rPr sz="2800" b="1" spc="-90" dirty="0">
                <a:latin typeface="Tahoma"/>
                <a:cs typeface="Tahoma"/>
              </a:rPr>
              <a:t> </a:t>
            </a:r>
            <a:r>
              <a:rPr sz="2800" b="1" spc="65" dirty="0">
                <a:latin typeface="Tahoma"/>
                <a:cs typeface="Tahoma"/>
              </a:rPr>
              <a:t>ou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45" dirty="0">
                <a:latin typeface="Tahoma"/>
                <a:cs typeface="Tahoma"/>
              </a:rPr>
              <a:t>agravos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65" dirty="0">
                <a:latin typeface="Tahoma"/>
                <a:cs typeface="Tahoma"/>
              </a:rPr>
              <a:t>à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35" dirty="0">
                <a:latin typeface="Tahoma"/>
                <a:cs typeface="Tahoma"/>
              </a:rPr>
              <a:t>saúde.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CBAD26F2-EBF2-FA43-AE62-6ACA84CD2A3F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1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8"/>
                </a:moveTo>
                <a:lnTo>
                  <a:pt x="1756814" y="6085858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8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99484" y="3237400"/>
            <a:ext cx="11626850" cy="139255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475"/>
              </a:spcBef>
            </a:pPr>
            <a:r>
              <a:rPr sz="5700" spc="135" dirty="0">
                <a:solidFill>
                  <a:srgbClr val="787E11"/>
                </a:solidFill>
              </a:rPr>
              <a:t>D</a:t>
            </a:r>
            <a:r>
              <a:rPr sz="5700" spc="25" dirty="0">
                <a:solidFill>
                  <a:srgbClr val="787E11"/>
                </a:solidFill>
              </a:rPr>
              <a:t>I</a:t>
            </a:r>
            <a:r>
              <a:rPr sz="5700" spc="-265" dirty="0">
                <a:solidFill>
                  <a:srgbClr val="787E11"/>
                </a:solidFill>
              </a:rPr>
              <a:t>F</a:t>
            </a:r>
            <a:r>
              <a:rPr sz="5700" spc="-95" dirty="0">
                <a:solidFill>
                  <a:srgbClr val="787E11"/>
                </a:solidFill>
              </a:rPr>
              <a:t>E</a:t>
            </a:r>
            <a:r>
              <a:rPr sz="5700" spc="105" dirty="0">
                <a:solidFill>
                  <a:srgbClr val="787E11"/>
                </a:solidFill>
              </a:rPr>
              <a:t>R</a:t>
            </a:r>
            <a:r>
              <a:rPr sz="5700" spc="-95" dirty="0">
                <a:solidFill>
                  <a:srgbClr val="787E11"/>
                </a:solidFill>
              </a:rPr>
              <a:t>E</a:t>
            </a:r>
            <a:r>
              <a:rPr sz="5700" spc="130" dirty="0">
                <a:solidFill>
                  <a:srgbClr val="787E11"/>
                </a:solidFill>
              </a:rPr>
              <a:t>N</a:t>
            </a:r>
            <a:r>
              <a:rPr sz="5700" spc="-235" dirty="0">
                <a:solidFill>
                  <a:srgbClr val="787E11"/>
                </a:solidFill>
              </a:rPr>
              <a:t>Ç</a:t>
            </a:r>
            <a:r>
              <a:rPr sz="5700" spc="-40" dirty="0">
                <a:solidFill>
                  <a:srgbClr val="787E11"/>
                </a:solidFill>
              </a:rPr>
              <a:t>A</a:t>
            </a:r>
            <a:r>
              <a:rPr sz="5700" spc="-409" dirty="0">
                <a:solidFill>
                  <a:srgbClr val="787E11"/>
                </a:solidFill>
              </a:rPr>
              <a:t> </a:t>
            </a:r>
            <a:r>
              <a:rPr sz="5700" spc="-95" dirty="0">
                <a:solidFill>
                  <a:srgbClr val="787E11"/>
                </a:solidFill>
              </a:rPr>
              <a:t>E</a:t>
            </a:r>
            <a:r>
              <a:rPr sz="5700" spc="130" dirty="0">
                <a:solidFill>
                  <a:srgbClr val="787E11"/>
                </a:solidFill>
              </a:rPr>
              <a:t>N</a:t>
            </a:r>
            <a:r>
              <a:rPr sz="5700" spc="-350" dirty="0">
                <a:solidFill>
                  <a:srgbClr val="787E11"/>
                </a:solidFill>
              </a:rPr>
              <a:t>T</a:t>
            </a:r>
            <a:r>
              <a:rPr sz="5700" spc="105" dirty="0">
                <a:solidFill>
                  <a:srgbClr val="787E11"/>
                </a:solidFill>
              </a:rPr>
              <a:t>R</a:t>
            </a:r>
            <a:r>
              <a:rPr sz="5700" spc="-35" dirty="0">
                <a:solidFill>
                  <a:srgbClr val="787E11"/>
                </a:solidFill>
              </a:rPr>
              <a:t>E</a:t>
            </a:r>
            <a:r>
              <a:rPr sz="5700" spc="-409" dirty="0">
                <a:solidFill>
                  <a:srgbClr val="787E11"/>
                </a:solidFill>
              </a:rPr>
              <a:t> </a:t>
            </a:r>
            <a:r>
              <a:rPr sz="5700" spc="130" dirty="0">
                <a:solidFill>
                  <a:srgbClr val="787E11"/>
                </a:solidFill>
              </a:rPr>
              <a:t>P</a:t>
            </a:r>
            <a:r>
              <a:rPr sz="5700" spc="-95" dirty="0">
                <a:solidFill>
                  <a:srgbClr val="787E11"/>
                </a:solidFill>
              </a:rPr>
              <a:t>E</a:t>
            </a:r>
            <a:r>
              <a:rPr sz="5700" spc="105" dirty="0">
                <a:solidFill>
                  <a:srgbClr val="787E11"/>
                </a:solidFill>
              </a:rPr>
              <a:t>R</a:t>
            </a:r>
            <a:r>
              <a:rPr sz="5700" spc="25" dirty="0">
                <a:solidFill>
                  <a:srgbClr val="787E11"/>
                </a:solidFill>
              </a:rPr>
              <a:t>I</a:t>
            </a:r>
            <a:r>
              <a:rPr sz="5700" spc="-280" dirty="0">
                <a:solidFill>
                  <a:srgbClr val="787E11"/>
                </a:solidFill>
              </a:rPr>
              <a:t>G</a:t>
            </a:r>
            <a:r>
              <a:rPr sz="5700" spc="95" dirty="0">
                <a:solidFill>
                  <a:srgbClr val="787E11"/>
                </a:solidFill>
              </a:rPr>
              <a:t>O</a:t>
            </a:r>
            <a:r>
              <a:rPr sz="5700" spc="-409" dirty="0">
                <a:solidFill>
                  <a:srgbClr val="787E11"/>
                </a:solidFill>
              </a:rPr>
              <a:t> </a:t>
            </a:r>
            <a:r>
              <a:rPr sz="5700" spc="-35" dirty="0">
                <a:solidFill>
                  <a:srgbClr val="787E11"/>
                </a:solidFill>
              </a:rPr>
              <a:t>E</a:t>
            </a:r>
            <a:r>
              <a:rPr sz="5700" spc="-409" dirty="0">
                <a:solidFill>
                  <a:srgbClr val="787E11"/>
                </a:solidFill>
              </a:rPr>
              <a:t> </a:t>
            </a:r>
            <a:r>
              <a:rPr sz="5700" spc="105" dirty="0">
                <a:solidFill>
                  <a:srgbClr val="787E11"/>
                </a:solidFill>
              </a:rPr>
              <a:t>R</a:t>
            </a:r>
            <a:r>
              <a:rPr sz="5700" spc="25" dirty="0">
                <a:solidFill>
                  <a:srgbClr val="787E11"/>
                </a:solidFill>
              </a:rPr>
              <a:t>I</a:t>
            </a:r>
            <a:r>
              <a:rPr sz="5700" spc="390" dirty="0">
                <a:solidFill>
                  <a:srgbClr val="787E11"/>
                </a:solidFill>
              </a:rPr>
              <a:t>S</a:t>
            </a:r>
            <a:r>
              <a:rPr sz="5700" spc="-235" dirty="0">
                <a:solidFill>
                  <a:srgbClr val="787E11"/>
                </a:solidFill>
              </a:rPr>
              <a:t>C</a:t>
            </a:r>
            <a:r>
              <a:rPr sz="5700" spc="95" dirty="0">
                <a:solidFill>
                  <a:srgbClr val="787E11"/>
                </a:solidFill>
              </a:rPr>
              <a:t>O</a:t>
            </a:r>
            <a:endParaRPr sz="5700" dirty="0">
              <a:solidFill>
                <a:srgbClr val="787E11"/>
              </a:solidFill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2800" spc="-85" dirty="0">
                <a:solidFill>
                  <a:srgbClr val="000000"/>
                </a:solidFill>
              </a:rPr>
              <a:t>Veja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30" dirty="0">
                <a:solidFill>
                  <a:srgbClr val="000000"/>
                </a:solidFill>
              </a:rPr>
              <a:t>abaixo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130" dirty="0">
                <a:solidFill>
                  <a:srgbClr val="000000"/>
                </a:solidFill>
              </a:rPr>
              <a:t>o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50" dirty="0">
                <a:solidFill>
                  <a:srgbClr val="000000"/>
                </a:solidFill>
              </a:rPr>
              <a:t>que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55" dirty="0">
                <a:solidFill>
                  <a:srgbClr val="000000"/>
                </a:solidFill>
              </a:rPr>
              <a:t>a</a:t>
            </a:r>
            <a:r>
              <a:rPr sz="2800" spc="-195" dirty="0">
                <a:solidFill>
                  <a:srgbClr val="000000"/>
                </a:solidFill>
              </a:rPr>
              <a:t> </a:t>
            </a:r>
            <a:r>
              <a:rPr sz="2800" spc="70" dirty="0">
                <a:solidFill>
                  <a:srgbClr val="000000"/>
                </a:solidFill>
              </a:rPr>
              <a:t>NR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-210" dirty="0">
                <a:solidFill>
                  <a:srgbClr val="000000"/>
                </a:solidFill>
              </a:rPr>
              <a:t>1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5" dirty="0">
                <a:solidFill>
                  <a:srgbClr val="000000"/>
                </a:solidFill>
              </a:rPr>
              <a:t>determina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15" dirty="0">
                <a:solidFill>
                  <a:srgbClr val="000000"/>
                </a:solidFill>
              </a:rPr>
              <a:t>em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75" dirty="0">
                <a:solidFill>
                  <a:srgbClr val="000000"/>
                </a:solidFill>
              </a:rPr>
              <a:t>seu</a:t>
            </a:r>
            <a:r>
              <a:rPr sz="2800" spc="-195" dirty="0">
                <a:solidFill>
                  <a:srgbClr val="000000"/>
                </a:solidFill>
              </a:rPr>
              <a:t> </a:t>
            </a:r>
            <a:r>
              <a:rPr sz="2800" spc="15" dirty="0">
                <a:solidFill>
                  <a:srgbClr val="000000"/>
                </a:solidFill>
              </a:rPr>
              <a:t>Anexo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40" dirty="0">
                <a:solidFill>
                  <a:srgbClr val="000000"/>
                </a:solidFill>
              </a:rPr>
              <a:t>I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425" dirty="0">
                <a:solidFill>
                  <a:srgbClr val="000000"/>
                </a:solidFill>
              </a:rPr>
              <a:t>–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20" dirty="0">
                <a:solidFill>
                  <a:srgbClr val="000000"/>
                </a:solidFill>
              </a:rPr>
              <a:t>Termos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10" dirty="0">
                <a:solidFill>
                  <a:srgbClr val="000000"/>
                </a:solidFill>
              </a:rPr>
              <a:t>e</a:t>
            </a:r>
            <a:r>
              <a:rPr sz="2800" spc="-195" dirty="0">
                <a:solidFill>
                  <a:srgbClr val="000000"/>
                </a:solidFill>
              </a:rPr>
              <a:t> </a:t>
            </a:r>
            <a:r>
              <a:rPr sz="2800" spc="15" dirty="0">
                <a:solidFill>
                  <a:srgbClr val="000000"/>
                </a:solidFill>
              </a:rPr>
              <a:t>definições</a:t>
            </a:r>
            <a:endParaRPr sz="2800" dirty="0"/>
          </a:p>
        </p:txBody>
      </p:sp>
      <p:sp>
        <p:nvSpPr>
          <p:cNvPr id="7" name="object 7"/>
          <p:cNvSpPr txBox="1"/>
          <p:nvPr/>
        </p:nvSpPr>
        <p:spPr>
          <a:xfrm>
            <a:off x="728927" y="5897291"/>
            <a:ext cx="13415010" cy="2006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2075">
              <a:lnSpc>
                <a:spcPct val="116100"/>
              </a:lnSpc>
              <a:spcBef>
                <a:spcPts val="100"/>
              </a:spcBef>
            </a:pPr>
            <a:r>
              <a:rPr sz="2800" b="1" spc="10" dirty="0">
                <a:latin typeface="Tahoma"/>
                <a:cs typeface="Tahoma"/>
              </a:rPr>
              <a:t>Risco </a:t>
            </a:r>
            <a:r>
              <a:rPr sz="2800" b="1" spc="30" dirty="0">
                <a:latin typeface="Tahoma"/>
                <a:cs typeface="Tahoma"/>
              </a:rPr>
              <a:t>ocupacional: </a:t>
            </a:r>
            <a:r>
              <a:rPr sz="2800" b="1" spc="50" dirty="0">
                <a:latin typeface="Tahoma"/>
                <a:cs typeface="Tahoma"/>
              </a:rPr>
              <a:t>Combinação da probabilidade de </a:t>
            </a:r>
            <a:r>
              <a:rPr sz="2800" b="1" spc="65" dirty="0">
                <a:latin typeface="Tahoma"/>
                <a:cs typeface="Tahoma"/>
              </a:rPr>
              <a:t>ocorrer </a:t>
            </a:r>
            <a:r>
              <a:rPr sz="2800" b="1" spc="55" dirty="0">
                <a:latin typeface="Tahoma"/>
                <a:cs typeface="Tahoma"/>
              </a:rPr>
              <a:t>lesão </a:t>
            </a:r>
            <a:r>
              <a:rPr sz="2800" b="1" spc="65" dirty="0">
                <a:latin typeface="Tahoma"/>
                <a:cs typeface="Tahoma"/>
              </a:rPr>
              <a:t>ou </a:t>
            </a:r>
            <a:r>
              <a:rPr sz="2800" b="1" spc="70" dirty="0">
                <a:latin typeface="Tahoma"/>
                <a:cs typeface="Tahoma"/>
              </a:rPr>
              <a:t> </a:t>
            </a:r>
            <a:r>
              <a:rPr sz="2800" b="1" spc="45" dirty="0">
                <a:latin typeface="Tahoma"/>
                <a:cs typeface="Tahoma"/>
              </a:rPr>
              <a:t>agravo </a:t>
            </a:r>
            <a:r>
              <a:rPr sz="2800" b="1" spc="65" dirty="0">
                <a:latin typeface="Tahoma"/>
                <a:cs typeface="Tahoma"/>
              </a:rPr>
              <a:t>à </a:t>
            </a:r>
            <a:r>
              <a:rPr sz="2800" b="1" spc="50" dirty="0">
                <a:latin typeface="Tahoma"/>
                <a:cs typeface="Tahoma"/>
              </a:rPr>
              <a:t>saúdecausados </a:t>
            </a:r>
            <a:r>
              <a:rPr sz="2800" b="1" spc="60" dirty="0">
                <a:latin typeface="Tahoma"/>
                <a:cs typeface="Tahoma"/>
              </a:rPr>
              <a:t>por </a:t>
            </a:r>
            <a:r>
              <a:rPr sz="2800" b="1" spc="100" dirty="0">
                <a:latin typeface="Tahoma"/>
                <a:cs typeface="Tahoma"/>
              </a:rPr>
              <a:t>um </a:t>
            </a:r>
            <a:r>
              <a:rPr sz="2800" b="1" spc="75" dirty="0">
                <a:latin typeface="Tahoma"/>
                <a:cs typeface="Tahoma"/>
              </a:rPr>
              <a:t>evento </a:t>
            </a:r>
            <a:r>
              <a:rPr sz="2800" b="1" spc="35" dirty="0">
                <a:latin typeface="Tahoma"/>
                <a:cs typeface="Tahoma"/>
              </a:rPr>
              <a:t>perigoso, </a:t>
            </a:r>
            <a:r>
              <a:rPr sz="2800" b="1" spc="50" dirty="0">
                <a:latin typeface="Tahoma"/>
                <a:cs typeface="Tahoma"/>
              </a:rPr>
              <a:t>exposição </a:t>
            </a:r>
            <a:r>
              <a:rPr sz="2800" b="1" spc="65" dirty="0">
                <a:latin typeface="Tahoma"/>
                <a:cs typeface="Tahoma"/>
              </a:rPr>
              <a:t>a </a:t>
            </a:r>
            <a:r>
              <a:rPr sz="2800" b="1" spc="50" dirty="0">
                <a:latin typeface="Tahoma"/>
                <a:cs typeface="Tahoma"/>
              </a:rPr>
              <a:t>agente </a:t>
            </a:r>
            <a:r>
              <a:rPr sz="2800" b="1" spc="55" dirty="0">
                <a:latin typeface="Tahoma"/>
                <a:cs typeface="Tahoma"/>
              </a:rPr>
              <a:t> </a:t>
            </a:r>
            <a:r>
              <a:rPr sz="2800" b="1" spc="60" dirty="0">
                <a:latin typeface="Tahoma"/>
                <a:cs typeface="Tahoma"/>
              </a:rPr>
              <a:t>nocivo</a:t>
            </a:r>
            <a:r>
              <a:rPr sz="2800" b="1" spc="-100" dirty="0">
                <a:latin typeface="Tahoma"/>
                <a:cs typeface="Tahoma"/>
              </a:rPr>
              <a:t> </a:t>
            </a:r>
            <a:r>
              <a:rPr sz="2800" b="1" spc="65" dirty="0">
                <a:latin typeface="Tahoma"/>
                <a:cs typeface="Tahoma"/>
              </a:rPr>
              <a:t>ou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45" dirty="0">
                <a:latin typeface="Tahoma"/>
                <a:cs typeface="Tahoma"/>
              </a:rPr>
              <a:t>exigência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50" dirty="0">
                <a:latin typeface="Tahoma"/>
                <a:cs typeface="Tahoma"/>
              </a:rPr>
              <a:t>da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65" dirty="0">
                <a:latin typeface="Tahoma"/>
                <a:cs typeface="Tahoma"/>
              </a:rPr>
              <a:t>atividade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50" dirty="0">
                <a:latin typeface="Tahoma"/>
                <a:cs typeface="Tahoma"/>
              </a:rPr>
              <a:t>de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70" dirty="0">
                <a:latin typeface="Tahoma"/>
                <a:cs typeface="Tahoma"/>
              </a:rPr>
              <a:t>trabalho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65" dirty="0">
                <a:latin typeface="Tahoma"/>
                <a:cs typeface="Tahoma"/>
              </a:rPr>
              <a:t>e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50" dirty="0">
                <a:latin typeface="Tahoma"/>
                <a:cs typeface="Tahoma"/>
              </a:rPr>
              <a:t>da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60" dirty="0">
                <a:latin typeface="Tahoma"/>
                <a:cs typeface="Tahoma"/>
              </a:rPr>
              <a:t>severidade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50" dirty="0">
                <a:latin typeface="Tahoma"/>
                <a:cs typeface="Tahoma"/>
              </a:rPr>
              <a:t>dessa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55" dirty="0">
                <a:latin typeface="Tahoma"/>
                <a:cs typeface="Tahoma"/>
              </a:rPr>
              <a:t>lesão </a:t>
            </a:r>
            <a:r>
              <a:rPr sz="2800" b="1" spc="-805" dirty="0">
                <a:latin typeface="Tahoma"/>
                <a:cs typeface="Tahoma"/>
              </a:rPr>
              <a:t> </a:t>
            </a:r>
            <a:r>
              <a:rPr sz="2800" b="1" spc="65" dirty="0">
                <a:latin typeface="Tahoma"/>
                <a:cs typeface="Tahoma"/>
              </a:rPr>
              <a:t>ou</a:t>
            </a:r>
            <a:r>
              <a:rPr sz="2800" b="1" spc="-100" dirty="0">
                <a:latin typeface="Tahoma"/>
                <a:cs typeface="Tahoma"/>
              </a:rPr>
              <a:t> </a:t>
            </a:r>
            <a:r>
              <a:rPr sz="2800" b="1" spc="45" dirty="0">
                <a:latin typeface="Tahoma"/>
                <a:cs typeface="Tahoma"/>
              </a:rPr>
              <a:t>agravo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65" dirty="0">
                <a:latin typeface="Tahoma"/>
                <a:cs typeface="Tahoma"/>
              </a:rPr>
              <a:t>à</a:t>
            </a:r>
            <a:r>
              <a:rPr sz="2800" b="1" spc="-95" dirty="0">
                <a:latin typeface="Tahoma"/>
                <a:cs typeface="Tahoma"/>
              </a:rPr>
              <a:t> </a:t>
            </a:r>
            <a:r>
              <a:rPr sz="2800" b="1" spc="55" dirty="0">
                <a:latin typeface="Tahoma"/>
                <a:cs typeface="Tahoma"/>
              </a:rPr>
              <a:t>saúde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DFC3BFF9-44A1-3092-C06F-B4141D7E3209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0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9"/>
                </a:moveTo>
                <a:lnTo>
                  <a:pt x="1756815" y="6085859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9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99484" y="2878542"/>
            <a:ext cx="11626850" cy="139255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475"/>
              </a:spcBef>
            </a:pPr>
            <a:r>
              <a:rPr sz="5700" spc="135" dirty="0">
                <a:solidFill>
                  <a:srgbClr val="787E11"/>
                </a:solidFill>
              </a:rPr>
              <a:t>D</a:t>
            </a:r>
            <a:r>
              <a:rPr sz="5700" spc="25" dirty="0">
                <a:solidFill>
                  <a:srgbClr val="787E11"/>
                </a:solidFill>
              </a:rPr>
              <a:t>I</a:t>
            </a:r>
            <a:r>
              <a:rPr sz="5700" spc="-265" dirty="0">
                <a:solidFill>
                  <a:srgbClr val="787E11"/>
                </a:solidFill>
              </a:rPr>
              <a:t>F</a:t>
            </a:r>
            <a:r>
              <a:rPr sz="5700" spc="-95" dirty="0">
                <a:solidFill>
                  <a:srgbClr val="787E11"/>
                </a:solidFill>
              </a:rPr>
              <a:t>E</a:t>
            </a:r>
            <a:r>
              <a:rPr sz="5700" spc="105" dirty="0">
                <a:solidFill>
                  <a:srgbClr val="787E11"/>
                </a:solidFill>
              </a:rPr>
              <a:t>R</a:t>
            </a:r>
            <a:r>
              <a:rPr sz="5700" spc="-95" dirty="0">
                <a:solidFill>
                  <a:srgbClr val="787E11"/>
                </a:solidFill>
              </a:rPr>
              <a:t>E</a:t>
            </a:r>
            <a:r>
              <a:rPr sz="5700" spc="130" dirty="0">
                <a:solidFill>
                  <a:srgbClr val="787E11"/>
                </a:solidFill>
              </a:rPr>
              <a:t>N</a:t>
            </a:r>
            <a:r>
              <a:rPr sz="5700" spc="-235" dirty="0">
                <a:solidFill>
                  <a:srgbClr val="787E11"/>
                </a:solidFill>
              </a:rPr>
              <a:t>Ç</a:t>
            </a:r>
            <a:r>
              <a:rPr sz="5700" spc="-40" dirty="0">
                <a:solidFill>
                  <a:srgbClr val="787E11"/>
                </a:solidFill>
              </a:rPr>
              <a:t>A</a:t>
            </a:r>
            <a:r>
              <a:rPr sz="5700" spc="-409" dirty="0">
                <a:solidFill>
                  <a:srgbClr val="787E11"/>
                </a:solidFill>
              </a:rPr>
              <a:t> </a:t>
            </a:r>
            <a:r>
              <a:rPr sz="5700" spc="-95" dirty="0">
                <a:solidFill>
                  <a:srgbClr val="787E11"/>
                </a:solidFill>
              </a:rPr>
              <a:t>E</a:t>
            </a:r>
            <a:r>
              <a:rPr sz="5700" spc="130" dirty="0">
                <a:solidFill>
                  <a:srgbClr val="787E11"/>
                </a:solidFill>
              </a:rPr>
              <a:t>N</a:t>
            </a:r>
            <a:r>
              <a:rPr sz="5700" spc="-350" dirty="0">
                <a:solidFill>
                  <a:srgbClr val="787E11"/>
                </a:solidFill>
              </a:rPr>
              <a:t>T</a:t>
            </a:r>
            <a:r>
              <a:rPr sz="5700" spc="105" dirty="0">
                <a:solidFill>
                  <a:srgbClr val="787E11"/>
                </a:solidFill>
              </a:rPr>
              <a:t>R</a:t>
            </a:r>
            <a:r>
              <a:rPr sz="5700" spc="-35" dirty="0">
                <a:solidFill>
                  <a:srgbClr val="787E11"/>
                </a:solidFill>
              </a:rPr>
              <a:t>E</a:t>
            </a:r>
            <a:r>
              <a:rPr sz="5700" spc="-409" dirty="0">
                <a:solidFill>
                  <a:srgbClr val="787E11"/>
                </a:solidFill>
              </a:rPr>
              <a:t> </a:t>
            </a:r>
            <a:r>
              <a:rPr sz="5700" spc="130" dirty="0">
                <a:solidFill>
                  <a:srgbClr val="787E11"/>
                </a:solidFill>
              </a:rPr>
              <a:t>P</a:t>
            </a:r>
            <a:r>
              <a:rPr sz="5700" spc="-95" dirty="0">
                <a:solidFill>
                  <a:srgbClr val="787E11"/>
                </a:solidFill>
              </a:rPr>
              <a:t>E</a:t>
            </a:r>
            <a:r>
              <a:rPr sz="5700" spc="105" dirty="0">
                <a:solidFill>
                  <a:srgbClr val="787E11"/>
                </a:solidFill>
              </a:rPr>
              <a:t>R</a:t>
            </a:r>
            <a:r>
              <a:rPr sz="5700" spc="25" dirty="0">
                <a:solidFill>
                  <a:srgbClr val="787E11"/>
                </a:solidFill>
              </a:rPr>
              <a:t>I</a:t>
            </a:r>
            <a:r>
              <a:rPr sz="5700" spc="-280" dirty="0">
                <a:solidFill>
                  <a:srgbClr val="787E11"/>
                </a:solidFill>
              </a:rPr>
              <a:t>G</a:t>
            </a:r>
            <a:r>
              <a:rPr sz="5700" spc="95" dirty="0">
                <a:solidFill>
                  <a:srgbClr val="787E11"/>
                </a:solidFill>
              </a:rPr>
              <a:t>O</a:t>
            </a:r>
            <a:r>
              <a:rPr sz="5700" spc="-409" dirty="0">
                <a:solidFill>
                  <a:srgbClr val="787E11"/>
                </a:solidFill>
              </a:rPr>
              <a:t> </a:t>
            </a:r>
            <a:r>
              <a:rPr sz="5700" spc="-35" dirty="0">
                <a:solidFill>
                  <a:srgbClr val="787E11"/>
                </a:solidFill>
              </a:rPr>
              <a:t>E</a:t>
            </a:r>
            <a:r>
              <a:rPr sz="5700" spc="-409" dirty="0">
                <a:solidFill>
                  <a:srgbClr val="787E11"/>
                </a:solidFill>
              </a:rPr>
              <a:t> </a:t>
            </a:r>
            <a:r>
              <a:rPr sz="5700" spc="105" dirty="0">
                <a:solidFill>
                  <a:srgbClr val="787E11"/>
                </a:solidFill>
              </a:rPr>
              <a:t>R</a:t>
            </a:r>
            <a:r>
              <a:rPr sz="5700" spc="25" dirty="0">
                <a:solidFill>
                  <a:srgbClr val="787E11"/>
                </a:solidFill>
              </a:rPr>
              <a:t>I</a:t>
            </a:r>
            <a:r>
              <a:rPr sz="5700" spc="390" dirty="0">
                <a:solidFill>
                  <a:srgbClr val="787E11"/>
                </a:solidFill>
              </a:rPr>
              <a:t>S</a:t>
            </a:r>
            <a:r>
              <a:rPr sz="5700" spc="-235" dirty="0">
                <a:solidFill>
                  <a:srgbClr val="787E11"/>
                </a:solidFill>
              </a:rPr>
              <a:t>C</a:t>
            </a:r>
            <a:r>
              <a:rPr sz="5700" spc="95" dirty="0">
                <a:solidFill>
                  <a:srgbClr val="787E11"/>
                </a:solidFill>
              </a:rPr>
              <a:t>O</a:t>
            </a:r>
            <a:endParaRPr sz="5700" dirty="0">
              <a:solidFill>
                <a:srgbClr val="787E11"/>
              </a:solidFill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2800" spc="-85" dirty="0">
                <a:solidFill>
                  <a:srgbClr val="000000"/>
                </a:solidFill>
              </a:rPr>
              <a:t>Veja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30" dirty="0">
                <a:solidFill>
                  <a:srgbClr val="000000"/>
                </a:solidFill>
              </a:rPr>
              <a:t>abaixo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130" dirty="0">
                <a:solidFill>
                  <a:srgbClr val="000000"/>
                </a:solidFill>
              </a:rPr>
              <a:t>o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50" dirty="0">
                <a:solidFill>
                  <a:srgbClr val="000000"/>
                </a:solidFill>
              </a:rPr>
              <a:t>que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55" dirty="0">
                <a:solidFill>
                  <a:srgbClr val="000000"/>
                </a:solidFill>
              </a:rPr>
              <a:t>a</a:t>
            </a:r>
            <a:r>
              <a:rPr sz="2800" spc="-195" dirty="0">
                <a:solidFill>
                  <a:srgbClr val="000000"/>
                </a:solidFill>
              </a:rPr>
              <a:t> </a:t>
            </a:r>
            <a:r>
              <a:rPr sz="2800" spc="70" dirty="0">
                <a:solidFill>
                  <a:srgbClr val="000000"/>
                </a:solidFill>
              </a:rPr>
              <a:t>NR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-210" dirty="0">
                <a:solidFill>
                  <a:srgbClr val="000000"/>
                </a:solidFill>
              </a:rPr>
              <a:t>1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5" dirty="0">
                <a:solidFill>
                  <a:srgbClr val="000000"/>
                </a:solidFill>
              </a:rPr>
              <a:t>determina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15" dirty="0">
                <a:solidFill>
                  <a:srgbClr val="000000"/>
                </a:solidFill>
              </a:rPr>
              <a:t>em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75" dirty="0">
                <a:solidFill>
                  <a:srgbClr val="000000"/>
                </a:solidFill>
              </a:rPr>
              <a:t>seu</a:t>
            </a:r>
            <a:r>
              <a:rPr sz="2800" spc="-195" dirty="0">
                <a:solidFill>
                  <a:srgbClr val="000000"/>
                </a:solidFill>
              </a:rPr>
              <a:t> </a:t>
            </a:r>
            <a:r>
              <a:rPr sz="2800" spc="15" dirty="0">
                <a:solidFill>
                  <a:srgbClr val="000000"/>
                </a:solidFill>
              </a:rPr>
              <a:t>Anexo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40" dirty="0">
                <a:solidFill>
                  <a:srgbClr val="000000"/>
                </a:solidFill>
              </a:rPr>
              <a:t>I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425" dirty="0">
                <a:solidFill>
                  <a:srgbClr val="000000"/>
                </a:solidFill>
              </a:rPr>
              <a:t>–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20" dirty="0">
                <a:solidFill>
                  <a:srgbClr val="000000"/>
                </a:solidFill>
              </a:rPr>
              <a:t>Termos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10" dirty="0">
                <a:solidFill>
                  <a:srgbClr val="000000"/>
                </a:solidFill>
              </a:rPr>
              <a:t>e</a:t>
            </a:r>
            <a:r>
              <a:rPr sz="2800" spc="-195" dirty="0">
                <a:solidFill>
                  <a:srgbClr val="000000"/>
                </a:solidFill>
              </a:rPr>
              <a:t> </a:t>
            </a:r>
            <a:r>
              <a:rPr sz="2800" spc="15" dirty="0">
                <a:solidFill>
                  <a:srgbClr val="000000"/>
                </a:solidFill>
              </a:rPr>
              <a:t>definições</a:t>
            </a:r>
            <a:endParaRPr sz="2800" dirty="0"/>
          </a:p>
        </p:txBody>
      </p:sp>
      <p:sp>
        <p:nvSpPr>
          <p:cNvPr id="7" name="object 7"/>
          <p:cNvSpPr txBox="1"/>
          <p:nvPr/>
        </p:nvSpPr>
        <p:spPr>
          <a:xfrm>
            <a:off x="884244" y="4610100"/>
            <a:ext cx="15297785" cy="34814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9405" indent="92075">
              <a:lnSpc>
                <a:spcPct val="116100"/>
              </a:lnSpc>
              <a:spcBef>
                <a:spcPts val="100"/>
              </a:spcBef>
            </a:pPr>
            <a:r>
              <a:rPr sz="2800" b="1" spc="-10" dirty="0">
                <a:latin typeface="+mj-lt"/>
                <a:cs typeface="Tahoma"/>
              </a:rPr>
              <a:t>Imagine </a:t>
            </a:r>
            <a:r>
              <a:rPr sz="2800" b="1" spc="65" dirty="0">
                <a:latin typeface="+mj-lt"/>
                <a:cs typeface="Tahoma"/>
              </a:rPr>
              <a:t>a </a:t>
            </a:r>
            <a:r>
              <a:rPr sz="2800" b="1" spc="55" dirty="0">
                <a:latin typeface="+mj-lt"/>
                <a:cs typeface="Tahoma"/>
              </a:rPr>
              <a:t>seguinte </a:t>
            </a:r>
            <a:r>
              <a:rPr sz="2800" b="1" spc="30" dirty="0">
                <a:latin typeface="+mj-lt"/>
                <a:cs typeface="Tahoma"/>
              </a:rPr>
              <a:t>situação: </a:t>
            </a:r>
            <a:r>
              <a:rPr sz="2800" b="1" spc="100" dirty="0">
                <a:latin typeface="+mj-lt"/>
                <a:cs typeface="Tahoma"/>
              </a:rPr>
              <a:t>um </a:t>
            </a:r>
            <a:r>
              <a:rPr sz="2800" b="1" spc="65" dirty="0">
                <a:latin typeface="+mj-lt"/>
                <a:cs typeface="Tahoma"/>
              </a:rPr>
              <a:t>trabalhador </a:t>
            </a:r>
            <a:r>
              <a:rPr sz="2800" b="1" spc="70" dirty="0">
                <a:latin typeface="+mj-lt"/>
                <a:cs typeface="Tahoma"/>
              </a:rPr>
              <a:t>está </a:t>
            </a:r>
            <a:r>
              <a:rPr sz="2800" b="1" spc="45" dirty="0">
                <a:latin typeface="+mj-lt"/>
                <a:cs typeface="Tahoma"/>
              </a:rPr>
              <a:t>fazendo </a:t>
            </a:r>
            <a:r>
              <a:rPr sz="2800" b="1" spc="75" dirty="0">
                <a:latin typeface="+mj-lt"/>
                <a:cs typeface="Tahoma"/>
              </a:rPr>
              <a:t>manutenção </a:t>
            </a:r>
            <a:r>
              <a:rPr sz="2800" b="1" spc="80" dirty="0">
                <a:latin typeface="+mj-lt"/>
                <a:cs typeface="Tahoma"/>
              </a:rPr>
              <a:t> </a:t>
            </a:r>
            <a:r>
              <a:rPr sz="2800" b="1" spc="75" dirty="0">
                <a:latin typeface="+mj-lt"/>
                <a:cs typeface="Tahoma"/>
              </a:rPr>
              <a:t>preventiva</a:t>
            </a:r>
            <a:r>
              <a:rPr sz="2800" b="1" spc="-95" dirty="0">
                <a:latin typeface="+mj-lt"/>
                <a:cs typeface="Tahoma"/>
              </a:rPr>
              <a:t> </a:t>
            </a:r>
            <a:r>
              <a:rPr sz="2800" b="1" spc="65" dirty="0">
                <a:latin typeface="+mj-lt"/>
                <a:cs typeface="Tahoma"/>
              </a:rPr>
              <a:t>no</a:t>
            </a:r>
            <a:r>
              <a:rPr sz="2800" b="1" spc="-90" dirty="0">
                <a:latin typeface="+mj-lt"/>
                <a:cs typeface="Tahoma"/>
              </a:rPr>
              <a:t> </a:t>
            </a:r>
            <a:r>
              <a:rPr sz="2800" b="1" spc="75" dirty="0">
                <a:latin typeface="+mj-lt"/>
                <a:cs typeface="Tahoma"/>
              </a:rPr>
              <a:t>sistema</a:t>
            </a:r>
            <a:r>
              <a:rPr sz="2800" b="1" spc="-95" dirty="0">
                <a:latin typeface="+mj-lt"/>
                <a:cs typeface="Tahoma"/>
              </a:rPr>
              <a:t> </a:t>
            </a:r>
            <a:r>
              <a:rPr sz="2800" b="1" spc="50" dirty="0">
                <a:latin typeface="+mj-lt"/>
                <a:cs typeface="Tahoma"/>
              </a:rPr>
              <a:t>de</a:t>
            </a:r>
            <a:r>
              <a:rPr sz="2800" b="1" spc="-90" dirty="0">
                <a:latin typeface="+mj-lt"/>
                <a:cs typeface="Tahoma"/>
              </a:rPr>
              <a:t> </a:t>
            </a:r>
            <a:r>
              <a:rPr sz="2800" b="1" spc="30" dirty="0">
                <a:latin typeface="+mj-lt"/>
                <a:cs typeface="Tahoma"/>
              </a:rPr>
              <a:t>água</a:t>
            </a:r>
            <a:r>
              <a:rPr sz="2800" b="1" spc="-95" dirty="0">
                <a:latin typeface="+mj-lt"/>
                <a:cs typeface="Tahoma"/>
              </a:rPr>
              <a:t> </a:t>
            </a:r>
            <a:r>
              <a:rPr sz="2800" b="1" spc="50" dirty="0">
                <a:latin typeface="+mj-lt"/>
                <a:cs typeface="Tahoma"/>
              </a:rPr>
              <a:t>de</a:t>
            </a:r>
            <a:r>
              <a:rPr sz="2800" b="1" spc="-90" dirty="0">
                <a:latin typeface="+mj-lt"/>
                <a:cs typeface="Tahoma"/>
              </a:rPr>
              <a:t> </a:t>
            </a:r>
            <a:r>
              <a:rPr sz="2800" b="1" spc="100" dirty="0">
                <a:latin typeface="+mj-lt"/>
                <a:cs typeface="Tahoma"/>
              </a:rPr>
              <a:t>um</a:t>
            </a:r>
            <a:r>
              <a:rPr sz="2800" b="1" spc="-90" dirty="0">
                <a:latin typeface="+mj-lt"/>
                <a:cs typeface="Tahoma"/>
              </a:rPr>
              <a:t> </a:t>
            </a:r>
            <a:r>
              <a:rPr sz="2800" b="1" spc="45" dirty="0">
                <a:latin typeface="+mj-lt"/>
                <a:cs typeface="Tahoma"/>
              </a:rPr>
              <a:t>bairro.</a:t>
            </a:r>
            <a:r>
              <a:rPr sz="2800" b="1" spc="-95" dirty="0">
                <a:latin typeface="+mj-lt"/>
                <a:cs typeface="Tahoma"/>
              </a:rPr>
              <a:t> </a:t>
            </a:r>
            <a:r>
              <a:rPr sz="2800" b="1" spc="35" dirty="0">
                <a:latin typeface="+mj-lt"/>
                <a:cs typeface="Tahoma"/>
              </a:rPr>
              <a:t>Para</a:t>
            </a:r>
            <a:r>
              <a:rPr sz="2800" b="1" spc="-90" dirty="0">
                <a:latin typeface="+mj-lt"/>
                <a:cs typeface="Tahoma"/>
              </a:rPr>
              <a:t> </a:t>
            </a:r>
            <a:r>
              <a:rPr sz="2800" b="1" spc="50" dirty="0">
                <a:latin typeface="+mj-lt"/>
                <a:cs typeface="Tahoma"/>
              </a:rPr>
              <a:t>isso</a:t>
            </a:r>
            <a:r>
              <a:rPr sz="2800" b="1" spc="-95" dirty="0">
                <a:latin typeface="+mj-lt"/>
                <a:cs typeface="Tahoma"/>
              </a:rPr>
              <a:t> </a:t>
            </a:r>
            <a:r>
              <a:rPr sz="2800" b="1" spc="60" dirty="0">
                <a:latin typeface="+mj-lt"/>
                <a:cs typeface="Tahoma"/>
              </a:rPr>
              <a:t>ele</a:t>
            </a:r>
            <a:r>
              <a:rPr sz="2800" b="1" spc="-90" dirty="0">
                <a:latin typeface="+mj-lt"/>
                <a:cs typeface="Tahoma"/>
              </a:rPr>
              <a:t> </a:t>
            </a:r>
            <a:r>
              <a:rPr sz="2800" b="1" spc="80" dirty="0">
                <a:latin typeface="+mj-lt"/>
                <a:cs typeface="Tahoma"/>
              </a:rPr>
              <a:t>fura</a:t>
            </a:r>
            <a:r>
              <a:rPr sz="2800" b="1" spc="-95" dirty="0">
                <a:latin typeface="+mj-lt"/>
                <a:cs typeface="Tahoma"/>
              </a:rPr>
              <a:t> </a:t>
            </a:r>
            <a:r>
              <a:rPr sz="2800" b="1" spc="100" dirty="0">
                <a:latin typeface="+mj-lt"/>
                <a:cs typeface="Tahoma"/>
              </a:rPr>
              <a:t>um</a:t>
            </a:r>
            <a:r>
              <a:rPr sz="2800" b="1" spc="-90" dirty="0">
                <a:latin typeface="+mj-lt"/>
                <a:cs typeface="Tahoma"/>
              </a:rPr>
              <a:t> </a:t>
            </a:r>
            <a:r>
              <a:rPr sz="2800" b="1" spc="55" dirty="0">
                <a:latin typeface="+mj-lt"/>
                <a:cs typeface="Tahoma"/>
              </a:rPr>
              <a:t>buraco</a:t>
            </a:r>
            <a:r>
              <a:rPr sz="2800" b="1" spc="-90" dirty="0">
                <a:latin typeface="+mj-lt"/>
                <a:cs typeface="Tahoma"/>
              </a:rPr>
              <a:t> </a:t>
            </a:r>
            <a:r>
              <a:rPr sz="2800" b="1" spc="70" dirty="0">
                <a:latin typeface="+mj-lt"/>
                <a:cs typeface="Tahoma"/>
              </a:rPr>
              <a:t>na</a:t>
            </a:r>
            <a:r>
              <a:rPr sz="2800" b="1" spc="-95" dirty="0">
                <a:latin typeface="+mj-lt"/>
                <a:cs typeface="Tahoma"/>
              </a:rPr>
              <a:t> </a:t>
            </a:r>
            <a:r>
              <a:rPr sz="2800" b="1" spc="35" dirty="0">
                <a:latin typeface="+mj-lt"/>
                <a:cs typeface="Tahoma"/>
              </a:rPr>
              <a:t>via. </a:t>
            </a:r>
            <a:r>
              <a:rPr sz="2800" b="1" spc="40" dirty="0">
                <a:latin typeface="+mj-lt"/>
                <a:cs typeface="Tahoma"/>
              </a:rPr>
              <a:t> </a:t>
            </a:r>
            <a:r>
              <a:rPr sz="2800" b="1" spc="75" dirty="0">
                <a:latin typeface="+mj-lt"/>
                <a:cs typeface="Tahoma"/>
              </a:rPr>
              <a:t>O </a:t>
            </a:r>
            <a:r>
              <a:rPr sz="2800" b="1" spc="55" dirty="0">
                <a:latin typeface="+mj-lt"/>
                <a:cs typeface="Tahoma"/>
              </a:rPr>
              <a:t>buraco </a:t>
            </a:r>
            <a:r>
              <a:rPr sz="2800" b="1" spc="70" dirty="0">
                <a:latin typeface="+mj-lt"/>
                <a:cs typeface="Tahoma"/>
              </a:rPr>
              <a:t>na via </a:t>
            </a:r>
            <a:r>
              <a:rPr sz="2800" b="1" spc="65" dirty="0">
                <a:latin typeface="+mj-lt"/>
                <a:cs typeface="Tahoma"/>
              </a:rPr>
              <a:t>não </a:t>
            </a:r>
            <a:r>
              <a:rPr sz="2800" b="1" spc="70" dirty="0">
                <a:latin typeface="+mj-lt"/>
                <a:cs typeface="Tahoma"/>
              </a:rPr>
              <a:t>está </a:t>
            </a:r>
            <a:r>
              <a:rPr sz="2800" b="1" spc="40" dirty="0">
                <a:latin typeface="+mj-lt"/>
                <a:cs typeface="Tahoma"/>
              </a:rPr>
              <a:t>sinalizado, </a:t>
            </a:r>
            <a:r>
              <a:rPr sz="2800" b="1" spc="50" dirty="0">
                <a:latin typeface="+mj-lt"/>
                <a:cs typeface="Tahoma"/>
              </a:rPr>
              <a:t>pois </a:t>
            </a:r>
            <a:r>
              <a:rPr sz="2800" b="1" spc="55" dirty="0">
                <a:latin typeface="+mj-lt"/>
                <a:cs typeface="Tahoma"/>
              </a:rPr>
              <a:t>o </a:t>
            </a:r>
            <a:r>
              <a:rPr sz="2800" b="1" spc="65" dirty="0">
                <a:latin typeface="+mj-lt"/>
                <a:cs typeface="Tahoma"/>
              </a:rPr>
              <a:t>trabalhador acredita </a:t>
            </a:r>
            <a:r>
              <a:rPr sz="2800" b="1" spc="60" dirty="0">
                <a:latin typeface="+mj-lt"/>
                <a:cs typeface="Tahoma"/>
              </a:rPr>
              <a:t>que todos </a:t>
            </a:r>
            <a:r>
              <a:rPr sz="2800" b="1" spc="50" dirty="0">
                <a:latin typeface="+mj-lt"/>
                <a:cs typeface="Tahoma"/>
              </a:rPr>
              <a:t>os </a:t>
            </a:r>
            <a:r>
              <a:rPr sz="2800" b="1" spc="55" dirty="0">
                <a:latin typeface="+mj-lt"/>
                <a:cs typeface="Tahoma"/>
              </a:rPr>
              <a:t> </a:t>
            </a:r>
            <a:r>
              <a:rPr sz="2800" b="1" spc="75" dirty="0">
                <a:latin typeface="+mj-lt"/>
                <a:cs typeface="Tahoma"/>
              </a:rPr>
              <a:t>motoristas</a:t>
            </a:r>
            <a:r>
              <a:rPr sz="2800" b="1" spc="-90" dirty="0">
                <a:latin typeface="+mj-lt"/>
                <a:cs typeface="Tahoma"/>
              </a:rPr>
              <a:t> </a:t>
            </a:r>
            <a:r>
              <a:rPr sz="2800" b="1" spc="65" dirty="0">
                <a:latin typeface="+mj-lt"/>
                <a:cs typeface="Tahoma"/>
              </a:rPr>
              <a:t>e</a:t>
            </a:r>
            <a:r>
              <a:rPr sz="2800" b="1" spc="-90" dirty="0">
                <a:latin typeface="+mj-lt"/>
                <a:cs typeface="Tahoma"/>
              </a:rPr>
              <a:t> </a:t>
            </a:r>
            <a:r>
              <a:rPr sz="2800" b="1" spc="60" dirty="0">
                <a:latin typeface="+mj-lt"/>
                <a:cs typeface="Tahoma"/>
              </a:rPr>
              <a:t>pedestres</a:t>
            </a:r>
            <a:r>
              <a:rPr sz="2800" b="1" spc="-90" dirty="0">
                <a:latin typeface="+mj-lt"/>
                <a:cs typeface="Tahoma"/>
              </a:rPr>
              <a:t> </a:t>
            </a:r>
            <a:r>
              <a:rPr sz="2800" b="1" spc="70" dirty="0">
                <a:latin typeface="+mj-lt"/>
                <a:cs typeface="Tahoma"/>
              </a:rPr>
              <a:t>verão</a:t>
            </a:r>
            <a:r>
              <a:rPr sz="2800" b="1" spc="-85" dirty="0">
                <a:latin typeface="+mj-lt"/>
                <a:cs typeface="Tahoma"/>
              </a:rPr>
              <a:t> </a:t>
            </a:r>
            <a:r>
              <a:rPr sz="2800" b="1" spc="55" dirty="0">
                <a:latin typeface="+mj-lt"/>
                <a:cs typeface="Tahoma"/>
              </a:rPr>
              <a:t>o</a:t>
            </a:r>
            <a:r>
              <a:rPr sz="2800" b="1" spc="-90" dirty="0">
                <a:latin typeface="+mj-lt"/>
                <a:cs typeface="Tahoma"/>
              </a:rPr>
              <a:t> </a:t>
            </a:r>
            <a:r>
              <a:rPr sz="2800" spc="55" dirty="0">
                <a:latin typeface="+mj-lt"/>
                <a:cs typeface="Tahoma"/>
              </a:rPr>
              <a:t>buraco</a:t>
            </a:r>
            <a:r>
              <a:rPr sz="2800" b="1" spc="-90" dirty="0">
                <a:latin typeface="+mj-lt"/>
                <a:cs typeface="Tahoma"/>
              </a:rPr>
              <a:t> </a:t>
            </a:r>
            <a:r>
              <a:rPr sz="2800" b="1" spc="70" dirty="0">
                <a:latin typeface="+mj-lt"/>
                <a:cs typeface="Tahoma"/>
              </a:rPr>
              <a:t>na</a:t>
            </a:r>
            <a:r>
              <a:rPr sz="2800" b="1" spc="-85" dirty="0">
                <a:latin typeface="+mj-lt"/>
                <a:cs typeface="Tahoma"/>
              </a:rPr>
              <a:t> </a:t>
            </a:r>
            <a:r>
              <a:rPr sz="2800" b="1" spc="70" dirty="0">
                <a:latin typeface="+mj-lt"/>
                <a:cs typeface="Tahoma"/>
              </a:rPr>
              <a:t>via</a:t>
            </a:r>
            <a:r>
              <a:rPr sz="2800" b="1" spc="-90" dirty="0">
                <a:latin typeface="+mj-lt"/>
                <a:cs typeface="Tahoma"/>
              </a:rPr>
              <a:t> </a:t>
            </a:r>
            <a:r>
              <a:rPr sz="2800" b="1" spc="65" dirty="0">
                <a:latin typeface="+mj-lt"/>
                <a:cs typeface="Tahoma"/>
              </a:rPr>
              <a:t>e</a:t>
            </a:r>
            <a:r>
              <a:rPr sz="2800" b="1" spc="-90" dirty="0">
                <a:latin typeface="+mj-lt"/>
                <a:cs typeface="Tahoma"/>
              </a:rPr>
              <a:t> </a:t>
            </a:r>
            <a:r>
              <a:rPr sz="2800" b="1" spc="70" dirty="0">
                <a:latin typeface="+mj-lt"/>
                <a:cs typeface="Tahoma"/>
              </a:rPr>
              <a:t>mudarão</a:t>
            </a:r>
            <a:r>
              <a:rPr sz="2800" b="1" spc="-85" dirty="0">
                <a:latin typeface="+mj-lt"/>
                <a:cs typeface="Tahoma"/>
              </a:rPr>
              <a:t> </a:t>
            </a:r>
            <a:r>
              <a:rPr sz="2800" b="1" spc="50" dirty="0">
                <a:latin typeface="+mj-lt"/>
                <a:cs typeface="Tahoma"/>
              </a:rPr>
              <a:t>de</a:t>
            </a:r>
            <a:r>
              <a:rPr sz="2800" b="1" spc="-90" dirty="0">
                <a:latin typeface="+mj-lt"/>
                <a:cs typeface="Tahoma"/>
              </a:rPr>
              <a:t> </a:t>
            </a:r>
            <a:r>
              <a:rPr sz="2800" b="1" spc="50" dirty="0">
                <a:latin typeface="+mj-lt"/>
                <a:cs typeface="Tahoma"/>
              </a:rPr>
              <a:t>caminho.</a:t>
            </a:r>
            <a:r>
              <a:rPr sz="2800" b="1" spc="-90" dirty="0">
                <a:latin typeface="+mj-lt"/>
                <a:cs typeface="Tahoma"/>
              </a:rPr>
              <a:t> </a:t>
            </a:r>
            <a:r>
              <a:rPr sz="2800" b="1" spc="75" dirty="0">
                <a:latin typeface="+mj-lt"/>
                <a:cs typeface="Tahoma"/>
              </a:rPr>
              <a:t>O</a:t>
            </a:r>
            <a:r>
              <a:rPr sz="2800" b="1" spc="-85" dirty="0">
                <a:latin typeface="+mj-lt"/>
                <a:cs typeface="Tahoma"/>
              </a:rPr>
              <a:t> </a:t>
            </a:r>
            <a:r>
              <a:rPr sz="2800" b="1" spc="55" dirty="0">
                <a:latin typeface="+mj-lt"/>
                <a:cs typeface="Tahoma"/>
              </a:rPr>
              <a:t>buraco</a:t>
            </a:r>
            <a:r>
              <a:rPr sz="2800" b="1" spc="-90" dirty="0">
                <a:latin typeface="+mj-lt"/>
                <a:cs typeface="Tahoma"/>
              </a:rPr>
              <a:t> </a:t>
            </a:r>
            <a:r>
              <a:rPr sz="2800" b="1" spc="70" dirty="0">
                <a:latin typeface="+mj-lt"/>
                <a:cs typeface="Tahoma"/>
              </a:rPr>
              <a:t>na </a:t>
            </a:r>
            <a:r>
              <a:rPr sz="2800" b="1" spc="-805" dirty="0">
                <a:latin typeface="+mj-lt"/>
                <a:cs typeface="Tahoma"/>
              </a:rPr>
              <a:t> </a:t>
            </a:r>
            <a:r>
              <a:rPr sz="2800" b="1" spc="70" dirty="0">
                <a:latin typeface="+mj-lt"/>
                <a:cs typeface="Tahoma"/>
              </a:rPr>
              <a:t>via</a:t>
            </a:r>
            <a:r>
              <a:rPr sz="2800" b="1" spc="-100" dirty="0">
                <a:latin typeface="+mj-lt"/>
                <a:cs typeface="Tahoma"/>
              </a:rPr>
              <a:t> </a:t>
            </a:r>
            <a:r>
              <a:rPr sz="2800" b="1" spc="65" dirty="0">
                <a:latin typeface="+mj-lt"/>
                <a:cs typeface="Tahoma"/>
              </a:rPr>
              <a:t>é</a:t>
            </a:r>
            <a:r>
              <a:rPr sz="2800" b="1" spc="-95" dirty="0">
                <a:latin typeface="+mj-lt"/>
                <a:cs typeface="Tahoma"/>
              </a:rPr>
              <a:t> </a:t>
            </a:r>
            <a:r>
              <a:rPr sz="2800" b="1" spc="100" dirty="0">
                <a:latin typeface="+mj-lt"/>
                <a:cs typeface="Tahoma"/>
              </a:rPr>
              <a:t>um</a:t>
            </a:r>
            <a:r>
              <a:rPr sz="2800" b="1" spc="-95" dirty="0">
                <a:latin typeface="+mj-lt"/>
                <a:cs typeface="Tahoma"/>
              </a:rPr>
              <a:t> </a:t>
            </a:r>
            <a:r>
              <a:rPr sz="2800" b="1" spc="10" dirty="0">
                <a:latin typeface="+mj-lt"/>
                <a:cs typeface="Tahoma"/>
              </a:rPr>
              <a:t>perigo!</a:t>
            </a:r>
            <a:endParaRPr sz="2800" dirty="0">
              <a:latin typeface="+mj-lt"/>
              <a:cs typeface="Tahoma"/>
            </a:endParaRPr>
          </a:p>
          <a:p>
            <a:pPr marL="12700" marR="5080" indent="92075">
              <a:lnSpc>
                <a:spcPct val="116100"/>
              </a:lnSpc>
            </a:pPr>
            <a:r>
              <a:rPr sz="2800" b="1" spc="75" dirty="0">
                <a:latin typeface="+mj-lt"/>
                <a:cs typeface="Tahoma"/>
              </a:rPr>
              <a:t>O </a:t>
            </a:r>
            <a:r>
              <a:rPr sz="2800" b="1" spc="55" dirty="0">
                <a:latin typeface="+mj-lt"/>
                <a:cs typeface="Tahoma"/>
              </a:rPr>
              <a:t>risco </a:t>
            </a:r>
            <a:r>
              <a:rPr sz="2800" b="1" spc="65" dirty="0">
                <a:latin typeface="+mj-lt"/>
                <a:cs typeface="Tahoma"/>
              </a:rPr>
              <a:t>é a </a:t>
            </a:r>
            <a:r>
              <a:rPr sz="2800" b="1" spc="50" dirty="0">
                <a:latin typeface="+mj-lt"/>
                <a:cs typeface="Tahoma"/>
              </a:rPr>
              <a:t>possibilidade de </a:t>
            </a:r>
            <a:r>
              <a:rPr sz="2800" b="1" spc="65" dirty="0">
                <a:latin typeface="+mj-lt"/>
                <a:cs typeface="Tahoma"/>
              </a:rPr>
              <a:t>acontecer à </a:t>
            </a:r>
            <a:r>
              <a:rPr sz="2800" b="1" spc="55" dirty="0">
                <a:latin typeface="+mj-lt"/>
                <a:cs typeface="Tahoma"/>
              </a:rPr>
              <a:t>queda </a:t>
            </a:r>
            <a:r>
              <a:rPr sz="2800" b="1" spc="50" dirty="0">
                <a:latin typeface="+mj-lt"/>
                <a:cs typeface="Tahoma"/>
              </a:rPr>
              <a:t>de </a:t>
            </a:r>
            <a:r>
              <a:rPr sz="2800" b="1" spc="60" dirty="0">
                <a:latin typeface="+mj-lt"/>
                <a:cs typeface="Tahoma"/>
              </a:rPr>
              <a:t>qualquer </a:t>
            </a:r>
            <a:r>
              <a:rPr sz="2800" b="1" spc="55" dirty="0">
                <a:latin typeface="+mj-lt"/>
                <a:cs typeface="Tahoma"/>
              </a:rPr>
              <a:t>pedestre, </a:t>
            </a:r>
            <a:r>
              <a:rPr sz="2800" b="1" spc="65" dirty="0">
                <a:latin typeface="+mj-lt"/>
                <a:cs typeface="Tahoma"/>
              </a:rPr>
              <a:t>motociclista </a:t>
            </a:r>
            <a:r>
              <a:rPr sz="2800" b="1" spc="-810" dirty="0">
                <a:latin typeface="+mj-lt"/>
                <a:cs typeface="Tahoma"/>
              </a:rPr>
              <a:t> </a:t>
            </a:r>
            <a:r>
              <a:rPr sz="2800" b="1" spc="65" dirty="0">
                <a:latin typeface="+mj-lt"/>
                <a:cs typeface="Tahoma"/>
              </a:rPr>
              <a:t>ou</a:t>
            </a:r>
            <a:r>
              <a:rPr sz="2800" b="1" spc="-95" dirty="0">
                <a:latin typeface="+mj-lt"/>
                <a:cs typeface="Tahoma"/>
              </a:rPr>
              <a:t> </a:t>
            </a:r>
            <a:r>
              <a:rPr sz="2800" b="1" spc="60" dirty="0">
                <a:latin typeface="+mj-lt"/>
                <a:cs typeface="Tahoma"/>
              </a:rPr>
              <a:t>ciclista</a:t>
            </a:r>
            <a:r>
              <a:rPr sz="2800" b="1" spc="-95" dirty="0">
                <a:latin typeface="+mj-lt"/>
                <a:cs typeface="Tahoma"/>
              </a:rPr>
              <a:t> </a:t>
            </a:r>
            <a:r>
              <a:rPr sz="2800" b="1" spc="75" dirty="0">
                <a:latin typeface="+mj-lt"/>
                <a:cs typeface="Tahoma"/>
              </a:rPr>
              <a:t>durante</a:t>
            </a:r>
            <a:r>
              <a:rPr sz="2800" b="1" spc="-95" dirty="0">
                <a:latin typeface="+mj-lt"/>
                <a:cs typeface="Tahoma"/>
              </a:rPr>
              <a:t> </a:t>
            </a:r>
            <a:r>
              <a:rPr sz="2800" b="1" spc="55" dirty="0">
                <a:latin typeface="+mj-lt"/>
                <a:cs typeface="Tahoma"/>
              </a:rPr>
              <a:t>o</a:t>
            </a:r>
            <a:r>
              <a:rPr sz="2800" b="1" spc="-95" dirty="0">
                <a:latin typeface="+mj-lt"/>
                <a:cs typeface="Tahoma"/>
              </a:rPr>
              <a:t> </a:t>
            </a:r>
            <a:r>
              <a:rPr sz="2800" b="1" spc="50" dirty="0">
                <a:latin typeface="+mj-lt"/>
                <a:cs typeface="Tahoma"/>
              </a:rPr>
              <a:t>acesso</a:t>
            </a:r>
            <a:r>
              <a:rPr sz="2800" b="1" spc="-95" dirty="0">
                <a:latin typeface="+mj-lt"/>
                <a:cs typeface="Tahoma"/>
              </a:rPr>
              <a:t> </a:t>
            </a:r>
            <a:r>
              <a:rPr sz="2800" b="1" spc="65" dirty="0">
                <a:latin typeface="+mj-lt"/>
                <a:cs typeface="Tahoma"/>
              </a:rPr>
              <a:t>a</a:t>
            </a:r>
            <a:r>
              <a:rPr sz="2800" b="1" spc="-95" dirty="0">
                <a:latin typeface="+mj-lt"/>
                <a:cs typeface="Tahoma"/>
              </a:rPr>
              <a:t> </a:t>
            </a:r>
            <a:r>
              <a:rPr sz="2800" b="1" spc="35" dirty="0">
                <a:latin typeface="+mj-lt"/>
                <a:cs typeface="Tahoma"/>
              </a:rPr>
              <a:t>via.</a:t>
            </a:r>
            <a:r>
              <a:rPr sz="2800" b="1" spc="-95" dirty="0">
                <a:latin typeface="+mj-lt"/>
                <a:cs typeface="Tahoma"/>
              </a:rPr>
              <a:t> </a:t>
            </a:r>
            <a:r>
              <a:rPr sz="2800" b="1" spc="75" dirty="0">
                <a:latin typeface="+mj-lt"/>
                <a:cs typeface="Tahoma"/>
              </a:rPr>
              <a:t>O</a:t>
            </a:r>
            <a:r>
              <a:rPr sz="2800" b="1" spc="-95" dirty="0">
                <a:latin typeface="+mj-lt"/>
                <a:cs typeface="Tahoma"/>
              </a:rPr>
              <a:t> </a:t>
            </a:r>
            <a:r>
              <a:rPr sz="2800" b="1" spc="45" dirty="0">
                <a:latin typeface="+mj-lt"/>
                <a:cs typeface="Tahoma"/>
              </a:rPr>
              <a:t>risco,</a:t>
            </a:r>
            <a:r>
              <a:rPr sz="2800" b="1" spc="-95" dirty="0">
                <a:latin typeface="+mj-lt"/>
                <a:cs typeface="Tahoma"/>
              </a:rPr>
              <a:t> </a:t>
            </a:r>
            <a:r>
              <a:rPr sz="2800" b="1" spc="65" dirty="0">
                <a:latin typeface="+mj-lt"/>
                <a:cs typeface="Tahoma"/>
              </a:rPr>
              <a:t>portanto,</a:t>
            </a:r>
            <a:r>
              <a:rPr sz="2800" b="1" spc="-95" dirty="0">
                <a:latin typeface="+mj-lt"/>
                <a:cs typeface="Tahoma"/>
              </a:rPr>
              <a:t> </a:t>
            </a:r>
            <a:r>
              <a:rPr sz="2800" b="1" spc="65" dirty="0">
                <a:latin typeface="+mj-lt"/>
                <a:cs typeface="Tahoma"/>
              </a:rPr>
              <a:t>é</a:t>
            </a:r>
            <a:r>
              <a:rPr sz="2800" b="1" spc="-95" dirty="0">
                <a:latin typeface="+mj-lt"/>
                <a:cs typeface="Tahoma"/>
              </a:rPr>
              <a:t> </a:t>
            </a:r>
            <a:r>
              <a:rPr sz="2800" b="1" spc="65" dirty="0">
                <a:latin typeface="+mj-lt"/>
                <a:cs typeface="Tahoma"/>
              </a:rPr>
              <a:t>a</a:t>
            </a:r>
            <a:r>
              <a:rPr sz="2800" b="1" spc="-95" dirty="0">
                <a:latin typeface="+mj-lt"/>
                <a:cs typeface="Tahoma"/>
              </a:rPr>
              <a:t> </a:t>
            </a:r>
            <a:r>
              <a:rPr sz="2800" b="1" spc="55" dirty="0">
                <a:latin typeface="+mj-lt"/>
                <a:cs typeface="Tahoma"/>
              </a:rPr>
              <a:t>consequência</a:t>
            </a:r>
            <a:r>
              <a:rPr sz="2800" b="1" spc="-90" dirty="0">
                <a:latin typeface="+mj-lt"/>
                <a:cs typeface="Tahoma"/>
              </a:rPr>
              <a:t> </a:t>
            </a:r>
            <a:r>
              <a:rPr sz="2800" b="1" spc="40" dirty="0">
                <a:latin typeface="+mj-lt"/>
                <a:cs typeface="Tahoma"/>
              </a:rPr>
              <a:t>do</a:t>
            </a:r>
            <a:r>
              <a:rPr sz="2800" b="1" spc="-95" dirty="0">
                <a:latin typeface="+mj-lt"/>
                <a:cs typeface="Tahoma"/>
              </a:rPr>
              <a:t> </a:t>
            </a:r>
            <a:r>
              <a:rPr sz="2800" b="1" spc="40" dirty="0">
                <a:latin typeface="+mj-lt"/>
                <a:cs typeface="Tahoma"/>
              </a:rPr>
              <a:t>perigo</a:t>
            </a:r>
            <a:r>
              <a:rPr sz="2800" b="1" spc="-95" dirty="0">
                <a:latin typeface="+mj-lt"/>
                <a:cs typeface="Tahoma"/>
              </a:rPr>
              <a:t> </a:t>
            </a:r>
            <a:r>
              <a:rPr sz="2800" b="1" spc="-385" dirty="0">
                <a:latin typeface="+mj-lt"/>
                <a:cs typeface="Tahoma"/>
              </a:rPr>
              <a:t>–</a:t>
            </a:r>
            <a:r>
              <a:rPr sz="2800" b="1" spc="-95" dirty="0">
                <a:latin typeface="+mj-lt"/>
                <a:cs typeface="Tahoma"/>
              </a:rPr>
              <a:t> </a:t>
            </a:r>
            <a:r>
              <a:rPr sz="2800" b="1" spc="55" dirty="0">
                <a:latin typeface="+mj-lt"/>
                <a:cs typeface="Tahoma"/>
              </a:rPr>
              <a:t>se </a:t>
            </a:r>
            <a:r>
              <a:rPr sz="2800" b="1" spc="-805" dirty="0">
                <a:latin typeface="+mj-lt"/>
                <a:cs typeface="Tahoma"/>
              </a:rPr>
              <a:t> </a:t>
            </a:r>
            <a:r>
              <a:rPr sz="2800" b="1" spc="65" dirty="0">
                <a:latin typeface="+mj-lt"/>
                <a:cs typeface="Tahoma"/>
              </a:rPr>
              <a:t>não</a:t>
            </a:r>
            <a:r>
              <a:rPr sz="2800" b="1" spc="-100" dirty="0">
                <a:latin typeface="+mj-lt"/>
                <a:cs typeface="Tahoma"/>
              </a:rPr>
              <a:t> </a:t>
            </a:r>
            <a:r>
              <a:rPr sz="2800" b="1" spc="75" dirty="0">
                <a:latin typeface="+mj-lt"/>
                <a:cs typeface="Tahoma"/>
              </a:rPr>
              <a:t>existir</a:t>
            </a:r>
            <a:r>
              <a:rPr sz="2800" b="1" spc="-95" dirty="0">
                <a:latin typeface="+mj-lt"/>
                <a:cs typeface="Tahoma"/>
              </a:rPr>
              <a:t> </a:t>
            </a:r>
            <a:r>
              <a:rPr sz="2800" b="1" spc="30" dirty="0">
                <a:latin typeface="+mj-lt"/>
                <a:cs typeface="Tahoma"/>
              </a:rPr>
              <a:t>perigo,</a:t>
            </a:r>
            <a:r>
              <a:rPr sz="2800" b="1" spc="-95" dirty="0">
                <a:latin typeface="+mj-lt"/>
                <a:cs typeface="Tahoma"/>
              </a:rPr>
              <a:t> </a:t>
            </a:r>
            <a:r>
              <a:rPr sz="2800" b="1" spc="65" dirty="0">
                <a:latin typeface="+mj-lt"/>
                <a:cs typeface="Tahoma"/>
              </a:rPr>
              <a:t>não</a:t>
            </a:r>
            <a:r>
              <a:rPr sz="2800" b="1" spc="-95" dirty="0">
                <a:latin typeface="+mj-lt"/>
                <a:cs typeface="Tahoma"/>
              </a:rPr>
              <a:t> </a:t>
            </a:r>
            <a:r>
              <a:rPr sz="2800" b="1" spc="70" dirty="0">
                <a:latin typeface="+mj-lt"/>
                <a:cs typeface="Tahoma"/>
              </a:rPr>
              <a:t>existe</a:t>
            </a:r>
            <a:r>
              <a:rPr sz="2800" b="1" spc="-95" dirty="0">
                <a:latin typeface="+mj-lt"/>
                <a:cs typeface="Tahoma"/>
              </a:rPr>
              <a:t> </a:t>
            </a:r>
            <a:r>
              <a:rPr sz="2800" b="1" spc="35" dirty="0">
                <a:latin typeface="+mj-lt"/>
                <a:cs typeface="Tahoma"/>
              </a:rPr>
              <a:t>risco.</a:t>
            </a:r>
            <a:endParaRPr sz="2800" dirty="0">
              <a:latin typeface="+mj-lt"/>
              <a:cs typeface="Tahoma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637ED899-FDE5-F6DF-1FA9-DC5E816FE6B5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151770" y="4201140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9"/>
                </a:moveTo>
                <a:lnTo>
                  <a:pt x="1756815" y="6085859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9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872470" y="2476927"/>
            <a:ext cx="3667125" cy="176085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6830"/>
              </a:lnSpc>
              <a:spcBef>
                <a:spcPts val="204"/>
              </a:spcBef>
            </a:pPr>
            <a:r>
              <a:rPr sz="5700" spc="135" dirty="0"/>
              <a:t>Riscos </a:t>
            </a:r>
            <a:r>
              <a:rPr sz="5700" spc="140" dirty="0"/>
              <a:t> </a:t>
            </a:r>
            <a:r>
              <a:rPr sz="5700" spc="-100" dirty="0"/>
              <a:t>A</a:t>
            </a:r>
            <a:r>
              <a:rPr sz="5700" spc="50" dirty="0"/>
              <a:t>m</a:t>
            </a:r>
            <a:r>
              <a:rPr sz="5700" spc="160" dirty="0"/>
              <a:t>b</a:t>
            </a:r>
            <a:r>
              <a:rPr sz="5700" spc="-80" dirty="0"/>
              <a:t>i</a:t>
            </a:r>
            <a:r>
              <a:rPr sz="5700" spc="-40" dirty="0"/>
              <a:t>e</a:t>
            </a:r>
            <a:r>
              <a:rPr sz="5700" spc="135" dirty="0"/>
              <a:t>n</a:t>
            </a:r>
            <a:r>
              <a:rPr sz="5700" spc="-185" dirty="0"/>
              <a:t>t</a:t>
            </a:r>
            <a:r>
              <a:rPr sz="5700" spc="55" dirty="0"/>
              <a:t>a</a:t>
            </a:r>
            <a:r>
              <a:rPr sz="5700" spc="-80" dirty="0"/>
              <a:t>i</a:t>
            </a:r>
            <a:r>
              <a:rPr sz="5700" spc="405" dirty="0"/>
              <a:t>s</a:t>
            </a:r>
            <a:endParaRPr sz="5700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052910"/>
            <a:ext cx="9191624" cy="8229599"/>
          </a:xfrm>
          <a:prstGeom prst="rect">
            <a:avLst/>
          </a:prstGeom>
        </p:spPr>
      </p:pic>
      <p:sp>
        <p:nvSpPr>
          <p:cNvPr id="9" name="object 11">
            <a:extLst>
              <a:ext uri="{FF2B5EF4-FFF2-40B4-BE49-F238E27FC236}">
                <a16:creationId xmlns:a16="http://schemas.microsoft.com/office/drawing/2014/main" id="{B921FD99-AA27-1692-8F86-437FA2016989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1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8"/>
                </a:moveTo>
                <a:lnTo>
                  <a:pt x="1756814" y="6085858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8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859850" y="0"/>
            <a:ext cx="8428355" cy="8316595"/>
            <a:chOff x="9859850" y="0"/>
            <a:chExt cx="8428355" cy="8316595"/>
          </a:xfrm>
        </p:grpSpPr>
        <p:sp>
          <p:nvSpPr>
            <p:cNvPr id="4" name="object 4"/>
            <p:cNvSpPr/>
            <p:nvPr/>
          </p:nvSpPr>
          <p:spPr>
            <a:xfrm>
              <a:off x="9859850" y="563976"/>
              <a:ext cx="4961255" cy="4297045"/>
            </a:xfrm>
            <a:custGeom>
              <a:avLst/>
              <a:gdLst/>
              <a:ahLst/>
              <a:cxnLst/>
              <a:rect l="l" t="t" r="r" b="b"/>
              <a:pathLst>
                <a:path w="4961255" h="4297045">
                  <a:moveTo>
                    <a:pt x="3720976" y="4296462"/>
                  </a:moveTo>
                  <a:lnTo>
                    <a:pt x="1240267" y="4296462"/>
                  </a:lnTo>
                  <a:lnTo>
                    <a:pt x="0" y="2148232"/>
                  </a:lnTo>
                  <a:lnTo>
                    <a:pt x="1240267" y="0"/>
                  </a:lnTo>
                  <a:lnTo>
                    <a:pt x="3720802" y="0"/>
                  </a:lnTo>
                  <a:lnTo>
                    <a:pt x="4961071" y="2147931"/>
                  </a:lnTo>
                  <a:lnTo>
                    <a:pt x="4961071" y="2148531"/>
                  </a:lnTo>
                  <a:lnTo>
                    <a:pt x="3720976" y="4296462"/>
                  </a:lnTo>
                  <a:close/>
                </a:path>
              </a:pathLst>
            </a:custGeom>
            <a:solidFill>
              <a:srgbClr val="91A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27738" y="1970895"/>
              <a:ext cx="7323067" cy="634520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151769" y="0"/>
              <a:ext cx="4136390" cy="3177540"/>
            </a:xfrm>
            <a:custGeom>
              <a:avLst/>
              <a:gdLst/>
              <a:ahLst/>
              <a:cxnLst/>
              <a:rect l="l" t="t" r="r" b="b"/>
              <a:pathLst>
                <a:path w="4136390" h="3177540">
                  <a:moveTo>
                    <a:pt x="3720976" y="3176929"/>
                  </a:moveTo>
                  <a:lnTo>
                    <a:pt x="1240266" y="3176929"/>
                  </a:lnTo>
                  <a:lnTo>
                    <a:pt x="0" y="1028700"/>
                  </a:lnTo>
                  <a:lnTo>
                    <a:pt x="593911" y="0"/>
                  </a:lnTo>
                  <a:lnTo>
                    <a:pt x="4136228" y="0"/>
                  </a:lnTo>
                  <a:lnTo>
                    <a:pt x="4136228" y="2457684"/>
                  </a:lnTo>
                  <a:lnTo>
                    <a:pt x="3720976" y="3176929"/>
                  </a:lnTo>
                  <a:close/>
                </a:path>
              </a:pathLst>
            </a:custGeom>
            <a:solidFill>
              <a:srgbClr val="DADAD6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50354" y="2133651"/>
            <a:ext cx="4610735" cy="1198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700" spc="185" dirty="0"/>
              <a:t>D</a:t>
            </a:r>
            <a:r>
              <a:rPr sz="7700" spc="-125" dirty="0"/>
              <a:t>E</a:t>
            </a:r>
            <a:r>
              <a:rPr sz="7700" spc="-360" dirty="0"/>
              <a:t>F</a:t>
            </a:r>
            <a:r>
              <a:rPr sz="7700" spc="40" dirty="0"/>
              <a:t>I</a:t>
            </a:r>
            <a:r>
              <a:rPr sz="7700" spc="180" dirty="0"/>
              <a:t>N</a:t>
            </a:r>
            <a:r>
              <a:rPr sz="7700" spc="40" dirty="0"/>
              <a:t>I</a:t>
            </a:r>
            <a:r>
              <a:rPr sz="7700" spc="-315" dirty="0"/>
              <a:t>Ç</a:t>
            </a:r>
            <a:r>
              <a:rPr sz="7700" spc="-135" dirty="0"/>
              <a:t>Ã</a:t>
            </a:r>
            <a:r>
              <a:rPr sz="7700" spc="130" dirty="0"/>
              <a:t>O</a:t>
            </a:r>
            <a:endParaRPr sz="770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5479" y="3767217"/>
            <a:ext cx="114300" cy="1142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5479" y="5338842"/>
            <a:ext cx="114300" cy="1142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5479" y="5862717"/>
            <a:ext cx="114300" cy="1142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5479" y="6910467"/>
            <a:ext cx="114300" cy="11429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497905" y="3478273"/>
            <a:ext cx="8940800" cy="3692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3000" spc="-200" dirty="0">
                <a:latin typeface="Trebuchet MS"/>
                <a:cs typeface="Trebuchet MS"/>
              </a:rPr>
              <a:t>33</a:t>
            </a:r>
            <a:r>
              <a:rPr sz="3000" spc="-505" dirty="0">
                <a:latin typeface="Trebuchet MS"/>
                <a:cs typeface="Trebuchet MS"/>
              </a:rPr>
              <a:t>.</a:t>
            </a:r>
            <a:r>
              <a:rPr sz="3000" spc="-210" dirty="0">
                <a:latin typeface="Trebuchet MS"/>
                <a:cs typeface="Trebuchet MS"/>
              </a:rPr>
              <a:t>2</a:t>
            </a:r>
            <a:r>
              <a:rPr sz="3000" spc="-505" dirty="0">
                <a:latin typeface="Trebuchet MS"/>
                <a:cs typeface="Trebuchet MS"/>
              </a:rPr>
              <a:t>.</a:t>
            </a:r>
            <a:r>
              <a:rPr sz="3000" spc="-210" dirty="0">
                <a:latin typeface="Trebuchet MS"/>
                <a:cs typeface="Trebuchet MS"/>
              </a:rPr>
              <a:t>2</a:t>
            </a:r>
            <a:r>
              <a:rPr sz="3000" spc="-505" dirty="0">
                <a:latin typeface="Trebuchet MS"/>
                <a:cs typeface="Trebuchet MS"/>
              </a:rPr>
              <a:t>.</a:t>
            </a:r>
            <a:r>
              <a:rPr sz="3000" spc="-275" dirty="0">
                <a:latin typeface="Trebuchet MS"/>
                <a:cs typeface="Trebuchet MS"/>
              </a:rPr>
              <a:t>1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235" dirty="0">
                <a:latin typeface="Trebuchet MS"/>
                <a:cs typeface="Trebuchet MS"/>
              </a:rPr>
              <a:t>C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5" dirty="0">
                <a:latin typeface="Trebuchet MS"/>
                <a:cs typeface="Trebuchet MS"/>
              </a:rPr>
              <a:t>-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40" dirty="0">
                <a:latin typeface="Trebuchet MS"/>
                <a:cs typeface="Trebuchet MS"/>
              </a:rPr>
              <a:t>m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225" dirty="0">
                <a:latin typeface="Trebuchet MS"/>
                <a:cs typeface="Trebuchet MS"/>
              </a:rPr>
              <a:t>f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55" dirty="0">
                <a:latin typeface="Trebuchet MS"/>
                <a:cs typeface="Trebuchet MS"/>
              </a:rPr>
              <a:t>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0" dirty="0">
                <a:latin typeface="Trebuchet MS"/>
                <a:cs typeface="Trebuchet MS"/>
              </a:rPr>
              <a:t>p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130" dirty="0">
                <a:latin typeface="Trebuchet MS"/>
                <a:cs typeface="Trebuchet MS"/>
              </a:rPr>
              <a:t>ri</a:t>
            </a:r>
            <a:r>
              <a:rPr sz="3000" spc="-70" dirty="0">
                <a:latin typeface="Trebuchet MS"/>
                <a:cs typeface="Trebuchet MS"/>
              </a:rPr>
              <a:t>g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55" dirty="0">
                <a:latin typeface="Trebuchet MS"/>
                <a:cs typeface="Trebuchet MS"/>
              </a:rPr>
              <a:t>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dirty="0">
                <a:latin typeface="Trebuchet MS"/>
                <a:cs typeface="Trebuchet MS"/>
              </a:rPr>
              <a:t>q</a:t>
            </a:r>
            <a:r>
              <a:rPr sz="3000" spc="-15" dirty="0">
                <a:latin typeface="Trebuchet MS"/>
                <a:cs typeface="Trebuchet MS"/>
              </a:rPr>
              <a:t>u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130" dirty="0">
                <a:latin typeface="Trebuchet MS"/>
                <a:cs typeface="Trebuchet MS"/>
              </a:rPr>
              <a:t>l</a:t>
            </a:r>
            <a:r>
              <a:rPr sz="3000" spc="55" dirty="0">
                <a:latin typeface="Trebuchet MS"/>
                <a:cs typeface="Trebuchet MS"/>
              </a:rPr>
              <a:t>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80" dirty="0">
                <a:latin typeface="Trebuchet MS"/>
                <a:cs typeface="Trebuchet MS"/>
              </a:rPr>
              <a:t>m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q</a:t>
            </a:r>
            <a:r>
              <a:rPr sz="3000" spc="-15" dirty="0">
                <a:latin typeface="Trebuchet MS"/>
                <a:cs typeface="Trebuchet MS"/>
              </a:rPr>
              <a:t>u</a:t>
            </a:r>
            <a:r>
              <a:rPr sz="3000" spc="-5" dirty="0">
                <a:latin typeface="Trebuchet MS"/>
                <a:cs typeface="Trebuchet MS"/>
              </a:rPr>
              <a:t>e  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385" dirty="0">
                <a:latin typeface="Trebuchet MS"/>
                <a:cs typeface="Trebuchet MS"/>
              </a:rPr>
              <a:t>j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80" dirty="0">
                <a:latin typeface="Trebuchet MS"/>
                <a:cs typeface="Trebuchet MS"/>
              </a:rPr>
              <a:t>m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0" dirty="0">
                <a:latin typeface="Trebuchet MS"/>
                <a:cs typeface="Trebuchet MS"/>
              </a:rPr>
              <a:t>p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185" dirty="0">
                <a:latin typeface="Trebuchet MS"/>
                <a:cs typeface="Trebuchet MS"/>
              </a:rPr>
              <a:t>s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5" dirty="0">
                <a:latin typeface="Trebuchet MS"/>
                <a:cs typeface="Trebuchet MS"/>
              </a:rPr>
              <a:t>u</a:t>
            </a:r>
            <a:r>
              <a:rPr sz="3000" spc="-40" dirty="0">
                <a:latin typeface="Trebuchet MS"/>
                <a:cs typeface="Trebuchet MS"/>
              </a:rPr>
              <a:t>m</a:t>
            </a:r>
            <a:r>
              <a:rPr sz="3000" spc="55" dirty="0">
                <a:latin typeface="Trebuchet MS"/>
                <a:cs typeface="Trebuchet MS"/>
              </a:rPr>
              <a:t>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185" dirty="0">
                <a:latin typeface="Trebuchet MS"/>
                <a:cs typeface="Trebuchet MS"/>
              </a:rPr>
              <a:t>s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70" dirty="0">
                <a:latin typeface="Trebuchet MS"/>
                <a:cs typeface="Trebuchet MS"/>
              </a:rPr>
              <a:t>g</a:t>
            </a:r>
            <a:r>
              <a:rPr sz="3000" spc="-15" dirty="0">
                <a:latin typeface="Trebuchet MS"/>
                <a:cs typeface="Trebuchet MS"/>
              </a:rPr>
              <a:t>u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185" dirty="0">
                <a:latin typeface="Trebuchet MS"/>
                <a:cs typeface="Trebuchet MS"/>
              </a:rPr>
              <a:t>s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75" dirty="0">
                <a:latin typeface="Trebuchet MS"/>
                <a:cs typeface="Trebuchet MS"/>
              </a:rPr>
              <a:t>c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spc="-175" dirty="0">
                <a:latin typeface="Trebuchet MS"/>
                <a:cs typeface="Trebuchet MS"/>
              </a:rPr>
              <a:t>ç</a:t>
            </a:r>
            <a:r>
              <a:rPr sz="3000" spc="20" dirty="0">
                <a:latin typeface="Trebuchet MS"/>
                <a:cs typeface="Trebuchet MS"/>
              </a:rPr>
              <a:t>õ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385" dirty="0">
                <a:latin typeface="Trebuchet MS"/>
                <a:cs typeface="Trebuchet MS"/>
              </a:rPr>
              <a:t>: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000">
              <a:latin typeface="Trebuchet MS"/>
              <a:cs typeface="Trebuchet MS"/>
            </a:endParaRPr>
          </a:p>
          <a:p>
            <a:pPr marL="399415" indent="-387350">
              <a:lnSpc>
                <a:spcPct val="100000"/>
              </a:lnSpc>
              <a:buAutoNum type="alphaLcParenR"/>
              <a:tabLst>
                <a:tab pos="400050" algn="l"/>
              </a:tabLst>
            </a:pPr>
            <a:r>
              <a:rPr sz="3000" spc="-105" dirty="0">
                <a:latin typeface="Trebuchet MS"/>
                <a:cs typeface="Trebuchet MS"/>
              </a:rPr>
              <a:t>deficiência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60" dirty="0">
                <a:latin typeface="Trebuchet MS"/>
                <a:cs typeface="Trebuchet MS"/>
              </a:rPr>
              <a:t>ou</a:t>
            </a:r>
            <a:r>
              <a:rPr sz="3000" spc="-340" dirty="0">
                <a:latin typeface="Trebuchet MS"/>
                <a:cs typeface="Trebuchet MS"/>
              </a:rPr>
              <a:t> </a:t>
            </a:r>
            <a:r>
              <a:rPr sz="3000" spc="-80" dirty="0">
                <a:latin typeface="Trebuchet MS"/>
                <a:cs typeface="Trebuchet MS"/>
              </a:rPr>
              <a:t>enriquecimento</a:t>
            </a:r>
            <a:r>
              <a:rPr sz="3000" spc="-340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de</a:t>
            </a:r>
            <a:r>
              <a:rPr sz="3000" spc="-340" dirty="0">
                <a:latin typeface="Trebuchet MS"/>
                <a:cs typeface="Trebuchet MS"/>
              </a:rPr>
              <a:t> </a:t>
            </a:r>
            <a:r>
              <a:rPr sz="3000" spc="-110" dirty="0">
                <a:latin typeface="Trebuchet MS"/>
                <a:cs typeface="Trebuchet MS"/>
              </a:rPr>
              <a:t>oxigênio;</a:t>
            </a:r>
            <a:endParaRPr sz="3000">
              <a:latin typeface="Trebuchet MS"/>
              <a:cs typeface="Trebuchet MS"/>
            </a:endParaRPr>
          </a:p>
          <a:p>
            <a:pPr marL="12700" marR="90805">
              <a:lnSpc>
                <a:spcPct val="114599"/>
              </a:lnSpc>
              <a:buAutoNum type="alphaLcParenR"/>
              <a:tabLst>
                <a:tab pos="419100" algn="l"/>
              </a:tabLst>
            </a:pPr>
            <a:r>
              <a:rPr sz="3000" spc="-10" dirty="0">
                <a:latin typeface="Trebuchet MS"/>
                <a:cs typeface="Trebuchet MS"/>
              </a:rPr>
              <a:t>p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175" dirty="0">
                <a:latin typeface="Trebuchet MS"/>
                <a:cs typeface="Trebuchet MS"/>
              </a:rPr>
              <a:t>ç</a:t>
            </a:r>
            <a:r>
              <a:rPr sz="3000" spc="55" dirty="0">
                <a:latin typeface="Trebuchet MS"/>
                <a:cs typeface="Trebuchet MS"/>
              </a:rPr>
              <a:t>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75" dirty="0">
                <a:latin typeface="Trebuchet MS"/>
                <a:cs typeface="Trebuchet MS"/>
              </a:rPr>
              <a:t>c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40" dirty="0">
                <a:latin typeface="Trebuchet MS"/>
                <a:cs typeface="Trebuchet MS"/>
              </a:rPr>
              <a:t>m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185" dirty="0">
                <a:latin typeface="Trebuchet MS"/>
                <a:cs typeface="Trebuchet MS"/>
              </a:rPr>
              <a:t>s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75" dirty="0">
                <a:latin typeface="Trebuchet MS"/>
                <a:cs typeface="Trebuchet MS"/>
              </a:rPr>
              <a:t>c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80" dirty="0">
                <a:latin typeface="Trebuchet MS"/>
                <a:cs typeface="Trebuchet MS"/>
              </a:rPr>
              <a:t>m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0" dirty="0">
                <a:latin typeface="Trebuchet MS"/>
                <a:cs typeface="Trebuchet MS"/>
              </a:rPr>
              <a:t>p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175" dirty="0">
                <a:latin typeface="Trebuchet MS"/>
                <a:cs typeface="Trebuchet MS"/>
              </a:rPr>
              <a:t>c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0" dirty="0">
                <a:latin typeface="Trebuchet MS"/>
                <a:cs typeface="Trebuchet MS"/>
              </a:rPr>
              <a:t>l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75" dirty="0">
                <a:latin typeface="Trebuchet MS"/>
                <a:cs typeface="Trebuchet MS"/>
              </a:rPr>
              <a:t>c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5" dirty="0">
                <a:latin typeface="Trebuchet MS"/>
                <a:cs typeface="Trebuchet MS"/>
              </a:rPr>
              <a:t>u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0" dirty="0">
                <a:latin typeface="Trebuchet MS"/>
                <a:cs typeface="Trebuchet MS"/>
              </a:rPr>
              <a:t>r  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185" dirty="0">
                <a:latin typeface="Trebuchet MS"/>
                <a:cs typeface="Trebuchet MS"/>
              </a:rPr>
              <a:t>s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55" dirty="0">
                <a:latin typeface="Trebuchet MS"/>
                <a:cs typeface="Trebuchet MS"/>
              </a:rPr>
              <a:t>à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5" dirty="0">
                <a:latin typeface="Trebuchet MS"/>
                <a:cs typeface="Trebuchet MS"/>
              </a:rPr>
              <a:t>ú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0" dirty="0">
                <a:latin typeface="Trebuchet MS"/>
                <a:cs typeface="Trebuchet MS"/>
              </a:rPr>
              <a:t>b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30" dirty="0">
                <a:latin typeface="Trebuchet MS"/>
                <a:cs typeface="Trebuchet MS"/>
              </a:rPr>
              <a:t>l</a:t>
            </a:r>
            <a:r>
              <a:rPr sz="3000" spc="-5" dirty="0">
                <a:latin typeface="Trebuchet MS"/>
                <a:cs typeface="Trebuchet MS"/>
              </a:rPr>
              <a:t>h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-385" dirty="0">
                <a:latin typeface="Trebuchet MS"/>
                <a:cs typeface="Trebuchet MS"/>
              </a:rPr>
              <a:t>;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105" dirty="0">
                <a:latin typeface="Trebuchet MS"/>
                <a:cs typeface="Trebuchet MS"/>
              </a:rPr>
              <a:t>u</a:t>
            </a:r>
            <a:endParaRPr sz="3000">
              <a:latin typeface="Trebuchet MS"/>
              <a:cs typeface="Trebuchet MS"/>
            </a:endParaRPr>
          </a:p>
          <a:p>
            <a:pPr marL="374015" indent="-361950">
              <a:lnSpc>
                <a:spcPct val="100000"/>
              </a:lnSpc>
              <a:spcBef>
                <a:spcPts val="525"/>
              </a:spcBef>
              <a:buAutoNum type="alphaLcParenR"/>
              <a:tabLst>
                <a:tab pos="374650" algn="l"/>
              </a:tabLst>
            </a:pPr>
            <a:r>
              <a:rPr sz="3000" spc="-95" dirty="0">
                <a:latin typeface="Trebuchet MS"/>
                <a:cs typeface="Trebuchet MS"/>
              </a:rPr>
              <a:t>seja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14" dirty="0">
                <a:latin typeface="Trebuchet MS"/>
                <a:cs typeface="Trebuchet MS"/>
              </a:rPr>
              <a:t>caracterizada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5" dirty="0">
                <a:latin typeface="Trebuchet MS"/>
                <a:cs typeface="Trebuchet MS"/>
              </a:rPr>
              <a:t>como</a:t>
            </a:r>
            <a:r>
              <a:rPr sz="3000" spc="-340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uma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75" dirty="0">
                <a:latin typeface="Trebuchet MS"/>
                <a:cs typeface="Trebuchet MS"/>
              </a:rPr>
              <a:t>atmosfera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05" dirty="0">
                <a:latin typeface="Trebuchet MS"/>
                <a:cs typeface="Trebuchet MS"/>
              </a:rPr>
              <a:t>explosiva.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5493FEFC-A531-6E34-C570-DC6F4181B8DB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2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6"/>
                </a:moveTo>
                <a:lnTo>
                  <a:pt x="1756813" y="6085856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6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033390" y="3082271"/>
            <a:ext cx="7796530" cy="7205345"/>
            <a:chOff x="1033390" y="3082271"/>
            <a:chExt cx="7796530" cy="7205345"/>
          </a:xfrm>
        </p:grpSpPr>
        <p:sp>
          <p:nvSpPr>
            <p:cNvPr id="9" name="object 9"/>
            <p:cNvSpPr/>
            <p:nvPr/>
          </p:nvSpPr>
          <p:spPr>
            <a:xfrm>
              <a:off x="1033390" y="3325954"/>
              <a:ext cx="7111365" cy="6961505"/>
            </a:xfrm>
            <a:custGeom>
              <a:avLst/>
              <a:gdLst/>
              <a:ahLst/>
              <a:cxnLst/>
              <a:rect l="l" t="t" r="r" b="b"/>
              <a:pathLst>
                <a:path w="7111365" h="6961505">
                  <a:moveTo>
                    <a:pt x="7110895" y="6961501"/>
                  </a:moveTo>
                  <a:lnTo>
                    <a:pt x="499020" y="6961501"/>
                  </a:lnTo>
                  <a:lnTo>
                    <a:pt x="144573" y="5157043"/>
                  </a:lnTo>
                  <a:lnTo>
                    <a:pt x="10225" y="2930999"/>
                  </a:lnTo>
                  <a:lnTo>
                    <a:pt x="0" y="1040294"/>
                  </a:lnTo>
                  <a:lnTo>
                    <a:pt x="17919" y="241853"/>
                  </a:lnTo>
                  <a:lnTo>
                    <a:pt x="1100853" y="713426"/>
                  </a:lnTo>
                  <a:lnTo>
                    <a:pt x="1117951" y="667090"/>
                  </a:lnTo>
                  <a:lnTo>
                    <a:pt x="1136898" y="618289"/>
                  </a:lnTo>
                  <a:lnTo>
                    <a:pt x="1157393" y="567778"/>
                  </a:lnTo>
                  <a:lnTo>
                    <a:pt x="1179136" y="516312"/>
                  </a:lnTo>
                  <a:lnTo>
                    <a:pt x="1201827" y="464645"/>
                  </a:lnTo>
                  <a:lnTo>
                    <a:pt x="1225166" y="413532"/>
                  </a:lnTo>
                  <a:lnTo>
                    <a:pt x="1248853" y="363728"/>
                  </a:lnTo>
                  <a:lnTo>
                    <a:pt x="1272587" y="315987"/>
                  </a:lnTo>
                  <a:lnTo>
                    <a:pt x="1296070" y="271064"/>
                  </a:lnTo>
                  <a:lnTo>
                    <a:pt x="1319000" y="229713"/>
                  </a:lnTo>
                  <a:lnTo>
                    <a:pt x="1341078" y="192689"/>
                  </a:lnTo>
                  <a:lnTo>
                    <a:pt x="1362003" y="160748"/>
                  </a:lnTo>
                  <a:lnTo>
                    <a:pt x="3798589" y="0"/>
                  </a:lnTo>
                  <a:lnTo>
                    <a:pt x="4923270" y="241853"/>
                  </a:lnTo>
                  <a:lnTo>
                    <a:pt x="5269499" y="582132"/>
                  </a:lnTo>
                  <a:lnTo>
                    <a:pt x="5136517" y="1220795"/>
                  </a:lnTo>
                  <a:lnTo>
                    <a:pt x="2496496" y="1321110"/>
                  </a:lnTo>
                  <a:lnTo>
                    <a:pt x="6627356" y="3119890"/>
                  </a:lnTo>
                  <a:lnTo>
                    <a:pt x="6634722" y="3340903"/>
                  </a:lnTo>
                  <a:lnTo>
                    <a:pt x="6643491" y="3563843"/>
                  </a:lnTo>
                  <a:lnTo>
                    <a:pt x="6653757" y="3787968"/>
                  </a:lnTo>
                  <a:lnTo>
                    <a:pt x="6665615" y="4012531"/>
                  </a:lnTo>
                  <a:lnTo>
                    <a:pt x="6675610" y="4180795"/>
                  </a:lnTo>
                  <a:lnTo>
                    <a:pt x="6686593" y="4348574"/>
                  </a:lnTo>
                  <a:lnTo>
                    <a:pt x="6698603" y="4515554"/>
                  </a:lnTo>
                  <a:lnTo>
                    <a:pt x="6711682" y="4681421"/>
                  </a:lnTo>
                  <a:lnTo>
                    <a:pt x="6725868" y="4845861"/>
                  </a:lnTo>
                  <a:lnTo>
                    <a:pt x="6741202" y="5008560"/>
                  </a:lnTo>
                  <a:lnTo>
                    <a:pt x="6752081" y="5115905"/>
                  </a:lnTo>
                  <a:lnTo>
                    <a:pt x="6763500" y="5222243"/>
                  </a:lnTo>
                  <a:lnTo>
                    <a:pt x="6775471" y="5327481"/>
                  </a:lnTo>
                  <a:lnTo>
                    <a:pt x="6788004" y="5431528"/>
                  </a:lnTo>
                  <a:lnTo>
                    <a:pt x="6801112" y="5534290"/>
                  </a:lnTo>
                  <a:lnTo>
                    <a:pt x="6814807" y="5635673"/>
                  </a:lnTo>
                  <a:lnTo>
                    <a:pt x="6829100" y="5735585"/>
                  </a:lnTo>
                  <a:lnTo>
                    <a:pt x="6844004" y="5833933"/>
                  </a:lnTo>
                  <a:lnTo>
                    <a:pt x="6859529" y="5930624"/>
                  </a:lnTo>
                  <a:lnTo>
                    <a:pt x="6875689" y="6025564"/>
                  </a:lnTo>
                  <a:lnTo>
                    <a:pt x="6892494" y="6118662"/>
                  </a:lnTo>
                  <a:lnTo>
                    <a:pt x="6909956" y="6209823"/>
                  </a:lnTo>
                  <a:lnTo>
                    <a:pt x="6928088" y="6298954"/>
                  </a:lnTo>
                  <a:lnTo>
                    <a:pt x="6946901" y="6385964"/>
                  </a:lnTo>
                  <a:lnTo>
                    <a:pt x="6966406" y="6470758"/>
                  </a:lnTo>
                  <a:lnTo>
                    <a:pt x="6976423" y="6512296"/>
                  </a:lnTo>
                  <a:lnTo>
                    <a:pt x="6986617" y="6553244"/>
                  </a:lnTo>
                  <a:lnTo>
                    <a:pt x="6996990" y="6593593"/>
                  </a:lnTo>
                  <a:lnTo>
                    <a:pt x="7007543" y="6633329"/>
                  </a:lnTo>
                  <a:lnTo>
                    <a:pt x="7018279" y="6672442"/>
                  </a:lnTo>
                  <a:lnTo>
                    <a:pt x="7029198" y="6710920"/>
                  </a:lnTo>
                  <a:lnTo>
                    <a:pt x="7040302" y="6748750"/>
                  </a:lnTo>
                  <a:lnTo>
                    <a:pt x="7051593" y="6785923"/>
                  </a:lnTo>
                  <a:lnTo>
                    <a:pt x="7063071" y="6822425"/>
                  </a:lnTo>
                  <a:lnTo>
                    <a:pt x="7086598" y="6893373"/>
                  </a:lnTo>
                  <a:lnTo>
                    <a:pt x="7098650" y="6927795"/>
                  </a:lnTo>
                  <a:lnTo>
                    <a:pt x="7110895" y="6961501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51310" y="3567808"/>
              <a:ext cx="7778750" cy="6000115"/>
            </a:xfrm>
            <a:custGeom>
              <a:avLst/>
              <a:gdLst/>
              <a:ahLst/>
              <a:cxnLst/>
              <a:rect l="l" t="t" r="r" b="b"/>
              <a:pathLst>
                <a:path w="7778750" h="6000115">
                  <a:moveTo>
                    <a:pt x="7778364" y="5999635"/>
                  </a:moveTo>
                  <a:lnTo>
                    <a:pt x="1166489" y="5999635"/>
                  </a:lnTo>
                  <a:lnTo>
                    <a:pt x="521629" y="4441715"/>
                  </a:lnTo>
                  <a:lnTo>
                    <a:pt x="172048" y="2448282"/>
                  </a:lnTo>
                  <a:lnTo>
                    <a:pt x="28065" y="730617"/>
                  </a:lnTo>
                  <a:lnTo>
                    <a:pt x="0" y="0"/>
                  </a:lnTo>
                  <a:lnTo>
                    <a:pt x="1305749" y="0"/>
                  </a:lnTo>
                  <a:lnTo>
                    <a:pt x="1373032" y="781299"/>
                  </a:lnTo>
                  <a:lnTo>
                    <a:pt x="4991770" y="469438"/>
                  </a:lnTo>
                  <a:lnTo>
                    <a:pt x="4964284" y="236792"/>
                  </a:lnTo>
                  <a:lnTo>
                    <a:pt x="4905350" y="0"/>
                  </a:lnTo>
                  <a:lnTo>
                    <a:pt x="6611813" y="0"/>
                  </a:lnTo>
                  <a:lnTo>
                    <a:pt x="6639888" y="730617"/>
                  </a:lnTo>
                  <a:lnTo>
                    <a:pt x="6783892" y="2448282"/>
                  </a:lnTo>
                  <a:lnTo>
                    <a:pt x="7133494" y="4441715"/>
                  </a:lnTo>
                  <a:lnTo>
                    <a:pt x="7778364" y="5999635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295200" y="3082271"/>
              <a:ext cx="3785235" cy="1268730"/>
            </a:xfrm>
            <a:custGeom>
              <a:avLst/>
              <a:gdLst/>
              <a:ahLst/>
              <a:cxnLst/>
              <a:rect l="l" t="t" r="r" b="b"/>
              <a:pathLst>
                <a:path w="3785235" h="1268729">
                  <a:moveTo>
                    <a:pt x="101839" y="1268238"/>
                  </a:moveTo>
                  <a:lnTo>
                    <a:pt x="103782" y="1240790"/>
                  </a:lnTo>
                  <a:lnTo>
                    <a:pt x="104315" y="1216137"/>
                  </a:lnTo>
                  <a:lnTo>
                    <a:pt x="103911" y="1191523"/>
                  </a:lnTo>
                  <a:lnTo>
                    <a:pt x="98658" y="1183069"/>
                  </a:lnTo>
                  <a:lnTo>
                    <a:pt x="85292" y="1159195"/>
                  </a:lnTo>
                  <a:lnTo>
                    <a:pt x="67401" y="1122138"/>
                  </a:lnTo>
                  <a:lnTo>
                    <a:pt x="48573" y="1074133"/>
                  </a:lnTo>
                  <a:lnTo>
                    <a:pt x="37538" y="1031224"/>
                  </a:lnTo>
                  <a:lnTo>
                    <a:pt x="37907" y="1002624"/>
                  </a:lnTo>
                  <a:lnTo>
                    <a:pt x="45590" y="980188"/>
                  </a:lnTo>
                  <a:lnTo>
                    <a:pt x="56496" y="955768"/>
                  </a:lnTo>
                  <a:lnTo>
                    <a:pt x="57758" y="926871"/>
                  </a:lnTo>
                  <a:lnTo>
                    <a:pt x="47400" y="896013"/>
                  </a:lnTo>
                  <a:lnTo>
                    <a:pt x="37658" y="862560"/>
                  </a:lnTo>
                  <a:lnTo>
                    <a:pt x="40772" y="825876"/>
                  </a:lnTo>
                  <a:lnTo>
                    <a:pt x="47121" y="787789"/>
                  </a:lnTo>
                  <a:lnTo>
                    <a:pt x="43248" y="749314"/>
                  </a:lnTo>
                  <a:lnTo>
                    <a:pt x="35775" y="708597"/>
                  </a:lnTo>
                  <a:lnTo>
                    <a:pt x="31325" y="663787"/>
                  </a:lnTo>
                  <a:lnTo>
                    <a:pt x="26482" y="626323"/>
                  </a:lnTo>
                  <a:lnTo>
                    <a:pt x="16485" y="602866"/>
                  </a:lnTo>
                  <a:lnTo>
                    <a:pt x="6077" y="584531"/>
                  </a:lnTo>
                  <a:lnTo>
                    <a:pt x="0" y="562435"/>
                  </a:lnTo>
                  <a:lnTo>
                    <a:pt x="1665" y="530875"/>
                  </a:lnTo>
                  <a:lnTo>
                    <a:pt x="8798" y="493769"/>
                  </a:lnTo>
                  <a:lnTo>
                    <a:pt x="17612" y="456527"/>
                  </a:lnTo>
                  <a:lnTo>
                    <a:pt x="24317" y="424555"/>
                  </a:lnTo>
                  <a:lnTo>
                    <a:pt x="25564" y="403658"/>
                  </a:lnTo>
                  <a:lnTo>
                    <a:pt x="24469" y="376478"/>
                  </a:lnTo>
                  <a:lnTo>
                    <a:pt x="19136" y="311068"/>
                  </a:lnTo>
                  <a:lnTo>
                    <a:pt x="127375" y="301738"/>
                  </a:lnTo>
                  <a:lnTo>
                    <a:pt x="127497" y="302652"/>
                  </a:lnTo>
                  <a:lnTo>
                    <a:pt x="3535243" y="9025"/>
                  </a:lnTo>
                  <a:lnTo>
                    <a:pt x="3535243" y="8049"/>
                  </a:lnTo>
                  <a:lnTo>
                    <a:pt x="3628855" y="0"/>
                  </a:lnTo>
                  <a:lnTo>
                    <a:pt x="3627274" y="28852"/>
                  </a:lnTo>
                  <a:lnTo>
                    <a:pt x="3626356" y="55966"/>
                  </a:lnTo>
                  <a:lnTo>
                    <a:pt x="3625868" y="100132"/>
                  </a:lnTo>
                  <a:lnTo>
                    <a:pt x="3622792" y="142253"/>
                  </a:lnTo>
                  <a:lnTo>
                    <a:pt x="3616749" y="184637"/>
                  </a:lnTo>
                  <a:lnTo>
                    <a:pt x="3612936" y="223431"/>
                  </a:lnTo>
                  <a:lnTo>
                    <a:pt x="3616544" y="254782"/>
                  </a:lnTo>
                  <a:lnTo>
                    <a:pt x="3627942" y="294466"/>
                  </a:lnTo>
                  <a:lnTo>
                    <a:pt x="3641181" y="350531"/>
                  </a:lnTo>
                  <a:lnTo>
                    <a:pt x="3651974" y="407658"/>
                  </a:lnTo>
                  <a:lnTo>
                    <a:pt x="3656036" y="450533"/>
                  </a:lnTo>
                  <a:lnTo>
                    <a:pt x="3663493" y="488912"/>
                  </a:lnTo>
                  <a:lnTo>
                    <a:pt x="3683195" y="536426"/>
                  </a:lnTo>
                  <a:lnTo>
                    <a:pt x="3708804" y="583437"/>
                  </a:lnTo>
                  <a:lnTo>
                    <a:pt x="3733985" y="620307"/>
                  </a:lnTo>
                  <a:lnTo>
                    <a:pt x="3752413" y="660782"/>
                  </a:lnTo>
                  <a:lnTo>
                    <a:pt x="3763711" y="716711"/>
                  </a:lnTo>
                  <a:lnTo>
                    <a:pt x="3770186" y="775602"/>
                  </a:lnTo>
                  <a:lnTo>
                    <a:pt x="3774148" y="824962"/>
                  </a:lnTo>
                  <a:lnTo>
                    <a:pt x="3780425" y="883779"/>
                  </a:lnTo>
                  <a:lnTo>
                    <a:pt x="3783490" y="917509"/>
                  </a:lnTo>
                  <a:lnTo>
                    <a:pt x="3785057" y="950828"/>
                  </a:lnTo>
                  <a:lnTo>
                    <a:pt x="3675478" y="960280"/>
                  </a:lnTo>
                  <a:lnTo>
                    <a:pt x="3673823" y="922099"/>
                  </a:lnTo>
                  <a:lnTo>
                    <a:pt x="3670054" y="876606"/>
                  </a:lnTo>
                  <a:lnTo>
                    <a:pt x="3666787" y="828997"/>
                  </a:lnTo>
                  <a:lnTo>
                    <a:pt x="3666641" y="784470"/>
                  </a:lnTo>
                  <a:lnTo>
                    <a:pt x="3665454" y="743416"/>
                  </a:lnTo>
                  <a:lnTo>
                    <a:pt x="3658885" y="713853"/>
                  </a:lnTo>
                  <a:lnTo>
                    <a:pt x="3650511" y="692934"/>
                  </a:lnTo>
                  <a:lnTo>
                    <a:pt x="3643908" y="677812"/>
                  </a:lnTo>
                  <a:lnTo>
                    <a:pt x="3638992" y="655976"/>
                  </a:lnTo>
                  <a:lnTo>
                    <a:pt x="3635201" y="622586"/>
                  </a:lnTo>
                  <a:lnTo>
                    <a:pt x="3635398" y="586303"/>
                  </a:lnTo>
                  <a:lnTo>
                    <a:pt x="3642445" y="555788"/>
                  </a:lnTo>
                  <a:lnTo>
                    <a:pt x="3644543" y="542504"/>
                  </a:lnTo>
                  <a:lnTo>
                    <a:pt x="3641447" y="525670"/>
                  </a:lnTo>
                  <a:lnTo>
                    <a:pt x="3634569" y="506333"/>
                  </a:lnTo>
                  <a:lnTo>
                    <a:pt x="3625320" y="485537"/>
                  </a:lnTo>
                  <a:lnTo>
                    <a:pt x="111956" y="485537"/>
                  </a:lnTo>
                  <a:lnTo>
                    <a:pt x="107697" y="502558"/>
                  </a:lnTo>
                  <a:lnTo>
                    <a:pt x="107187" y="520860"/>
                  </a:lnTo>
                  <a:lnTo>
                    <a:pt x="108390" y="542890"/>
                  </a:lnTo>
                  <a:lnTo>
                    <a:pt x="109274" y="571094"/>
                  </a:lnTo>
                  <a:lnTo>
                    <a:pt x="108056" y="605134"/>
                  </a:lnTo>
                  <a:lnTo>
                    <a:pt x="104696" y="629187"/>
                  </a:lnTo>
                  <a:lnTo>
                    <a:pt x="100044" y="648266"/>
                  </a:lnTo>
                  <a:lnTo>
                    <a:pt x="94952" y="667385"/>
                  </a:lnTo>
                  <a:lnTo>
                    <a:pt x="93978" y="687279"/>
                  </a:lnTo>
                  <a:lnTo>
                    <a:pt x="98029" y="776879"/>
                  </a:lnTo>
                  <a:lnTo>
                    <a:pt x="102091" y="837130"/>
                  </a:lnTo>
                  <a:lnTo>
                    <a:pt x="111886" y="964904"/>
                  </a:lnTo>
                  <a:lnTo>
                    <a:pt x="123535" y="1103831"/>
                  </a:lnTo>
                  <a:lnTo>
                    <a:pt x="127796" y="1148431"/>
                  </a:lnTo>
                  <a:lnTo>
                    <a:pt x="132159" y="1189732"/>
                  </a:lnTo>
                  <a:lnTo>
                    <a:pt x="135928" y="1228392"/>
                  </a:lnTo>
                  <a:lnTo>
                    <a:pt x="138406" y="1265067"/>
                  </a:lnTo>
                  <a:lnTo>
                    <a:pt x="101839" y="1268238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597099" y="4474511"/>
            <a:ext cx="6043295" cy="482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799"/>
              </a:lnSpc>
              <a:spcBef>
                <a:spcPts val="100"/>
              </a:spcBef>
            </a:pPr>
            <a:r>
              <a:rPr sz="3400" b="1" spc="65" dirty="0">
                <a:latin typeface="Tahoma"/>
                <a:cs typeface="Tahoma"/>
              </a:rPr>
              <a:t>Desenvolva </a:t>
            </a:r>
            <a:r>
              <a:rPr sz="3400" b="1" spc="110" dirty="0">
                <a:latin typeface="Tahoma"/>
                <a:cs typeface="Tahoma"/>
              </a:rPr>
              <a:t>uma </a:t>
            </a:r>
            <a:r>
              <a:rPr sz="3400" b="1" spc="70" dirty="0">
                <a:latin typeface="Tahoma"/>
                <a:cs typeface="Tahoma"/>
              </a:rPr>
              <a:t>avaliação </a:t>
            </a:r>
            <a:r>
              <a:rPr sz="3400" b="1" spc="-985" dirty="0">
                <a:latin typeface="Tahoma"/>
                <a:cs typeface="Tahoma"/>
              </a:rPr>
              <a:t> </a:t>
            </a:r>
            <a:r>
              <a:rPr sz="3400" b="1" spc="60" dirty="0">
                <a:latin typeface="Tahoma"/>
                <a:cs typeface="Tahoma"/>
              </a:rPr>
              <a:t>de </a:t>
            </a:r>
            <a:r>
              <a:rPr sz="3400" b="1" spc="75" dirty="0">
                <a:latin typeface="Tahoma"/>
                <a:cs typeface="Tahoma"/>
              </a:rPr>
              <a:t>serviço </a:t>
            </a:r>
            <a:r>
              <a:rPr sz="3400" b="1" spc="114" dirty="0">
                <a:latin typeface="Tahoma"/>
                <a:cs typeface="Tahoma"/>
              </a:rPr>
              <a:t>em </a:t>
            </a:r>
            <a:r>
              <a:rPr sz="3400" b="1" spc="125" dirty="0">
                <a:latin typeface="Tahoma"/>
                <a:cs typeface="Tahoma"/>
              </a:rPr>
              <a:t>um </a:t>
            </a:r>
            <a:r>
              <a:rPr sz="3400" b="1" spc="55" dirty="0">
                <a:latin typeface="Tahoma"/>
                <a:cs typeface="Tahoma"/>
              </a:rPr>
              <a:t>espaço </a:t>
            </a:r>
            <a:r>
              <a:rPr sz="3400" b="1" spc="60" dirty="0">
                <a:latin typeface="Tahoma"/>
                <a:cs typeface="Tahoma"/>
              </a:rPr>
              <a:t> </a:t>
            </a:r>
            <a:r>
              <a:rPr sz="3400" b="1" spc="70" dirty="0">
                <a:latin typeface="Tahoma"/>
                <a:cs typeface="Tahoma"/>
              </a:rPr>
              <a:t>confinado </a:t>
            </a:r>
            <a:r>
              <a:rPr sz="3400" b="1" spc="60" dirty="0">
                <a:latin typeface="Tahoma"/>
                <a:cs typeface="Tahoma"/>
              </a:rPr>
              <a:t>da </a:t>
            </a:r>
            <a:r>
              <a:rPr sz="3400" b="1" spc="75" dirty="0">
                <a:latin typeface="Tahoma"/>
                <a:cs typeface="Tahoma"/>
              </a:rPr>
              <a:t>sua </a:t>
            </a:r>
            <a:r>
              <a:rPr sz="3400" b="1" spc="85" dirty="0">
                <a:latin typeface="Tahoma"/>
                <a:cs typeface="Tahoma"/>
              </a:rPr>
              <a:t>empresa </a:t>
            </a:r>
            <a:r>
              <a:rPr sz="3400" b="1" spc="-985" dirty="0">
                <a:latin typeface="Tahoma"/>
                <a:cs typeface="Tahoma"/>
              </a:rPr>
              <a:t> </a:t>
            </a:r>
            <a:r>
              <a:rPr sz="3400" b="1" spc="80" dirty="0">
                <a:latin typeface="Tahoma"/>
                <a:cs typeface="Tahoma"/>
              </a:rPr>
              <a:t>e </a:t>
            </a:r>
            <a:r>
              <a:rPr sz="3400" b="1" spc="35" dirty="0">
                <a:latin typeface="Tahoma"/>
                <a:cs typeface="Tahoma"/>
              </a:rPr>
              <a:t>descreva: </a:t>
            </a:r>
            <a:r>
              <a:rPr sz="3400" b="1" spc="80" dirty="0">
                <a:latin typeface="Tahoma"/>
                <a:cs typeface="Tahoma"/>
              </a:rPr>
              <a:t>Qual será a </a:t>
            </a:r>
            <a:r>
              <a:rPr sz="3400" b="1" spc="85" dirty="0">
                <a:latin typeface="Tahoma"/>
                <a:cs typeface="Tahoma"/>
              </a:rPr>
              <a:t> </a:t>
            </a:r>
            <a:r>
              <a:rPr sz="3400" b="1" spc="70" dirty="0">
                <a:latin typeface="Tahoma"/>
                <a:cs typeface="Tahoma"/>
              </a:rPr>
              <a:t>atividade,</a:t>
            </a:r>
            <a:r>
              <a:rPr sz="3400" b="1" spc="-125" dirty="0">
                <a:latin typeface="Tahoma"/>
                <a:cs typeface="Tahoma"/>
              </a:rPr>
              <a:t> </a:t>
            </a:r>
            <a:r>
              <a:rPr sz="3400" b="1" spc="70" dirty="0">
                <a:latin typeface="Tahoma"/>
                <a:cs typeface="Tahoma"/>
              </a:rPr>
              <a:t>quais</a:t>
            </a:r>
            <a:r>
              <a:rPr sz="3400" b="1" spc="-125" dirty="0">
                <a:latin typeface="Tahoma"/>
                <a:cs typeface="Tahoma"/>
              </a:rPr>
              <a:t> </a:t>
            </a:r>
            <a:r>
              <a:rPr sz="3400" b="1" spc="60" dirty="0">
                <a:latin typeface="Tahoma"/>
                <a:cs typeface="Tahoma"/>
              </a:rPr>
              <a:t>os</a:t>
            </a:r>
            <a:r>
              <a:rPr sz="3400" b="1" spc="-125" dirty="0">
                <a:latin typeface="Tahoma"/>
                <a:cs typeface="Tahoma"/>
              </a:rPr>
              <a:t> </a:t>
            </a:r>
            <a:r>
              <a:rPr sz="3400" b="1" spc="65" dirty="0">
                <a:latin typeface="Tahoma"/>
                <a:cs typeface="Tahoma"/>
              </a:rPr>
              <a:t>riscos</a:t>
            </a:r>
            <a:r>
              <a:rPr sz="3400" b="1" spc="-125" dirty="0">
                <a:latin typeface="Tahoma"/>
                <a:cs typeface="Tahoma"/>
              </a:rPr>
              <a:t> </a:t>
            </a:r>
            <a:r>
              <a:rPr sz="3400" b="1" spc="80" dirty="0">
                <a:latin typeface="Tahoma"/>
                <a:cs typeface="Tahoma"/>
              </a:rPr>
              <a:t>e </a:t>
            </a:r>
            <a:r>
              <a:rPr sz="3400" b="1" spc="-980" dirty="0">
                <a:latin typeface="Tahoma"/>
                <a:cs typeface="Tahoma"/>
              </a:rPr>
              <a:t> </a:t>
            </a:r>
            <a:r>
              <a:rPr sz="3400" b="1" spc="70" dirty="0">
                <a:latin typeface="Tahoma"/>
                <a:cs typeface="Tahoma"/>
              </a:rPr>
              <a:t>quais as </a:t>
            </a:r>
            <a:r>
              <a:rPr sz="3400" b="1" spc="75" dirty="0">
                <a:latin typeface="Tahoma"/>
                <a:cs typeface="Tahoma"/>
              </a:rPr>
              <a:t>medidas </a:t>
            </a:r>
            <a:r>
              <a:rPr sz="3400" b="1" spc="60" dirty="0">
                <a:latin typeface="Tahoma"/>
                <a:cs typeface="Tahoma"/>
              </a:rPr>
              <a:t>de </a:t>
            </a:r>
            <a:r>
              <a:rPr sz="3400" b="1" spc="65" dirty="0">
                <a:latin typeface="Tahoma"/>
                <a:cs typeface="Tahoma"/>
              </a:rPr>
              <a:t> </a:t>
            </a:r>
            <a:r>
              <a:rPr sz="3400" b="1" spc="80" dirty="0">
                <a:latin typeface="Tahoma"/>
                <a:cs typeface="Tahoma"/>
              </a:rPr>
              <a:t>eliminação</a:t>
            </a:r>
            <a:r>
              <a:rPr sz="3400" b="1" spc="-130" dirty="0">
                <a:latin typeface="Tahoma"/>
                <a:cs typeface="Tahoma"/>
              </a:rPr>
              <a:t> </a:t>
            </a:r>
            <a:r>
              <a:rPr sz="3400" b="1" spc="80" dirty="0">
                <a:latin typeface="Tahoma"/>
                <a:cs typeface="Tahoma"/>
              </a:rPr>
              <a:t>ou</a:t>
            </a:r>
            <a:r>
              <a:rPr sz="3400" b="1" spc="-130" dirty="0">
                <a:latin typeface="Tahoma"/>
                <a:cs typeface="Tahoma"/>
              </a:rPr>
              <a:t> </a:t>
            </a:r>
            <a:r>
              <a:rPr sz="3400" b="1" spc="80" dirty="0">
                <a:latin typeface="Tahoma"/>
                <a:cs typeface="Tahoma"/>
              </a:rPr>
              <a:t>controle</a:t>
            </a:r>
            <a:r>
              <a:rPr sz="3400" b="1" spc="-125" dirty="0">
                <a:latin typeface="Tahoma"/>
                <a:cs typeface="Tahoma"/>
              </a:rPr>
              <a:t> </a:t>
            </a:r>
            <a:r>
              <a:rPr sz="3400" b="1" spc="55" dirty="0">
                <a:latin typeface="Tahoma"/>
                <a:cs typeface="Tahoma"/>
              </a:rPr>
              <a:t>dos </a:t>
            </a:r>
            <a:r>
              <a:rPr sz="3400" b="1" spc="-980" dirty="0">
                <a:latin typeface="Tahoma"/>
                <a:cs typeface="Tahoma"/>
              </a:rPr>
              <a:t> </a:t>
            </a:r>
            <a:r>
              <a:rPr sz="3400" b="1" spc="45" dirty="0">
                <a:latin typeface="Tahoma"/>
                <a:cs typeface="Tahoma"/>
              </a:rPr>
              <a:t>riscos.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7C6ABC55-AB8C-040B-B1BA-8E11F09C174D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E1B373C8-6CA0-0D7A-621B-99FA7E3EFFBB}"/>
              </a:ext>
            </a:extLst>
          </p:cNvPr>
          <p:cNvSpPr txBox="1">
            <a:spLocks/>
          </p:cNvSpPr>
          <p:nvPr/>
        </p:nvSpPr>
        <p:spPr>
          <a:xfrm>
            <a:off x="800688" y="2384769"/>
            <a:ext cx="898461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3240"/>
              </a:spcBef>
            </a:pPr>
            <a:r>
              <a:rPr lang="pt-BR" sz="4400" kern="0" spc="130" dirty="0">
                <a:solidFill>
                  <a:srgbClr val="787E11"/>
                </a:solidFill>
                <a:latin typeface="Trebuchet MS"/>
                <a:cs typeface="Trebuchet MS"/>
              </a:rPr>
              <a:t>ANALISE DE RISCO</a:t>
            </a:r>
            <a:r>
              <a:rPr lang="pt-BR" sz="4400" kern="0" spc="30" dirty="0">
                <a:solidFill>
                  <a:srgbClr val="787E11"/>
                </a:solidFill>
                <a:latin typeface="Trebuchet MS"/>
                <a:cs typeface="Trebuchet MS"/>
              </a:rPr>
              <a:t>S</a:t>
            </a:r>
            <a:endParaRPr lang="pt-BR" sz="44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1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8"/>
                </a:moveTo>
                <a:lnTo>
                  <a:pt x="1756814" y="6085858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8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45997" y="2120110"/>
            <a:ext cx="7607031" cy="659125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016000" y="3763459"/>
            <a:ext cx="8310880" cy="2997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2800" b="1" spc="-20" dirty="0">
                <a:latin typeface="Trebuchet MS"/>
                <a:cs typeface="Trebuchet MS"/>
              </a:rPr>
              <a:t>Condição </a:t>
            </a:r>
            <a:r>
              <a:rPr sz="2800" b="1" spc="-55" dirty="0">
                <a:latin typeface="Trebuchet MS"/>
                <a:cs typeface="Trebuchet MS"/>
              </a:rPr>
              <a:t>em </a:t>
            </a:r>
            <a:r>
              <a:rPr sz="2800" b="1" spc="-30" dirty="0">
                <a:latin typeface="Trebuchet MS"/>
                <a:cs typeface="Trebuchet MS"/>
              </a:rPr>
              <a:t>que </a:t>
            </a:r>
            <a:r>
              <a:rPr sz="2800" b="1" spc="40" dirty="0">
                <a:latin typeface="Trebuchet MS"/>
                <a:cs typeface="Trebuchet MS"/>
              </a:rPr>
              <a:t>a </a:t>
            </a:r>
            <a:r>
              <a:rPr sz="2800" b="1" spc="-45" dirty="0">
                <a:latin typeface="Trebuchet MS"/>
                <a:cs typeface="Trebuchet MS"/>
              </a:rPr>
              <a:t>atmosfera, </a:t>
            </a:r>
            <a:r>
              <a:rPr sz="2800" b="1" spc="-55" dirty="0">
                <a:latin typeface="Trebuchet MS"/>
                <a:cs typeface="Trebuchet MS"/>
              </a:rPr>
              <a:t>em </a:t>
            </a:r>
            <a:r>
              <a:rPr sz="2800" b="1" spc="-45" dirty="0">
                <a:latin typeface="Trebuchet MS"/>
                <a:cs typeface="Trebuchet MS"/>
              </a:rPr>
              <a:t>um </a:t>
            </a:r>
            <a:r>
              <a:rPr sz="2800" b="1" spc="10" dirty="0">
                <a:latin typeface="Trebuchet MS"/>
                <a:cs typeface="Trebuchet MS"/>
              </a:rPr>
              <a:t>espaço </a:t>
            </a:r>
            <a:r>
              <a:rPr sz="2800" b="1" spc="15" dirty="0">
                <a:latin typeface="Trebuchet MS"/>
                <a:cs typeface="Trebuchet MS"/>
              </a:rPr>
              <a:t> </a:t>
            </a:r>
            <a:r>
              <a:rPr sz="2800" b="1" spc="-50" dirty="0">
                <a:latin typeface="Trebuchet MS"/>
                <a:cs typeface="Trebuchet MS"/>
              </a:rPr>
              <a:t>confinado, </a:t>
            </a:r>
            <a:r>
              <a:rPr sz="2800" b="1" spc="75" dirty="0">
                <a:latin typeface="Trebuchet MS"/>
                <a:cs typeface="Trebuchet MS"/>
              </a:rPr>
              <a:t>possa </a:t>
            </a:r>
            <a:r>
              <a:rPr sz="2800" b="1" spc="-65" dirty="0">
                <a:latin typeface="Trebuchet MS"/>
                <a:cs typeface="Trebuchet MS"/>
              </a:rPr>
              <a:t>oferecer </a:t>
            </a:r>
            <a:r>
              <a:rPr sz="2800" b="1" spc="10" dirty="0">
                <a:latin typeface="Trebuchet MS"/>
                <a:cs typeface="Trebuchet MS"/>
              </a:rPr>
              <a:t>riscos </a:t>
            </a:r>
            <a:r>
              <a:rPr sz="2800" b="1" spc="40" dirty="0">
                <a:latin typeface="Trebuchet MS"/>
                <a:cs typeface="Trebuchet MS"/>
              </a:rPr>
              <a:t>ao </a:t>
            </a:r>
            <a:r>
              <a:rPr sz="2800" b="1" spc="-45" dirty="0">
                <a:latin typeface="Trebuchet MS"/>
                <a:cs typeface="Trebuchet MS"/>
              </a:rPr>
              <a:t>expor </a:t>
            </a:r>
            <a:r>
              <a:rPr sz="2800" b="1" spc="90" dirty="0">
                <a:latin typeface="Trebuchet MS"/>
                <a:cs typeface="Trebuchet MS"/>
              </a:rPr>
              <a:t>os </a:t>
            </a:r>
            <a:r>
              <a:rPr sz="2800" b="1" spc="95" dirty="0">
                <a:latin typeface="Trebuchet MS"/>
                <a:cs typeface="Trebuchet MS"/>
              </a:rPr>
              <a:t> </a:t>
            </a:r>
            <a:r>
              <a:rPr sz="2800" b="1" spc="-50" dirty="0">
                <a:latin typeface="Trebuchet MS"/>
                <a:cs typeface="Trebuchet MS"/>
              </a:rPr>
              <a:t>t</a:t>
            </a:r>
            <a:r>
              <a:rPr sz="2800" b="1" spc="-90" dirty="0">
                <a:latin typeface="Trebuchet MS"/>
                <a:cs typeface="Trebuchet MS"/>
              </a:rPr>
              <a:t>r</a:t>
            </a:r>
            <a:r>
              <a:rPr sz="2800" b="1" spc="35" dirty="0">
                <a:latin typeface="Trebuchet MS"/>
                <a:cs typeface="Trebuchet MS"/>
              </a:rPr>
              <a:t>aba</a:t>
            </a:r>
            <a:r>
              <a:rPr sz="2800" b="1" dirty="0">
                <a:latin typeface="Trebuchet MS"/>
                <a:cs typeface="Trebuchet MS"/>
              </a:rPr>
              <a:t>l</a:t>
            </a:r>
            <a:r>
              <a:rPr sz="2800" b="1" spc="-45" dirty="0">
                <a:latin typeface="Trebuchet MS"/>
                <a:cs typeface="Trebuchet MS"/>
              </a:rPr>
              <a:t>h</a:t>
            </a:r>
            <a:r>
              <a:rPr sz="2800" b="1" spc="35" dirty="0">
                <a:latin typeface="Trebuchet MS"/>
                <a:cs typeface="Trebuchet MS"/>
              </a:rPr>
              <a:t>a</a:t>
            </a:r>
            <a:r>
              <a:rPr sz="2800" b="1" spc="45" dirty="0">
                <a:latin typeface="Trebuchet MS"/>
                <a:cs typeface="Trebuchet MS"/>
              </a:rPr>
              <a:t>do</a:t>
            </a:r>
            <a:r>
              <a:rPr sz="2800" b="1" spc="-90" dirty="0">
                <a:latin typeface="Trebuchet MS"/>
                <a:cs typeface="Trebuchet MS"/>
              </a:rPr>
              <a:t>r</a:t>
            </a:r>
            <a:r>
              <a:rPr sz="2800" b="1" spc="-75" dirty="0">
                <a:latin typeface="Trebuchet MS"/>
                <a:cs typeface="Trebuchet MS"/>
              </a:rPr>
              <a:t>e</a:t>
            </a:r>
            <a:r>
              <a:rPr sz="2800" b="1" spc="135" dirty="0">
                <a:latin typeface="Trebuchet MS"/>
                <a:cs typeface="Trebuchet MS"/>
              </a:rPr>
              <a:t>s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35" dirty="0">
                <a:latin typeface="Trebuchet MS"/>
                <a:cs typeface="Trebuchet MS"/>
              </a:rPr>
              <a:t>a</a:t>
            </a:r>
            <a:r>
              <a:rPr sz="2800" b="1" spc="50" dirty="0">
                <a:latin typeface="Trebuchet MS"/>
                <a:cs typeface="Trebuchet MS"/>
              </a:rPr>
              <a:t>o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30" dirty="0">
                <a:latin typeface="Trebuchet MS"/>
                <a:cs typeface="Trebuchet MS"/>
              </a:rPr>
              <a:t>p</a:t>
            </a:r>
            <a:r>
              <a:rPr sz="2800" b="1" spc="-75" dirty="0">
                <a:latin typeface="Trebuchet MS"/>
                <a:cs typeface="Trebuchet MS"/>
              </a:rPr>
              <a:t>e</a:t>
            </a:r>
            <a:r>
              <a:rPr sz="2800" b="1" spc="-90" dirty="0">
                <a:latin typeface="Trebuchet MS"/>
                <a:cs typeface="Trebuchet MS"/>
              </a:rPr>
              <a:t>r</a:t>
            </a:r>
            <a:r>
              <a:rPr sz="2800" b="1" spc="-50" dirty="0">
                <a:latin typeface="Trebuchet MS"/>
                <a:cs typeface="Trebuchet MS"/>
              </a:rPr>
              <a:t>i</a:t>
            </a:r>
            <a:r>
              <a:rPr sz="2800" b="1" spc="110" dirty="0">
                <a:latin typeface="Trebuchet MS"/>
                <a:cs typeface="Trebuchet MS"/>
              </a:rPr>
              <a:t>g</a:t>
            </a:r>
            <a:r>
              <a:rPr sz="2800" b="1" spc="50" dirty="0">
                <a:latin typeface="Trebuchet MS"/>
                <a:cs typeface="Trebuchet MS"/>
              </a:rPr>
              <a:t>o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45" dirty="0">
                <a:latin typeface="Trebuchet MS"/>
                <a:cs typeface="Trebuchet MS"/>
              </a:rPr>
              <a:t>d</a:t>
            </a:r>
            <a:r>
              <a:rPr sz="2800" b="1" spc="-70" dirty="0">
                <a:latin typeface="Trebuchet MS"/>
                <a:cs typeface="Trebuchet MS"/>
              </a:rPr>
              <a:t>e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40" dirty="0">
                <a:latin typeface="Trebuchet MS"/>
                <a:cs typeface="Trebuchet MS"/>
              </a:rPr>
              <a:t>m</a:t>
            </a:r>
            <a:r>
              <a:rPr sz="2800" b="1" spc="45" dirty="0">
                <a:latin typeface="Trebuchet MS"/>
                <a:cs typeface="Trebuchet MS"/>
              </a:rPr>
              <a:t>o</a:t>
            </a:r>
            <a:r>
              <a:rPr sz="2800" b="1" spc="-90" dirty="0">
                <a:latin typeface="Trebuchet MS"/>
                <a:cs typeface="Trebuchet MS"/>
              </a:rPr>
              <a:t>r</a:t>
            </a:r>
            <a:r>
              <a:rPr sz="2800" b="1" spc="-50" dirty="0">
                <a:latin typeface="Trebuchet MS"/>
                <a:cs typeface="Trebuchet MS"/>
              </a:rPr>
              <a:t>t</a:t>
            </a:r>
            <a:r>
              <a:rPr sz="2800" b="1" spc="-75" dirty="0">
                <a:latin typeface="Trebuchet MS"/>
                <a:cs typeface="Trebuchet MS"/>
              </a:rPr>
              <a:t>e</a:t>
            </a:r>
            <a:r>
              <a:rPr sz="2800" b="1" spc="-360" dirty="0">
                <a:latin typeface="Trebuchet MS"/>
                <a:cs typeface="Trebuchet MS"/>
              </a:rPr>
              <a:t>,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50" dirty="0">
                <a:latin typeface="Trebuchet MS"/>
                <a:cs typeface="Trebuchet MS"/>
              </a:rPr>
              <a:t>i</a:t>
            </a:r>
            <a:r>
              <a:rPr sz="2800" b="1" spc="-40" dirty="0">
                <a:latin typeface="Trebuchet MS"/>
                <a:cs typeface="Trebuchet MS"/>
              </a:rPr>
              <a:t>n</a:t>
            </a:r>
            <a:r>
              <a:rPr sz="2800" b="1" spc="-100" dirty="0">
                <a:latin typeface="Trebuchet MS"/>
                <a:cs typeface="Trebuchet MS"/>
              </a:rPr>
              <a:t>c</a:t>
            </a:r>
            <a:r>
              <a:rPr sz="2800" b="1" spc="35" dirty="0">
                <a:latin typeface="Trebuchet MS"/>
                <a:cs typeface="Trebuchet MS"/>
              </a:rPr>
              <a:t>a</a:t>
            </a:r>
            <a:r>
              <a:rPr sz="2800" b="1" spc="30" dirty="0">
                <a:latin typeface="Trebuchet MS"/>
                <a:cs typeface="Trebuchet MS"/>
              </a:rPr>
              <a:t>p</a:t>
            </a:r>
            <a:r>
              <a:rPr sz="2800" b="1" spc="35" dirty="0">
                <a:latin typeface="Trebuchet MS"/>
                <a:cs typeface="Trebuchet MS"/>
              </a:rPr>
              <a:t>a</a:t>
            </a:r>
            <a:r>
              <a:rPr sz="2800" b="1" spc="-100" dirty="0">
                <a:latin typeface="Trebuchet MS"/>
                <a:cs typeface="Trebuchet MS"/>
              </a:rPr>
              <a:t>c</a:t>
            </a:r>
            <a:r>
              <a:rPr sz="2800" b="1" spc="-50" dirty="0">
                <a:latin typeface="Trebuchet MS"/>
                <a:cs typeface="Trebuchet MS"/>
              </a:rPr>
              <a:t>it</a:t>
            </a:r>
            <a:r>
              <a:rPr sz="2800" b="1" spc="35" dirty="0">
                <a:latin typeface="Trebuchet MS"/>
                <a:cs typeface="Trebuchet MS"/>
              </a:rPr>
              <a:t>a</a:t>
            </a:r>
            <a:r>
              <a:rPr sz="2800" b="1" spc="-100" dirty="0">
                <a:latin typeface="Trebuchet MS"/>
                <a:cs typeface="Trebuchet MS"/>
              </a:rPr>
              <a:t>ç</a:t>
            </a:r>
            <a:r>
              <a:rPr sz="2800" b="1" spc="35" dirty="0">
                <a:latin typeface="Trebuchet MS"/>
                <a:cs typeface="Trebuchet MS"/>
              </a:rPr>
              <a:t>ã</a:t>
            </a:r>
            <a:r>
              <a:rPr sz="2800" b="1" spc="45" dirty="0">
                <a:latin typeface="Trebuchet MS"/>
                <a:cs typeface="Trebuchet MS"/>
              </a:rPr>
              <a:t>o</a:t>
            </a:r>
            <a:r>
              <a:rPr sz="2800" b="1" spc="-315" dirty="0">
                <a:latin typeface="Trebuchet MS"/>
                <a:cs typeface="Trebuchet MS"/>
              </a:rPr>
              <a:t>,  </a:t>
            </a:r>
            <a:r>
              <a:rPr sz="2800" b="1" spc="-30" dirty="0">
                <a:latin typeface="Trebuchet MS"/>
                <a:cs typeface="Trebuchet MS"/>
              </a:rPr>
              <a:t>restrição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40" dirty="0">
                <a:latin typeface="Trebuchet MS"/>
                <a:cs typeface="Trebuchet MS"/>
              </a:rPr>
              <a:t>da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dirty="0">
                <a:latin typeface="Trebuchet MS"/>
                <a:cs typeface="Trebuchet MS"/>
              </a:rPr>
              <a:t>habilidade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dirty="0">
                <a:latin typeface="Trebuchet MS"/>
                <a:cs typeface="Trebuchet MS"/>
              </a:rPr>
              <a:t>para</a:t>
            </a:r>
            <a:r>
              <a:rPr sz="2800" b="1" spc="-160" dirty="0">
                <a:latin typeface="Trebuchet MS"/>
                <a:cs typeface="Trebuchet MS"/>
              </a:rPr>
              <a:t> </a:t>
            </a:r>
            <a:r>
              <a:rPr sz="2800" b="1" spc="-5" dirty="0">
                <a:latin typeface="Trebuchet MS"/>
                <a:cs typeface="Trebuchet MS"/>
              </a:rPr>
              <a:t>auto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45" dirty="0">
                <a:latin typeface="Trebuchet MS"/>
                <a:cs typeface="Trebuchet MS"/>
              </a:rPr>
              <a:t>resgate,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25" dirty="0">
                <a:latin typeface="Trebuchet MS"/>
                <a:cs typeface="Trebuchet MS"/>
              </a:rPr>
              <a:t>lesão</a:t>
            </a:r>
            <a:r>
              <a:rPr sz="2800" b="1" spc="-160" dirty="0">
                <a:latin typeface="Trebuchet MS"/>
                <a:cs typeface="Trebuchet MS"/>
              </a:rPr>
              <a:t> </a:t>
            </a:r>
            <a:r>
              <a:rPr sz="2800" b="1" spc="-5" dirty="0">
                <a:latin typeface="Trebuchet MS"/>
                <a:cs typeface="Trebuchet MS"/>
              </a:rPr>
              <a:t>ou </a:t>
            </a:r>
            <a:r>
              <a:rPr sz="2800" b="1" spc="-830" dirty="0">
                <a:latin typeface="Trebuchet MS"/>
                <a:cs typeface="Trebuchet MS"/>
              </a:rPr>
              <a:t> </a:t>
            </a:r>
            <a:r>
              <a:rPr sz="2800" b="1" spc="-15" dirty="0">
                <a:latin typeface="Trebuchet MS"/>
                <a:cs typeface="Trebuchet MS"/>
              </a:rPr>
              <a:t>doença </a:t>
            </a:r>
            <a:r>
              <a:rPr sz="2800" b="1" spc="35" dirty="0">
                <a:latin typeface="Trebuchet MS"/>
                <a:cs typeface="Trebuchet MS"/>
              </a:rPr>
              <a:t>aguda </a:t>
            </a:r>
            <a:r>
              <a:rPr sz="2800" b="1" spc="15" dirty="0">
                <a:latin typeface="Trebuchet MS"/>
                <a:cs typeface="Trebuchet MS"/>
              </a:rPr>
              <a:t>causada </a:t>
            </a:r>
            <a:r>
              <a:rPr sz="2800" b="1" spc="-5" dirty="0">
                <a:latin typeface="Trebuchet MS"/>
                <a:cs typeface="Trebuchet MS"/>
              </a:rPr>
              <a:t>por </a:t>
            </a:r>
            <a:r>
              <a:rPr sz="2800" b="1" spc="-20" dirty="0">
                <a:latin typeface="Trebuchet MS"/>
                <a:cs typeface="Trebuchet MS"/>
              </a:rPr>
              <a:t>uma </a:t>
            </a:r>
            <a:r>
              <a:rPr sz="2800" b="1" spc="-5" dirty="0">
                <a:latin typeface="Trebuchet MS"/>
                <a:cs typeface="Trebuchet MS"/>
              </a:rPr>
              <a:t>ou </a:t>
            </a:r>
            <a:r>
              <a:rPr sz="2800" b="1" spc="20" dirty="0">
                <a:latin typeface="Trebuchet MS"/>
                <a:cs typeface="Trebuchet MS"/>
              </a:rPr>
              <a:t>mais </a:t>
            </a:r>
            <a:r>
              <a:rPr sz="2800" b="1" spc="70" dirty="0">
                <a:latin typeface="Trebuchet MS"/>
                <a:cs typeface="Trebuchet MS"/>
              </a:rPr>
              <a:t>das </a:t>
            </a:r>
            <a:r>
              <a:rPr sz="2800" b="1" spc="75" dirty="0">
                <a:latin typeface="Trebuchet MS"/>
                <a:cs typeface="Trebuchet MS"/>
              </a:rPr>
              <a:t> </a:t>
            </a:r>
            <a:r>
              <a:rPr sz="2800" b="1" spc="5" dirty="0">
                <a:latin typeface="Trebuchet MS"/>
                <a:cs typeface="Trebuchet MS"/>
              </a:rPr>
              <a:t>seguintes</a:t>
            </a:r>
            <a:r>
              <a:rPr sz="2800" b="1" spc="-170" dirty="0">
                <a:latin typeface="Trebuchet MS"/>
                <a:cs typeface="Trebuchet MS"/>
              </a:rPr>
              <a:t> </a:t>
            </a:r>
            <a:r>
              <a:rPr sz="2800" b="1" spc="-30" dirty="0">
                <a:latin typeface="Trebuchet MS"/>
                <a:cs typeface="Trebuchet MS"/>
              </a:rPr>
              <a:t>causas: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5D2BBFFB-DE87-5B4A-17D4-40F49AE3C2A5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7DEFFB16-F969-BDA6-D692-67E09EFD9BD0}"/>
              </a:ext>
            </a:extLst>
          </p:cNvPr>
          <p:cNvSpPr txBox="1">
            <a:spLocks/>
          </p:cNvSpPr>
          <p:nvPr/>
        </p:nvSpPr>
        <p:spPr>
          <a:xfrm>
            <a:off x="800688" y="2384769"/>
            <a:ext cx="898461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3240"/>
              </a:spcBef>
            </a:pPr>
            <a:r>
              <a:rPr lang="pt-BR" sz="4400" kern="0" spc="130" dirty="0">
                <a:solidFill>
                  <a:srgbClr val="787E11"/>
                </a:solidFill>
                <a:latin typeface="Trebuchet MS"/>
                <a:cs typeface="Trebuchet MS"/>
              </a:rPr>
              <a:t>RISCO</a:t>
            </a:r>
            <a:r>
              <a:rPr lang="pt-BR" sz="4400" kern="0" spc="30" dirty="0">
                <a:solidFill>
                  <a:srgbClr val="787E11"/>
                </a:solidFill>
                <a:latin typeface="Trebuchet MS"/>
                <a:cs typeface="Trebuchet MS"/>
              </a:rPr>
              <a:t>S ATMOSFÉRICO</a:t>
            </a:r>
            <a:endParaRPr lang="pt-BR" sz="44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1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8"/>
                </a:moveTo>
                <a:lnTo>
                  <a:pt x="1756814" y="6085858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8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563383" y="2120110"/>
            <a:ext cx="11389645" cy="7855995"/>
            <a:chOff x="6563383" y="2120110"/>
            <a:chExt cx="11389645" cy="78559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45997" y="2120110"/>
              <a:ext cx="7607031" cy="659125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563383" y="6601080"/>
              <a:ext cx="3447415" cy="3375025"/>
            </a:xfrm>
            <a:custGeom>
              <a:avLst/>
              <a:gdLst/>
              <a:ahLst/>
              <a:cxnLst/>
              <a:rect l="l" t="t" r="r" b="b"/>
              <a:pathLst>
                <a:path w="3447415" h="3375025">
                  <a:moveTo>
                    <a:pt x="3446917" y="3374947"/>
                  </a:moveTo>
                  <a:lnTo>
                    <a:pt x="241893" y="3374947"/>
                  </a:lnTo>
                  <a:lnTo>
                    <a:pt x="70080" y="2500143"/>
                  </a:lnTo>
                  <a:lnTo>
                    <a:pt x="4956" y="1420953"/>
                  </a:lnTo>
                  <a:lnTo>
                    <a:pt x="0" y="504336"/>
                  </a:lnTo>
                  <a:lnTo>
                    <a:pt x="8686" y="117251"/>
                  </a:lnTo>
                  <a:lnTo>
                    <a:pt x="533624" y="345870"/>
                  </a:lnTo>
                  <a:lnTo>
                    <a:pt x="551097" y="299747"/>
                  </a:lnTo>
                  <a:lnTo>
                    <a:pt x="571571" y="250309"/>
                  </a:lnTo>
                  <a:lnTo>
                    <a:pt x="593884" y="200481"/>
                  </a:lnTo>
                  <a:lnTo>
                    <a:pt x="616871" y="153191"/>
                  </a:lnTo>
                  <a:lnTo>
                    <a:pt x="639368" y="111365"/>
                  </a:lnTo>
                  <a:lnTo>
                    <a:pt x="660214" y="77930"/>
                  </a:lnTo>
                  <a:lnTo>
                    <a:pt x="1841318" y="0"/>
                  </a:lnTo>
                  <a:lnTo>
                    <a:pt x="2386493" y="117251"/>
                  </a:lnTo>
                  <a:lnTo>
                    <a:pt x="2554323" y="282218"/>
                  </a:lnTo>
                  <a:lnTo>
                    <a:pt x="2489862" y="591843"/>
                  </a:lnTo>
                  <a:lnTo>
                    <a:pt x="1210145" y="640476"/>
                  </a:lnTo>
                  <a:lnTo>
                    <a:pt x="3212528" y="1512528"/>
                  </a:lnTo>
                  <a:lnTo>
                    <a:pt x="3214303" y="1568135"/>
                  </a:lnTo>
                  <a:lnTo>
                    <a:pt x="3216257" y="1624041"/>
                  </a:lnTo>
                  <a:lnTo>
                    <a:pt x="3218395" y="1680197"/>
                  </a:lnTo>
                  <a:lnTo>
                    <a:pt x="3220725" y="1736550"/>
                  </a:lnTo>
                  <a:lnTo>
                    <a:pt x="3223252" y="1793052"/>
                  </a:lnTo>
                  <a:lnTo>
                    <a:pt x="3225982" y="1849649"/>
                  </a:lnTo>
                  <a:lnTo>
                    <a:pt x="3228923" y="1906293"/>
                  </a:lnTo>
                  <a:lnTo>
                    <a:pt x="3232081" y="1962932"/>
                  </a:lnTo>
                  <a:lnTo>
                    <a:pt x="3235462" y="2019515"/>
                  </a:lnTo>
                  <a:lnTo>
                    <a:pt x="3239073" y="2075991"/>
                  </a:lnTo>
                  <a:lnTo>
                    <a:pt x="3242920" y="2132310"/>
                  </a:lnTo>
                  <a:lnTo>
                    <a:pt x="3247009" y="2188421"/>
                  </a:lnTo>
                  <a:lnTo>
                    <a:pt x="3251347" y="2244273"/>
                  </a:lnTo>
                  <a:lnTo>
                    <a:pt x="3255941" y="2299815"/>
                  </a:lnTo>
                  <a:lnTo>
                    <a:pt x="3260797" y="2354996"/>
                  </a:lnTo>
                  <a:lnTo>
                    <a:pt x="3265921" y="2409766"/>
                  </a:lnTo>
                  <a:lnTo>
                    <a:pt x="3271320" y="2464074"/>
                  </a:lnTo>
                  <a:lnTo>
                    <a:pt x="3277000" y="2517869"/>
                  </a:lnTo>
                  <a:lnTo>
                    <a:pt x="3282967" y="2571100"/>
                  </a:lnTo>
                  <a:lnTo>
                    <a:pt x="3289229" y="2623717"/>
                  </a:lnTo>
                  <a:lnTo>
                    <a:pt x="3295791" y="2675668"/>
                  </a:lnTo>
                  <a:lnTo>
                    <a:pt x="3302661" y="2726904"/>
                  </a:lnTo>
                  <a:lnTo>
                    <a:pt x="3309843" y="2777372"/>
                  </a:lnTo>
                  <a:lnTo>
                    <a:pt x="3317346" y="2827022"/>
                  </a:lnTo>
                  <a:lnTo>
                    <a:pt x="3325174" y="2875804"/>
                  </a:lnTo>
                  <a:lnTo>
                    <a:pt x="3333336" y="2923666"/>
                  </a:lnTo>
                  <a:lnTo>
                    <a:pt x="3341837" y="2970559"/>
                  </a:lnTo>
                  <a:lnTo>
                    <a:pt x="3350683" y="3016430"/>
                  </a:lnTo>
                  <a:lnTo>
                    <a:pt x="3359882" y="3061230"/>
                  </a:lnTo>
                  <a:lnTo>
                    <a:pt x="3369439" y="3104907"/>
                  </a:lnTo>
                  <a:lnTo>
                    <a:pt x="3379361" y="3147410"/>
                  </a:lnTo>
                  <a:lnTo>
                    <a:pt x="3389654" y="3188690"/>
                  </a:lnTo>
                  <a:lnTo>
                    <a:pt x="3400325" y="3228695"/>
                  </a:lnTo>
                  <a:lnTo>
                    <a:pt x="3411380" y="3267373"/>
                  </a:lnTo>
                  <a:lnTo>
                    <a:pt x="3422827" y="3304676"/>
                  </a:lnTo>
                  <a:lnTo>
                    <a:pt x="3434670" y="3340550"/>
                  </a:lnTo>
                  <a:lnTo>
                    <a:pt x="3446917" y="3374947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72070" y="6718331"/>
              <a:ext cx="3770629" cy="2908935"/>
            </a:xfrm>
            <a:custGeom>
              <a:avLst/>
              <a:gdLst/>
              <a:ahLst/>
              <a:cxnLst/>
              <a:rect l="l" t="t" r="r" b="b"/>
              <a:pathLst>
                <a:path w="3770629" h="2908934">
                  <a:moveTo>
                    <a:pt x="3770464" y="2908633"/>
                  </a:moveTo>
                  <a:lnTo>
                    <a:pt x="565441" y="2908633"/>
                  </a:lnTo>
                  <a:lnTo>
                    <a:pt x="252853" y="2153351"/>
                  </a:lnTo>
                  <a:lnTo>
                    <a:pt x="83398" y="1186931"/>
                  </a:lnTo>
                  <a:lnTo>
                    <a:pt x="13604" y="354204"/>
                  </a:lnTo>
                  <a:lnTo>
                    <a:pt x="0" y="0"/>
                  </a:lnTo>
                  <a:lnTo>
                    <a:pt x="632945" y="0"/>
                  </a:lnTo>
                  <a:lnTo>
                    <a:pt x="665560" y="378775"/>
                  </a:lnTo>
                  <a:lnTo>
                    <a:pt x="2419698" y="227584"/>
                  </a:lnTo>
                  <a:lnTo>
                    <a:pt x="2406374" y="114797"/>
                  </a:lnTo>
                  <a:lnTo>
                    <a:pt x="2377807" y="0"/>
                  </a:lnTo>
                  <a:lnTo>
                    <a:pt x="3204993" y="0"/>
                  </a:lnTo>
                  <a:lnTo>
                    <a:pt x="3218602" y="354204"/>
                  </a:lnTo>
                  <a:lnTo>
                    <a:pt x="3288406" y="1186931"/>
                  </a:lnTo>
                  <a:lnTo>
                    <a:pt x="3457872" y="2153351"/>
                  </a:lnTo>
                  <a:lnTo>
                    <a:pt x="3770464" y="2908633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175030" y="6482941"/>
              <a:ext cx="1835150" cy="615315"/>
            </a:xfrm>
            <a:custGeom>
              <a:avLst/>
              <a:gdLst/>
              <a:ahLst/>
              <a:cxnLst/>
              <a:rect l="l" t="t" r="r" b="b"/>
              <a:pathLst>
                <a:path w="1835150" h="615315">
                  <a:moveTo>
                    <a:pt x="49365" y="614844"/>
                  </a:moveTo>
                  <a:lnTo>
                    <a:pt x="50307" y="601537"/>
                  </a:lnTo>
                  <a:lnTo>
                    <a:pt x="50565" y="589585"/>
                  </a:lnTo>
                  <a:lnTo>
                    <a:pt x="50369" y="577652"/>
                  </a:lnTo>
                  <a:lnTo>
                    <a:pt x="47823" y="573553"/>
                  </a:lnTo>
                  <a:lnTo>
                    <a:pt x="41344" y="561980"/>
                  </a:lnTo>
                  <a:lnTo>
                    <a:pt x="32672" y="544014"/>
                  </a:lnTo>
                  <a:lnTo>
                    <a:pt x="23545" y="520741"/>
                  </a:lnTo>
                  <a:lnTo>
                    <a:pt x="18196" y="499939"/>
                  </a:lnTo>
                  <a:lnTo>
                    <a:pt x="18375" y="486074"/>
                  </a:lnTo>
                  <a:lnTo>
                    <a:pt x="22099" y="475197"/>
                  </a:lnTo>
                  <a:lnTo>
                    <a:pt x="27385" y="463357"/>
                  </a:lnTo>
                  <a:lnTo>
                    <a:pt x="27997" y="449348"/>
                  </a:lnTo>
                  <a:lnTo>
                    <a:pt x="22976" y="434388"/>
                  </a:lnTo>
                  <a:lnTo>
                    <a:pt x="18254" y="418170"/>
                  </a:lnTo>
                  <a:lnTo>
                    <a:pt x="19763" y="400386"/>
                  </a:lnTo>
                  <a:lnTo>
                    <a:pt x="22841" y="381921"/>
                  </a:lnTo>
                  <a:lnTo>
                    <a:pt x="20964" y="363268"/>
                  </a:lnTo>
                  <a:lnTo>
                    <a:pt x="17341" y="343529"/>
                  </a:lnTo>
                  <a:lnTo>
                    <a:pt x="15184" y="321805"/>
                  </a:lnTo>
                  <a:lnTo>
                    <a:pt x="12837" y="303642"/>
                  </a:lnTo>
                  <a:lnTo>
                    <a:pt x="7991" y="292270"/>
                  </a:lnTo>
                  <a:lnTo>
                    <a:pt x="2945" y="283381"/>
                  </a:lnTo>
                  <a:lnTo>
                    <a:pt x="0" y="272669"/>
                  </a:lnTo>
                  <a:lnTo>
                    <a:pt x="807" y="257369"/>
                  </a:lnTo>
                  <a:lnTo>
                    <a:pt x="4265" y="239380"/>
                  </a:lnTo>
                  <a:lnTo>
                    <a:pt x="8537" y="221325"/>
                  </a:lnTo>
                  <a:lnTo>
                    <a:pt x="11787" y="205825"/>
                  </a:lnTo>
                  <a:lnTo>
                    <a:pt x="12392" y="195694"/>
                  </a:lnTo>
                  <a:lnTo>
                    <a:pt x="11861" y="182517"/>
                  </a:lnTo>
                  <a:lnTo>
                    <a:pt x="9276" y="150806"/>
                  </a:lnTo>
                  <a:lnTo>
                    <a:pt x="61743" y="146283"/>
                  </a:lnTo>
                  <a:lnTo>
                    <a:pt x="61802" y="146726"/>
                  </a:lnTo>
                  <a:lnTo>
                    <a:pt x="1713665" y="4375"/>
                  </a:lnTo>
                  <a:lnTo>
                    <a:pt x="1713665" y="3902"/>
                  </a:lnTo>
                  <a:lnTo>
                    <a:pt x="1759042" y="0"/>
                  </a:lnTo>
                  <a:lnTo>
                    <a:pt x="1758275" y="13987"/>
                  </a:lnTo>
                  <a:lnTo>
                    <a:pt x="1757830" y="27132"/>
                  </a:lnTo>
                  <a:lnTo>
                    <a:pt x="1757594" y="48544"/>
                  </a:lnTo>
                  <a:lnTo>
                    <a:pt x="1756103" y="68964"/>
                  </a:lnTo>
                  <a:lnTo>
                    <a:pt x="1753174" y="89512"/>
                  </a:lnTo>
                  <a:lnTo>
                    <a:pt x="1751325" y="108320"/>
                  </a:lnTo>
                  <a:lnTo>
                    <a:pt x="1753074" y="123518"/>
                  </a:lnTo>
                  <a:lnTo>
                    <a:pt x="1758599" y="142758"/>
                  </a:lnTo>
                  <a:lnTo>
                    <a:pt x="1765017" y="169938"/>
                  </a:lnTo>
                  <a:lnTo>
                    <a:pt x="1770248" y="197633"/>
                  </a:lnTo>
                  <a:lnTo>
                    <a:pt x="1772217" y="218419"/>
                  </a:lnTo>
                  <a:lnTo>
                    <a:pt x="1775832" y="237025"/>
                  </a:lnTo>
                  <a:lnTo>
                    <a:pt x="1785382" y="260060"/>
                  </a:lnTo>
                  <a:lnTo>
                    <a:pt x="1797796" y="282851"/>
                  </a:lnTo>
                  <a:lnTo>
                    <a:pt x="1810002" y="300725"/>
                  </a:lnTo>
                  <a:lnTo>
                    <a:pt x="1818935" y="320348"/>
                  </a:lnTo>
                  <a:lnTo>
                    <a:pt x="1824411" y="347463"/>
                  </a:lnTo>
                  <a:lnTo>
                    <a:pt x="1827550" y="376013"/>
                  </a:lnTo>
                  <a:lnTo>
                    <a:pt x="1829471" y="399942"/>
                  </a:lnTo>
                  <a:lnTo>
                    <a:pt x="1832513" y="428457"/>
                  </a:lnTo>
                  <a:lnTo>
                    <a:pt x="1833999" y="444810"/>
                  </a:lnTo>
                  <a:lnTo>
                    <a:pt x="1834759" y="460963"/>
                  </a:lnTo>
                  <a:lnTo>
                    <a:pt x="1781642" y="465545"/>
                  </a:lnTo>
                  <a:lnTo>
                    <a:pt x="1780839" y="447035"/>
                  </a:lnTo>
                  <a:lnTo>
                    <a:pt x="1779012" y="424980"/>
                  </a:lnTo>
                  <a:lnTo>
                    <a:pt x="1777429" y="401899"/>
                  </a:lnTo>
                  <a:lnTo>
                    <a:pt x="1777358" y="380312"/>
                  </a:lnTo>
                  <a:lnTo>
                    <a:pt x="1776783" y="360409"/>
                  </a:lnTo>
                  <a:lnTo>
                    <a:pt x="1773599" y="346077"/>
                  </a:lnTo>
                  <a:lnTo>
                    <a:pt x="1769539" y="335935"/>
                  </a:lnTo>
                  <a:lnTo>
                    <a:pt x="1766339" y="328604"/>
                  </a:lnTo>
                  <a:lnTo>
                    <a:pt x="1763955" y="318018"/>
                  </a:lnTo>
                  <a:lnTo>
                    <a:pt x="1762118" y="301830"/>
                  </a:lnTo>
                  <a:lnTo>
                    <a:pt x="1762213" y="284240"/>
                  </a:lnTo>
                  <a:lnTo>
                    <a:pt x="1765630" y="269447"/>
                  </a:lnTo>
                  <a:lnTo>
                    <a:pt x="1766646" y="263007"/>
                  </a:lnTo>
                  <a:lnTo>
                    <a:pt x="1765146" y="254846"/>
                  </a:lnTo>
                  <a:lnTo>
                    <a:pt x="1761812" y="245471"/>
                  </a:lnTo>
                  <a:lnTo>
                    <a:pt x="1757328" y="235389"/>
                  </a:lnTo>
                  <a:lnTo>
                    <a:pt x="54269" y="235389"/>
                  </a:lnTo>
                  <a:lnTo>
                    <a:pt x="52205" y="243641"/>
                  </a:lnTo>
                  <a:lnTo>
                    <a:pt x="51957" y="252514"/>
                  </a:lnTo>
                  <a:lnTo>
                    <a:pt x="52541" y="263194"/>
                  </a:lnTo>
                  <a:lnTo>
                    <a:pt x="52969" y="276867"/>
                  </a:lnTo>
                  <a:lnTo>
                    <a:pt x="52379" y="293370"/>
                  </a:lnTo>
                  <a:lnTo>
                    <a:pt x="50750" y="305031"/>
                  </a:lnTo>
                  <a:lnTo>
                    <a:pt x="48495" y="314280"/>
                  </a:lnTo>
                  <a:lnTo>
                    <a:pt x="46027" y="323549"/>
                  </a:lnTo>
                  <a:lnTo>
                    <a:pt x="46409" y="357375"/>
                  </a:lnTo>
                  <a:lnTo>
                    <a:pt x="50617" y="421317"/>
                  </a:lnTo>
                  <a:lnTo>
                    <a:pt x="55993" y="489273"/>
                  </a:lnTo>
                  <a:lnTo>
                    <a:pt x="59882" y="535139"/>
                  </a:lnTo>
                  <a:lnTo>
                    <a:pt x="64062" y="576784"/>
                  </a:lnTo>
                  <a:lnTo>
                    <a:pt x="65889" y="595526"/>
                  </a:lnTo>
                  <a:lnTo>
                    <a:pt x="67090" y="613307"/>
                  </a:lnTo>
                  <a:lnTo>
                    <a:pt x="49365" y="614844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016000" y="3299604"/>
            <a:ext cx="8856980" cy="6084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6845">
              <a:lnSpc>
                <a:spcPct val="116100"/>
              </a:lnSpc>
              <a:spcBef>
                <a:spcPts val="100"/>
              </a:spcBef>
            </a:pPr>
            <a:r>
              <a:rPr sz="2800" b="1" spc="-290" dirty="0">
                <a:latin typeface="Trebuchet MS"/>
                <a:cs typeface="Trebuchet MS"/>
              </a:rPr>
              <a:t>33.5.17.2 </a:t>
            </a:r>
            <a:r>
              <a:rPr sz="2800" b="1" spc="-35" dirty="0">
                <a:latin typeface="Trebuchet MS"/>
                <a:cs typeface="Trebuchet MS"/>
              </a:rPr>
              <a:t>O </a:t>
            </a:r>
            <a:r>
              <a:rPr sz="2800" b="1" spc="25" dirty="0">
                <a:latin typeface="Trebuchet MS"/>
                <a:cs typeface="Trebuchet MS"/>
              </a:rPr>
              <a:t>acesso </a:t>
            </a:r>
            <a:r>
              <a:rPr sz="2800" b="1" spc="40" dirty="0">
                <a:latin typeface="Trebuchet MS"/>
                <a:cs typeface="Trebuchet MS"/>
              </a:rPr>
              <a:t>ao </a:t>
            </a:r>
            <a:r>
              <a:rPr sz="2800" b="1" spc="10" dirty="0">
                <a:latin typeface="Trebuchet MS"/>
                <a:cs typeface="Trebuchet MS"/>
              </a:rPr>
              <a:t>espaço </a:t>
            </a:r>
            <a:r>
              <a:rPr sz="2800" b="1" spc="-15" dirty="0">
                <a:latin typeface="Trebuchet MS"/>
                <a:cs typeface="Trebuchet MS"/>
              </a:rPr>
              <a:t>confinado </a:t>
            </a:r>
            <a:r>
              <a:rPr sz="2800" b="1" spc="-30" dirty="0">
                <a:latin typeface="Trebuchet MS"/>
                <a:cs typeface="Trebuchet MS"/>
              </a:rPr>
              <a:t>com </a:t>
            </a:r>
            <a:r>
              <a:rPr sz="2800" b="1" spc="-25" dirty="0">
                <a:latin typeface="Trebuchet MS"/>
                <a:cs typeface="Trebuchet MS"/>
              </a:rPr>
              <a:t> </a:t>
            </a:r>
            <a:r>
              <a:rPr sz="2800" b="1" spc="-5" dirty="0">
                <a:latin typeface="Trebuchet MS"/>
                <a:cs typeface="Trebuchet MS"/>
              </a:rPr>
              <a:t>atmosfera</a:t>
            </a:r>
            <a:r>
              <a:rPr sz="2800" b="1" spc="-175" dirty="0">
                <a:latin typeface="Trebuchet MS"/>
                <a:cs typeface="Trebuchet MS"/>
              </a:rPr>
              <a:t> </a:t>
            </a:r>
            <a:r>
              <a:rPr sz="2800" b="1" spc="-25" dirty="0">
                <a:latin typeface="Trebuchet MS"/>
                <a:cs typeface="Trebuchet MS"/>
              </a:rPr>
              <a:t>Imediatamente</a:t>
            </a:r>
            <a:r>
              <a:rPr sz="2800" b="1" spc="-170" dirty="0">
                <a:latin typeface="Trebuchet MS"/>
                <a:cs typeface="Trebuchet MS"/>
              </a:rPr>
              <a:t> </a:t>
            </a:r>
            <a:r>
              <a:rPr sz="2800" b="1" spc="15" dirty="0">
                <a:latin typeface="Trebuchet MS"/>
                <a:cs typeface="Trebuchet MS"/>
              </a:rPr>
              <a:t>Perigosa</a:t>
            </a:r>
            <a:r>
              <a:rPr sz="2800" b="1" spc="-170" dirty="0">
                <a:latin typeface="Trebuchet MS"/>
                <a:cs typeface="Trebuchet MS"/>
              </a:rPr>
              <a:t> </a:t>
            </a:r>
            <a:r>
              <a:rPr sz="2800" b="1" spc="40" dirty="0">
                <a:latin typeface="Trebuchet MS"/>
                <a:cs typeface="Trebuchet MS"/>
              </a:rPr>
              <a:t>à</a:t>
            </a:r>
            <a:r>
              <a:rPr sz="2800" b="1" spc="-170" dirty="0">
                <a:latin typeface="Trebuchet MS"/>
                <a:cs typeface="Trebuchet MS"/>
              </a:rPr>
              <a:t> </a:t>
            </a:r>
            <a:r>
              <a:rPr sz="2800" b="1" spc="-30" dirty="0">
                <a:latin typeface="Trebuchet MS"/>
                <a:cs typeface="Trebuchet MS"/>
              </a:rPr>
              <a:t>Vida</a:t>
            </a:r>
            <a:r>
              <a:rPr sz="2800" b="1" spc="-170" dirty="0">
                <a:latin typeface="Trebuchet MS"/>
                <a:cs typeface="Trebuchet MS"/>
              </a:rPr>
              <a:t> </a:t>
            </a:r>
            <a:r>
              <a:rPr sz="2800" b="1" spc="-5" dirty="0">
                <a:latin typeface="Trebuchet MS"/>
                <a:cs typeface="Trebuchet MS"/>
              </a:rPr>
              <a:t>ou</a:t>
            </a:r>
            <a:r>
              <a:rPr sz="2800" b="1" spc="-170" dirty="0">
                <a:latin typeface="Trebuchet MS"/>
                <a:cs typeface="Trebuchet MS"/>
              </a:rPr>
              <a:t> </a:t>
            </a:r>
            <a:r>
              <a:rPr sz="2800" b="1" spc="40" dirty="0">
                <a:latin typeface="Trebuchet MS"/>
                <a:cs typeface="Trebuchet MS"/>
              </a:rPr>
              <a:t>à</a:t>
            </a:r>
            <a:r>
              <a:rPr sz="2800" b="1" spc="-170" dirty="0">
                <a:latin typeface="Trebuchet MS"/>
                <a:cs typeface="Trebuchet MS"/>
              </a:rPr>
              <a:t> </a:t>
            </a:r>
            <a:r>
              <a:rPr sz="2800" b="1" spc="20" dirty="0">
                <a:latin typeface="Trebuchet MS"/>
                <a:cs typeface="Trebuchet MS"/>
              </a:rPr>
              <a:t>Saúde </a:t>
            </a:r>
            <a:r>
              <a:rPr sz="2800" b="1" spc="-825" dirty="0">
                <a:latin typeface="Trebuchet MS"/>
                <a:cs typeface="Trebuchet MS"/>
              </a:rPr>
              <a:t> </a:t>
            </a:r>
            <a:r>
              <a:rPr sz="2800" b="1" spc="40" dirty="0">
                <a:latin typeface="Trebuchet MS"/>
                <a:cs typeface="Trebuchet MS"/>
              </a:rPr>
              <a:t>I</a:t>
            </a:r>
            <a:r>
              <a:rPr sz="2800" b="1" spc="15" dirty="0">
                <a:latin typeface="Trebuchet MS"/>
                <a:cs typeface="Trebuchet MS"/>
              </a:rPr>
              <a:t>P</a:t>
            </a:r>
            <a:r>
              <a:rPr sz="2800" b="1" spc="-160" dirty="0">
                <a:latin typeface="Trebuchet MS"/>
                <a:cs typeface="Trebuchet MS"/>
              </a:rPr>
              <a:t>V</a:t>
            </a:r>
            <a:r>
              <a:rPr sz="2800" b="1" spc="150" dirty="0">
                <a:latin typeface="Trebuchet MS"/>
                <a:cs typeface="Trebuchet MS"/>
              </a:rPr>
              <a:t>S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130" dirty="0">
                <a:latin typeface="Trebuchet MS"/>
                <a:cs typeface="Trebuchet MS"/>
              </a:rPr>
              <a:t>s</a:t>
            </a:r>
            <a:r>
              <a:rPr sz="2800" b="1" spc="45" dirty="0">
                <a:latin typeface="Trebuchet MS"/>
                <a:cs typeface="Trebuchet MS"/>
              </a:rPr>
              <a:t>o</a:t>
            </a:r>
            <a:r>
              <a:rPr sz="2800" b="1" spc="-40" dirty="0">
                <a:latin typeface="Trebuchet MS"/>
                <a:cs typeface="Trebuchet MS"/>
              </a:rPr>
              <a:t>m</a:t>
            </a:r>
            <a:r>
              <a:rPr sz="2800" b="1" spc="-75" dirty="0">
                <a:latin typeface="Trebuchet MS"/>
                <a:cs typeface="Trebuchet MS"/>
              </a:rPr>
              <a:t>e</a:t>
            </a:r>
            <a:r>
              <a:rPr sz="2800" b="1" spc="-40" dirty="0">
                <a:latin typeface="Trebuchet MS"/>
                <a:cs typeface="Trebuchet MS"/>
              </a:rPr>
              <a:t>n</a:t>
            </a:r>
            <a:r>
              <a:rPr sz="2800" b="1" spc="-50" dirty="0">
                <a:latin typeface="Trebuchet MS"/>
                <a:cs typeface="Trebuchet MS"/>
              </a:rPr>
              <a:t>t</a:t>
            </a:r>
            <a:r>
              <a:rPr sz="2800" b="1" spc="-70" dirty="0">
                <a:latin typeface="Trebuchet MS"/>
                <a:cs typeface="Trebuchet MS"/>
              </a:rPr>
              <a:t>e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70" dirty="0">
                <a:latin typeface="Trebuchet MS"/>
                <a:cs typeface="Trebuchet MS"/>
              </a:rPr>
              <a:t>é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30" dirty="0">
                <a:latin typeface="Trebuchet MS"/>
                <a:cs typeface="Trebuchet MS"/>
              </a:rPr>
              <a:t>p</a:t>
            </a:r>
            <a:r>
              <a:rPr sz="2800" b="1" spc="-75" dirty="0">
                <a:latin typeface="Trebuchet MS"/>
                <a:cs typeface="Trebuchet MS"/>
              </a:rPr>
              <a:t>e</a:t>
            </a:r>
            <a:r>
              <a:rPr sz="2800" b="1" spc="-90" dirty="0">
                <a:latin typeface="Trebuchet MS"/>
                <a:cs typeface="Trebuchet MS"/>
              </a:rPr>
              <a:t>r</a:t>
            </a:r>
            <a:r>
              <a:rPr sz="2800" b="1" spc="-40" dirty="0">
                <a:latin typeface="Trebuchet MS"/>
                <a:cs typeface="Trebuchet MS"/>
              </a:rPr>
              <a:t>m</a:t>
            </a:r>
            <a:r>
              <a:rPr sz="2800" b="1" spc="-50" dirty="0">
                <a:latin typeface="Trebuchet MS"/>
                <a:cs typeface="Trebuchet MS"/>
              </a:rPr>
              <a:t>iti</a:t>
            </a:r>
            <a:r>
              <a:rPr sz="2800" b="1" spc="45" dirty="0">
                <a:latin typeface="Trebuchet MS"/>
                <a:cs typeface="Trebuchet MS"/>
              </a:rPr>
              <a:t>d</a:t>
            </a:r>
            <a:r>
              <a:rPr sz="2800" b="1" spc="50" dirty="0">
                <a:latin typeface="Trebuchet MS"/>
                <a:cs typeface="Trebuchet MS"/>
              </a:rPr>
              <a:t>o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100" dirty="0">
                <a:latin typeface="Trebuchet MS"/>
                <a:cs typeface="Trebuchet MS"/>
              </a:rPr>
              <a:t>c</a:t>
            </a:r>
            <a:r>
              <a:rPr sz="2800" b="1" spc="45" dirty="0">
                <a:latin typeface="Trebuchet MS"/>
                <a:cs typeface="Trebuchet MS"/>
              </a:rPr>
              <a:t>o</a:t>
            </a:r>
            <a:r>
              <a:rPr sz="2800" b="1" spc="-35" dirty="0">
                <a:latin typeface="Trebuchet MS"/>
                <a:cs typeface="Trebuchet MS"/>
              </a:rPr>
              <a:t>m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40" dirty="0">
                <a:latin typeface="Trebuchet MS"/>
                <a:cs typeface="Trebuchet MS"/>
              </a:rPr>
              <a:t>a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55" dirty="0">
                <a:latin typeface="Trebuchet MS"/>
                <a:cs typeface="Trebuchet MS"/>
              </a:rPr>
              <a:t>u</a:t>
            </a:r>
            <a:r>
              <a:rPr sz="2800" b="1" spc="-50" dirty="0">
                <a:latin typeface="Trebuchet MS"/>
                <a:cs typeface="Trebuchet MS"/>
              </a:rPr>
              <a:t>ti</a:t>
            </a:r>
            <a:r>
              <a:rPr sz="2800" b="1" dirty="0">
                <a:latin typeface="Trebuchet MS"/>
                <a:cs typeface="Trebuchet MS"/>
              </a:rPr>
              <a:t>l</a:t>
            </a:r>
            <a:r>
              <a:rPr sz="2800" b="1" spc="-50" dirty="0">
                <a:latin typeface="Trebuchet MS"/>
                <a:cs typeface="Trebuchet MS"/>
              </a:rPr>
              <a:t>i</a:t>
            </a:r>
            <a:r>
              <a:rPr sz="2800" b="1" spc="-215" dirty="0">
                <a:latin typeface="Trebuchet MS"/>
                <a:cs typeface="Trebuchet MS"/>
              </a:rPr>
              <a:t>z</a:t>
            </a:r>
            <a:r>
              <a:rPr sz="2800" b="1" spc="35" dirty="0">
                <a:latin typeface="Trebuchet MS"/>
                <a:cs typeface="Trebuchet MS"/>
              </a:rPr>
              <a:t>a</a:t>
            </a:r>
            <a:r>
              <a:rPr sz="2800" b="1" spc="-100" dirty="0">
                <a:latin typeface="Trebuchet MS"/>
                <a:cs typeface="Trebuchet MS"/>
              </a:rPr>
              <a:t>ç</a:t>
            </a:r>
            <a:r>
              <a:rPr sz="2800" b="1" spc="35" dirty="0">
                <a:latin typeface="Trebuchet MS"/>
                <a:cs typeface="Trebuchet MS"/>
              </a:rPr>
              <a:t>ã</a:t>
            </a:r>
            <a:r>
              <a:rPr sz="2800" b="1" spc="50" dirty="0">
                <a:latin typeface="Trebuchet MS"/>
                <a:cs typeface="Trebuchet MS"/>
              </a:rPr>
              <a:t>o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45" dirty="0">
                <a:latin typeface="Trebuchet MS"/>
                <a:cs typeface="Trebuchet MS"/>
              </a:rPr>
              <a:t>d</a:t>
            </a:r>
            <a:r>
              <a:rPr sz="2800" b="1" spc="-50" dirty="0">
                <a:latin typeface="Trebuchet MS"/>
                <a:cs typeface="Trebuchet MS"/>
              </a:rPr>
              <a:t>e  </a:t>
            </a:r>
            <a:r>
              <a:rPr sz="2800" b="1" dirty="0">
                <a:latin typeface="Trebuchet MS"/>
                <a:cs typeface="Trebuchet MS"/>
              </a:rPr>
              <a:t>máscara </a:t>
            </a:r>
            <a:r>
              <a:rPr sz="2800" b="1" spc="-5" dirty="0">
                <a:latin typeface="Trebuchet MS"/>
                <a:cs typeface="Trebuchet MS"/>
              </a:rPr>
              <a:t>autônoma </a:t>
            </a:r>
            <a:r>
              <a:rPr sz="2800" b="1" spc="-10" dirty="0">
                <a:latin typeface="Trebuchet MS"/>
                <a:cs typeface="Trebuchet MS"/>
              </a:rPr>
              <a:t>de </a:t>
            </a:r>
            <a:r>
              <a:rPr sz="2800" b="1" dirty="0">
                <a:latin typeface="Trebuchet MS"/>
                <a:cs typeface="Trebuchet MS"/>
              </a:rPr>
              <a:t>demanda </a:t>
            </a:r>
            <a:r>
              <a:rPr sz="2800" b="1" spc="-30" dirty="0">
                <a:latin typeface="Trebuchet MS"/>
                <a:cs typeface="Trebuchet MS"/>
              </a:rPr>
              <a:t>com </a:t>
            </a:r>
            <a:r>
              <a:rPr sz="2800" b="1" spc="30" dirty="0">
                <a:latin typeface="Trebuchet MS"/>
                <a:cs typeface="Trebuchet MS"/>
              </a:rPr>
              <a:t>pressão </a:t>
            </a:r>
            <a:r>
              <a:rPr sz="2800" b="1" spc="35" dirty="0">
                <a:latin typeface="Trebuchet MS"/>
                <a:cs typeface="Trebuchet MS"/>
              </a:rPr>
              <a:t> </a:t>
            </a:r>
            <a:r>
              <a:rPr sz="2800" b="1" spc="5" dirty="0">
                <a:latin typeface="Trebuchet MS"/>
                <a:cs typeface="Trebuchet MS"/>
              </a:rPr>
              <a:t>positiva </a:t>
            </a:r>
            <a:r>
              <a:rPr sz="2800" b="1" spc="-5" dirty="0">
                <a:latin typeface="Trebuchet MS"/>
                <a:cs typeface="Trebuchet MS"/>
              </a:rPr>
              <a:t>ou </a:t>
            </a:r>
            <a:r>
              <a:rPr sz="2800" b="1" spc="-30" dirty="0">
                <a:latin typeface="Trebuchet MS"/>
                <a:cs typeface="Trebuchet MS"/>
              </a:rPr>
              <a:t>com </a:t>
            </a:r>
            <a:r>
              <a:rPr sz="2800" b="1" spc="-10" dirty="0">
                <a:latin typeface="Trebuchet MS"/>
                <a:cs typeface="Trebuchet MS"/>
              </a:rPr>
              <a:t>respirador de </a:t>
            </a:r>
            <a:r>
              <a:rPr sz="2800" b="1" spc="-20" dirty="0">
                <a:latin typeface="Trebuchet MS"/>
                <a:cs typeface="Trebuchet MS"/>
              </a:rPr>
              <a:t>linha </a:t>
            </a:r>
            <a:r>
              <a:rPr sz="2800" b="1" spc="-10" dirty="0">
                <a:latin typeface="Trebuchet MS"/>
                <a:cs typeface="Trebuchet MS"/>
              </a:rPr>
              <a:t>de </a:t>
            </a:r>
            <a:r>
              <a:rPr sz="2800" b="1" spc="-25" dirty="0">
                <a:latin typeface="Trebuchet MS"/>
                <a:cs typeface="Trebuchet MS"/>
              </a:rPr>
              <a:t>ar </a:t>
            </a:r>
            <a:r>
              <a:rPr sz="2800" b="1" spc="-20" dirty="0">
                <a:latin typeface="Trebuchet MS"/>
                <a:cs typeface="Trebuchet MS"/>
              </a:rPr>
              <a:t> comprimido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30" dirty="0">
                <a:latin typeface="Trebuchet MS"/>
                <a:cs typeface="Trebuchet MS"/>
              </a:rPr>
              <a:t>com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30" dirty="0">
                <a:latin typeface="Trebuchet MS"/>
                <a:cs typeface="Trebuchet MS"/>
              </a:rPr>
              <a:t>cilindro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40" dirty="0">
                <a:latin typeface="Trebuchet MS"/>
                <a:cs typeface="Trebuchet MS"/>
              </a:rPr>
              <a:t>auxiliar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dirty="0">
                <a:latin typeface="Trebuchet MS"/>
                <a:cs typeface="Trebuchet MS"/>
              </a:rPr>
              <a:t>para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10" dirty="0">
                <a:latin typeface="Trebuchet MS"/>
                <a:cs typeface="Trebuchet MS"/>
              </a:rPr>
              <a:t>escape</a:t>
            </a:r>
            <a:endParaRPr sz="2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750">
              <a:latin typeface="Trebuchet MS"/>
              <a:cs typeface="Trebuchet MS"/>
            </a:endParaRPr>
          </a:p>
          <a:p>
            <a:pPr marL="5720080" marR="5080" indent="81915" algn="ctr">
              <a:lnSpc>
                <a:spcPct val="114999"/>
              </a:lnSpc>
            </a:pPr>
            <a:r>
              <a:rPr sz="2500" b="1" spc="75" dirty="0">
                <a:latin typeface="Tahoma"/>
                <a:cs typeface="Tahoma"/>
              </a:rPr>
              <a:t>Área </a:t>
            </a:r>
            <a:r>
              <a:rPr sz="2500" b="1" spc="50" dirty="0">
                <a:latin typeface="Tahoma"/>
                <a:cs typeface="Tahoma"/>
              </a:rPr>
              <a:t>explosivas </a:t>
            </a:r>
            <a:r>
              <a:rPr sz="2500" b="1" spc="55" dirty="0">
                <a:latin typeface="Tahoma"/>
                <a:cs typeface="Tahoma"/>
              </a:rPr>
              <a:t> </a:t>
            </a:r>
            <a:r>
              <a:rPr sz="2500" b="1" spc="10" dirty="0">
                <a:latin typeface="Tahoma"/>
                <a:cs typeface="Tahoma"/>
              </a:rPr>
              <a:t>(áreas</a:t>
            </a:r>
            <a:r>
              <a:rPr sz="2500" b="1" spc="-125" dirty="0">
                <a:latin typeface="Tahoma"/>
                <a:cs typeface="Tahoma"/>
              </a:rPr>
              <a:t> </a:t>
            </a:r>
            <a:r>
              <a:rPr sz="2500" b="1" spc="50" dirty="0">
                <a:latin typeface="Tahoma"/>
                <a:cs typeface="Tahoma"/>
              </a:rPr>
              <a:t>explosivas</a:t>
            </a:r>
            <a:r>
              <a:rPr sz="2500" b="1" spc="-120" dirty="0">
                <a:latin typeface="Tahoma"/>
                <a:cs typeface="Tahoma"/>
              </a:rPr>
              <a:t> </a:t>
            </a:r>
            <a:r>
              <a:rPr sz="2500" b="1" spc="60" dirty="0">
                <a:latin typeface="Tahoma"/>
                <a:cs typeface="Tahoma"/>
              </a:rPr>
              <a:t>é </a:t>
            </a:r>
            <a:r>
              <a:rPr sz="2500" b="1" spc="-720" dirty="0">
                <a:latin typeface="Tahoma"/>
                <a:cs typeface="Tahoma"/>
              </a:rPr>
              <a:t> </a:t>
            </a:r>
            <a:r>
              <a:rPr sz="2500" b="1" spc="50" dirty="0">
                <a:latin typeface="Tahoma"/>
                <a:cs typeface="Tahoma"/>
              </a:rPr>
              <a:t>necessário</a:t>
            </a:r>
            <a:r>
              <a:rPr sz="2500" b="1" spc="-90" dirty="0">
                <a:latin typeface="Tahoma"/>
                <a:cs typeface="Tahoma"/>
              </a:rPr>
              <a:t> </a:t>
            </a:r>
            <a:r>
              <a:rPr sz="2500" b="1" spc="60" dirty="0">
                <a:latin typeface="Tahoma"/>
                <a:cs typeface="Tahoma"/>
              </a:rPr>
              <a:t>a</a:t>
            </a:r>
            <a:endParaRPr sz="2500">
              <a:latin typeface="Tahoma"/>
              <a:cs typeface="Tahoma"/>
            </a:endParaRPr>
          </a:p>
          <a:p>
            <a:pPr marL="6286500" marR="488950" indent="-152400">
              <a:lnSpc>
                <a:spcPct val="114999"/>
              </a:lnSpc>
            </a:pPr>
            <a:r>
              <a:rPr sz="2500" b="1" spc="50" dirty="0">
                <a:latin typeface="Tahoma"/>
                <a:cs typeface="Tahoma"/>
              </a:rPr>
              <a:t>recuperação </a:t>
            </a:r>
            <a:r>
              <a:rPr sz="2500" b="1" spc="55" dirty="0">
                <a:latin typeface="Tahoma"/>
                <a:cs typeface="Tahoma"/>
              </a:rPr>
              <a:t> a</a:t>
            </a:r>
            <a:r>
              <a:rPr sz="2500" b="1" spc="105" dirty="0">
                <a:latin typeface="Tahoma"/>
                <a:cs typeface="Tahoma"/>
              </a:rPr>
              <a:t>t</a:t>
            </a:r>
            <a:r>
              <a:rPr sz="2500" b="1" spc="110" dirty="0">
                <a:latin typeface="Tahoma"/>
                <a:cs typeface="Tahoma"/>
              </a:rPr>
              <a:t>m</a:t>
            </a:r>
            <a:r>
              <a:rPr sz="2500" b="1" spc="45" dirty="0">
                <a:latin typeface="Tahoma"/>
                <a:cs typeface="Tahoma"/>
              </a:rPr>
              <a:t>o</a:t>
            </a:r>
            <a:r>
              <a:rPr sz="2500" b="1" spc="40" dirty="0">
                <a:latin typeface="Tahoma"/>
                <a:cs typeface="Tahoma"/>
              </a:rPr>
              <a:t>s</a:t>
            </a:r>
            <a:r>
              <a:rPr sz="2500" b="1" spc="70" dirty="0">
                <a:latin typeface="Tahoma"/>
                <a:cs typeface="Tahoma"/>
              </a:rPr>
              <a:t>f</a:t>
            </a:r>
            <a:r>
              <a:rPr sz="2500" b="1" spc="55" dirty="0">
                <a:latin typeface="Tahoma"/>
                <a:cs typeface="Tahoma"/>
              </a:rPr>
              <a:t>é</a:t>
            </a:r>
            <a:r>
              <a:rPr sz="2500" b="1" spc="80" dirty="0">
                <a:latin typeface="Tahoma"/>
                <a:cs typeface="Tahoma"/>
              </a:rPr>
              <a:t>r</a:t>
            </a:r>
            <a:r>
              <a:rPr sz="2500" b="1" spc="55" dirty="0">
                <a:latin typeface="Tahoma"/>
                <a:cs typeface="Tahoma"/>
              </a:rPr>
              <a:t>i</a:t>
            </a:r>
            <a:r>
              <a:rPr sz="2500" b="1" spc="20" dirty="0">
                <a:latin typeface="Tahoma"/>
                <a:cs typeface="Tahoma"/>
              </a:rPr>
              <a:t>c</a:t>
            </a:r>
            <a:r>
              <a:rPr sz="2500" b="1" spc="55" dirty="0">
                <a:latin typeface="Tahoma"/>
                <a:cs typeface="Tahoma"/>
              </a:rPr>
              <a:t>a</a:t>
            </a:r>
            <a:r>
              <a:rPr sz="2500" b="1" spc="-60" dirty="0">
                <a:latin typeface="Tahoma"/>
                <a:cs typeface="Tahoma"/>
              </a:rPr>
              <a:t>.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7E8D18DA-98CA-C1CE-54CE-3A98CFC80DD9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52DCF272-A25F-F13A-5A8F-E7A589F0738B}"/>
              </a:ext>
            </a:extLst>
          </p:cNvPr>
          <p:cNvSpPr txBox="1">
            <a:spLocks/>
          </p:cNvSpPr>
          <p:nvPr/>
        </p:nvSpPr>
        <p:spPr>
          <a:xfrm>
            <a:off x="800688" y="2384769"/>
            <a:ext cx="898461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3240"/>
              </a:spcBef>
            </a:pPr>
            <a:r>
              <a:rPr lang="pt-BR" sz="4400" kern="0" spc="130" dirty="0">
                <a:solidFill>
                  <a:srgbClr val="787E11"/>
                </a:solidFill>
                <a:latin typeface="Trebuchet MS"/>
                <a:cs typeface="Trebuchet MS"/>
              </a:rPr>
              <a:t>RISCO</a:t>
            </a:r>
            <a:r>
              <a:rPr lang="pt-BR" sz="4400" kern="0" spc="30" dirty="0">
                <a:solidFill>
                  <a:srgbClr val="787E11"/>
                </a:solidFill>
                <a:latin typeface="Trebuchet MS"/>
                <a:cs typeface="Trebuchet MS"/>
              </a:rPr>
              <a:t>S ATMOSFÉRICO</a:t>
            </a:r>
            <a:endParaRPr lang="pt-BR" sz="44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0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9"/>
                </a:moveTo>
                <a:lnTo>
                  <a:pt x="1756815" y="6085859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9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45997" y="2120109"/>
            <a:ext cx="7607031" cy="659125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214024" y="4749940"/>
            <a:ext cx="4648200" cy="2006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2800" b="1" spc="15" dirty="0">
                <a:latin typeface="Trebuchet MS"/>
                <a:cs typeface="Trebuchet MS"/>
              </a:rPr>
              <a:t>D</a:t>
            </a:r>
            <a:r>
              <a:rPr sz="2800" b="1" spc="-75" dirty="0">
                <a:latin typeface="Trebuchet MS"/>
                <a:cs typeface="Trebuchet MS"/>
              </a:rPr>
              <a:t>e</a:t>
            </a:r>
            <a:r>
              <a:rPr sz="2800" b="1" spc="-55" dirty="0">
                <a:latin typeface="Trebuchet MS"/>
                <a:cs typeface="Trebuchet MS"/>
              </a:rPr>
              <a:t>f</a:t>
            </a:r>
            <a:r>
              <a:rPr sz="2800" b="1" spc="-50" dirty="0">
                <a:latin typeface="Trebuchet MS"/>
                <a:cs typeface="Trebuchet MS"/>
              </a:rPr>
              <a:t>i</a:t>
            </a:r>
            <a:r>
              <a:rPr sz="2800" b="1" spc="-100" dirty="0">
                <a:latin typeface="Trebuchet MS"/>
                <a:cs typeface="Trebuchet MS"/>
              </a:rPr>
              <a:t>c</a:t>
            </a:r>
            <a:r>
              <a:rPr sz="2800" b="1" spc="-50" dirty="0">
                <a:latin typeface="Trebuchet MS"/>
                <a:cs typeface="Trebuchet MS"/>
              </a:rPr>
              <a:t>i</a:t>
            </a:r>
            <a:r>
              <a:rPr sz="2800" b="1" spc="-75" dirty="0">
                <a:latin typeface="Trebuchet MS"/>
                <a:cs typeface="Trebuchet MS"/>
              </a:rPr>
              <a:t>ê</a:t>
            </a:r>
            <a:r>
              <a:rPr sz="2800" b="1" spc="-40" dirty="0">
                <a:latin typeface="Trebuchet MS"/>
                <a:cs typeface="Trebuchet MS"/>
              </a:rPr>
              <a:t>n</a:t>
            </a:r>
            <a:r>
              <a:rPr sz="2800" b="1" spc="-100" dirty="0">
                <a:latin typeface="Trebuchet MS"/>
                <a:cs typeface="Trebuchet MS"/>
              </a:rPr>
              <a:t>c</a:t>
            </a:r>
            <a:r>
              <a:rPr sz="2800" b="1" spc="-50" dirty="0">
                <a:latin typeface="Trebuchet MS"/>
                <a:cs typeface="Trebuchet MS"/>
              </a:rPr>
              <a:t>i</a:t>
            </a:r>
            <a:r>
              <a:rPr sz="2800" b="1" spc="40" dirty="0">
                <a:latin typeface="Trebuchet MS"/>
                <a:cs typeface="Trebuchet MS"/>
              </a:rPr>
              <a:t>a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45" dirty="0">
                <a:latin typeface="Trebuchet MS"/>
                <a:cs typeface="Trebuchet MS"/>
              </a:rPr>
              <a:t>d</a:t>
            </a:r>
            <a:r>
              <a:rPr sz="2800" b="1" spc="-70" dirty="0">
                <a:latin typeface="Trebuchet MS"/>
                <a:cs typeface="Trebuchet MS"/>
              </a:rPr>
              <a:t>e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45" dirty="0">
                <a:latin typeface="Trebuchet MS"/>
                <a:cs typeface="Trebuchet MS"/>
              </a:rPr>
              <a:t>o</a:t>
            </a:r>
            <a:r>
              <a:rPr sz="2800" b="1" spc="-140" dirty="0">
                <a:latin typeface="Trebuchet MS"/>
                <a:cs typeface="Trebuchet MS"/>
              </a:rPr>
              <a:t>x</a:t>
            </a:r>
            <a:r>
              <a:rPr sz="2800" b="1" spc="-50" dirty="0">
                <a:latin typeface="Trebuchet MS"/>
                <a:cs typeface="Trebuchet MS"/>
              </a:rPr>
              <a:t>i</a:t>
            </a:r>
            <a:r>
              <a:rPr sz="2800" b="1" spc="110" dirty="0">
                <a:latin typeface="Trebuchet MS"/>
                <a:cs typeface="Trebuchet MS"/>
              </a:rPr>
              <a:t>g</a:t>
            </a:r>
            <a:r>
              <a:rPr sz="2800" b="1" spc="-75" dirty="0">
                <a:latin typeface="Trebuchet MS"/>
                <a:cs typeface="Trebuchet MS"/>
              </a:rPr>
              <a:t>ê</a:t>
            </a:r>
            <a:r>
              <a:rPr sz="2800" b="1" spc="-40" dirty="0">
                <a:latin typeface="Trebuchet MS"/>
                <a:cs typeface="Trebuchet MS"/>
              </a:rPr>
              <a:t>n</a:t>
            </a:r>
            <a:r>
              <a:rPr sz="2800" b="1" spc="-50" dirty="0">
                <a:latin typeface="Trebuchet MS"/>
                <a:cs typeface="Trebuchet MS"/>
              </a:rPr>
              <a:t>i</a:t>
            </a:r>
            <a:r>
              <a:rPr sz="2800" b="1" spc="45" dirty="0">
                <a:latin typeface="Trebuchet MS"/>
                <a:cs typeface="Trebuchet MS"/>
              </a:rPr>
              <a:t>o</a:t>
            </a:r>
            <a:r>
              <a:rPr sz="2800" b="1" spc="-315" dirty="0">
                <a:latin typeface="Trebuchet MS"/>
                <a:cs typeface="Trebuchet MS"/>
              </a:rPr>
              <a:t>;  </a:t>
            </a:r>
            <a:r>
              <a:rPr sz="2800" b="1" spc="-120" dirty="0">
                <a:latin typeface="Trebuchet MS"/>
                <a:cs typeface="Trebuchet MS"/>
              </a:rPr>
              <a:t>E</a:t>
            </a:r>
            <a:r>
              <a:rPr sz="2800" b="1" spc="-40" dirty="0">
                <a:latin typeface="Trebuchet MS"/>
                <a:cs typeface="Trebuchet MS"/>
              </a:rPr>
              <a:t>n</a:t>
            </a:r>
            <a:r>
              <a:rPr sz="2800" b="1" spc="-90" dirty="0">
                <a:latin typeface="Trebuchet MS"/>
                <a:cs typeface="Trebuchet MS"/>
              </a:rPr>
              <a:t>r</a:t>
            </a:r>
            <a:r>
              <a:rPr sz="2800" b="1" spc="-50" dirty="0">
                <a:latin typeface="Trebuchet MS"/>
                <a:cs typeface="Trebuchet MS"/>
              </a:rPr>
              <a:t>i</a:t>
            </a:r>
            <a:r>
              <a:rPr sz="2800" b="1" spc="35" dirty="0">
                <a:latin typeface="Trebuchet MS"/>
                <a:cs typeface="Trebuchet MS"/>
              </a:rPr>
              <a:t>q</a:t>
            </a:r>
            <a:r>
              <a:rPr sz="2800" b="1" spc="-55" dirty="0">
                <a:latin typeface="Trebuchet MS"/>
                <a:cs typeface="Trebuchet MS"/>
              </a:rPr>
              <a:t>u</a:t>
            </a:r>
            <a:r>
              <a:rPr sz="2800" b="1" spc="-75" dirty="0">
                <a:latin typeface="Trebuchet MS"/>
                <a:cs typeface="Trebuchet MS"/>
              </a:rPr>
              <a:t>e</a:t>
            </a:r>
            <a:r>
              <a:rPr sz="2800" b="1" spc="-100" dirty="0">
                <a:latin typeface="Trebuchet MS"/>
                <a:cs typeface="Trebuchet MS"/>
              </a:rPr>
              <a:t>c</a:t>
            </a:r>
            <a:r>
              <a:rPr sz="2800" b="1" spc="-50" dirty="0">
                <a:latin typeface="Trebuchet MS"/>
                <a:cs typeface="Trebuchet MS"/>
              </a:rPr>
              <a:t>i</a:t>
            </a:r>
            <a:r>
              <a:rPr sz="2800" b="1" spc="-40" dirty="0">
                <a:latin typeface="Trebuchet MS"/>
                <a:cs typeface="Trebuchet MS"/>
              </a:rPr>
              <a:t>m</a:t>
            </a:r>
            <a:r>
              <a:rPr sz="2800" b="1" spc="-75" dirty="0">
                <a:latin typeface="Trebuchet MS"/>
                <a:cs typeface="Trebuchet MS"/>
              </a:rPr>
              <a:t>e</a:t>
            </a:r>
            <a:r>
              <a:rPr sz="2800" b="1" spc="-40" dirty="0">
                <a:latin typeface="Trebuchet MS"/>
                <a:cs typeface="Trebuchet MS"/>
              </a:rPr>
              <a:t>n</a:t>
            </a:r>
            <a:r>
              <a:rPr sz="2800" b="1" spc="-50" dirty="0">
                <a:latin typeface="Trebuchet MS"/>
                <a:cs typeface="Trebuchet MS"/>
              </a:rPr>
              <a:t>t</a:t>
            </a:r>
            <a:r>
              <a:rPr sz="2800" b="1" spc="50" dirty="0">
                <a:latin typeface="Trebuchet MS"/>
                <a:cs typeface="Trebuchet MS"/>
              </a:rPr>
              <a:t>o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45" dirty="0">
                <a:latin typeface="Trebuchet MS"/>
                <a:cs typeface="Trebuchet MS"/>
              </a:rPr>
              <a:t>d</a:t>
            </a:r>
            <a:r>
              <a:rPr sz="2800" b="1" spc="-70" dirty="0">
                <a:latin typeface="Trebuchet MS"/>
                <a:cs typeface="Trebuchet MS"/>
              </a:rPr>
              <a:t>e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45" dirty="0">
                <a:latin typeface="Trebuchet MS"/>
                <a:cs typeface="Trebuchet MS"/>
              </a:rPr>
              <a:t>o</a:t>
            </a:r>
            <a:r>
              <a:rPr sz="2800" b="1" spc="-140" dirty="0">
                <a:latin typeface="Trebuchet MS"/>
                <a:cs typeface="Trebuchet MS"/>
              </a:rPr>
              <a:t>x</a:t>
            </a:r>
            <a:r>
              <a:rPr sz="2800" b="1" spc="-50" dirty="0">
                <a:latin typeface="Trebuchet MS"/>
                <a:cs typeface="Trebuchet MS"/>
              </a:rPr>
              <a:t>i</a:t>
            </a:r>
            <a:r>
              <a:rPr sz="2800" b="1" spc="110" dirty="0">
                <a:latin typeface="Trebuchet MS"/>
                <a:cs typeface="Trebuchet MS"/>
              </a:rPr>
              <a:t>g</a:t>
            </a:r>
            <a:r>
              <a:rPr sz="2800" b="1" spc="-75" dirty="0">
                <a:latin typeface="Trebuchet MS"/>
                <a:cs typeface="Trebuchet MS"/>
              </a:rPr>
              <a:t>ê</a:t>
            </a:r>
            <a:r>
              <a:rPr sz="2800" b="1" spc="-40" dirty="0">
                <a:latin typeface="Trebuchet MS"/>
                <a:cs typeface="Trebuchet MS"/>
              </a:rPr>
              <a:t>n</a:t>
            </a:r>
            <a:r>
              <a:rPr sz="2800" b="1" spc="-50" dirty="0">
                <a:latin typeface="Trebuchet MS"/>
                <a:cs typeface="Trebuchet MS"/>
              </a:rPr>
              <a:t>i</a:t>
            </a:r>
            <a:r>
              <a:rPr sz="2800" b="1" spc="45" dirty="0">
                <a:latin typeface="Trebuchet MS"/>
                <a:cs typeface="Trebuchet MS"/>
              </a:rPr>
              <a:t>o</a:t>
            </a:r>
            <a:r>
              <a:rPr sz="2800" b="1" spc="-315" dirty="0">
                <a:latin typeface="Trebuchet MS"/>
                <a:cs typeface="Trebuchet MS"/>
              </a:rPr>
              <a:t>;  </a:t>
            </a:r>
            <a:r>
              <a:rPr sz="2800" b="1" spc="25" dirty="0">
                <a:latin typeface="Trebuchet MS"/>
                <a:cs typeface="Trebuchet MS"/>
              </a:rPr>
              <a:t>Gases</a:t>
            </a:r>
            <a:r>
              <a:rPr sz="2800" b="1" spc="-170" dirty="0">
                <a:latin typeface="Trebuchet MS"/>
                <a:cs typeface="Trebuchet MS"/>
              </a:rPr>
              <a:t> </a:t>
            </a:r>
            <a:r>
              <a:rPr sz="2800" b="1" spc="-60" dirty="0">
                <a:latin typeface="Trebuchet MS"/>
                <a:cs typeface="Trebuchet MS"/>
              </a:rPr>
              <a:t>tóxicos;</a:t>
            </a:r>
            <a:endParaRPr sz="2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2800" b="1" spc="-10" dirty="0">
                <a:latin typeface="Trebuchet MS"/>
                <a:cs typeface="Trebuchet MS"/>
              </a:rPr>
              <a:t>Vapores</a:t>
            </a:r>
            <a:r>
              <a:rPr sz="2800" b="1" spc="-204" dirty="0">
                <a:latin typeface="Trebuchet MS"/>
                <a:cs typeface="Trebuchet MS"/>
              </a:rPr>
              <a:t> </a:t>
            </a:r>
            <a:r>
              <a:rPr sz="2800" b="1" spc="-60" dirty="0">
                <a:latin typeface="Trebuchet MS"/>
                <a:cs typeface="Trebuchet MS"/>
              </a:rPr>
              <a:t>tóxicos;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6864AA5E-F234-5D20-9533-5C82E571F0C2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6A78EE47-6DEB-692F-D855-9D4034E3C13D}"/>
              </a:ext>
            </a:extLst>
          </p:cNvPr>
          <p:cNvSpPr txBox="1">
            <a:spLocks/>
          </p:cNvSpPr>
          <p:nvPr/>
        </p:nvSpPr>
        <p:spPr>
          <a:xfrm>
            <a:off x="800688" y="2384769"/>
            <a:ext cx="898461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3240"/>
              </a:spcBef>
            </a:pPr>
            <a:r>
              <a:rPr lang="pt-BR" sz="4400" kern="0" spc="130" dirty="0">
                <a:solidFill>
                  <a:srgbClr val="787E11"/>
                </a:solidFill>
                <a:latin typeface="Trebuchet MS"/>
                <a:cs typeface="Trebuchet MS"/>
              </a:rPr>
              <a:t>RISCO</a:t>
            </a:r>
            <a:r>
              <a:rPr lang="pt-BR" sz="4400" kern="0" spc="30" dirty="0">
                <a:solidFill>
                  <a:srgbClr val="787E11"/>
                </a:solidFill>
                <a:latin typeface="Trebuchet MS"/>
                <a:cs typeface="Trebuchet MS"/>
              </a:rPr>
              <a:t>S ATMOSFÉRICO</a:t>
            </a:r>
            <a:endParaRPr lang="pt-BR" sz="44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0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9"/>
                </a:moveTo>
                <a:lnTo>
                  <a:pt x="1756815" y="6085859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9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45997" y="2120110"/>
            <a:ext cx="7607031" cy="659125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016000" y="4102551"/>
            <a:ext cx="8583295" cy="3492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2800" b="1" spc="-270" dirty="0">
                <a:latin typeface="Trebuchet MS"/>
                <a:cs typeface="Trebuchet MS"/>
              </a:rPr>
              <a:t>33.5.15.2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35" dirty="0">
                <a:latin typeface="Trebuchet MS"/>
                <a:cs typeface="Trebuchet MS"/>
              </a:rPr>
              <a:t>O</a:t>
            </a:r>
            <a:r>
              <a:rPr sz="2800" b="1" spc="-160" dirty="0">
                <a:latin typeface="Trebuchet MS"/>
                <a:cs typeface="Trebuchet MS"/>
              </a:rPr>
              <a:t> </a:t>
            </a:r>
            <a:r>
              <a:rPr sz="2800" b="1" spc="-40" dirty="0">
                <a:latin typeface="Trebuchet MS"/>
                <a:cs typeface="Trebuchet MS"/>
              </a:rPr>
              <a:t>percentual</a:t>
            </a:r>
            <a:r>
              <a:rPr sz="2800" b="1" spc="-160" dirty="0">
                <a:latin typeface="Trebuchet MS"/>
                <a:cs typeface="Trebuchet MS"/>
              </a:rPr>
              <a:t> </a:t>
            </a:r>
            <a:r>
              <a:rPr sz="2800" b="1" spc="-10" dirty="0">
                <a:latin typeface="Trebuchet MS"/>
                <a:cs typeface="Trebuchet MS"/>
              </a:rPr>
              <a:t>de</a:t>
            </a:r>
            <a:r>
              <a:rPr sz="2800" b="1" spc="-160" dirty="0">
                <a:latin typeface="Trebuchet MS"/>
                <a:cs typeface="Trebuchet MS"/>
              </a:rPr>
              <a:t> </a:t>
            </a:r>
            <a:r>
              <a:rPr sz="2800" b="1" spc="-20" dirty="0">
                <a:latin typeface="Trebuchet MS"/>
                <a:cs typeface="Trebuchet MS"/>
              </a:rPr>
              <a:t>oxigênio</a:t>
            </a:r>
            <a:r>
              <a:rPr sz="2800" b="1" spc="-160" dirty="0">
                <a:latin typeface="Trebuchet MS"/>
                <a:cs typeface="Trebuchet MS"/>
              </a:rPr>
              <a:t> </a:t>
            </a:r>
            <a:r>
              <a:rPr sz="2800" b="1" spc="-125" dirty="0">
                <a:latin typeface="Trebuchet MS"/>
                <a:cs typeface="Trebuchet MS"/>
              </a:rPr>
              <a:t>(O2)</a:t>
            </a:r>
            <a:r>
              <a:rPr sz="2800" b="1" spc="-160" dirty="0">
                <a:latin typeface="Trebuchet MS"/>
                <a:cs typeface="Trebuchet MS"/>
              </a:rPr>
              <a:t> </a:t>
            </a:r>
            <a:r>
              <a:rPr sz="2800" b="1" spc="-10" dirty="0">
                <a:latin typeface="Trebuchet MS"/>
                <a:cs typeface="Trebuchet MS"/>
              </a:rPr>
              <a:t>indicado</a:t>
            </a:r>
            <a:r>
              <a:rPr sz="2800" b="1" spc="-160" dirty="0">
                <a:latin typeface="Trebuchet MS"/>
                <a:cs typeface="Trebuchet MS"/>
              </a:rPr>
              <a:t> </a:t>
            </a:r>
            <a:r>
              <a:rPr sz="2800" b="1" dirty="0">
                <a:latin typeface="Trebuchet MS"/>
                <a:cs typeface="Trebuchet MS"/>
              </a:rPr>
              <a:t>para </a:t>
            </a:r>
            <a:r>
              <a:rPr sz="2800" b="1" spc="-830" dirty="0">
                <a:latin typeface="Trebuchet MS"/>
                <a:cs typeface="Trebuchet MS"/>
              </a:rPr>
              <a:t> </a:t>
            </a:r>
            <a:r>
              <a:rPr sz="2800" b="1" spc="-20" dirty="0">
                <a:latin typeface="Trebuchet MS"/>
                <a:cs typeface="Trebuchet MS"/>
              </a:rPr>
              <a:t>entrada </a:t>
            </a:r>
            <a:r>
              <a:rPr sz="2800" b="1" spc="-55" dirty="0">
                <a:latin typeface="Trebuchet MS"/>
                <a:cs typeface="Trebuchet MS"/>
              </a:rPr>
              <a:t>em </a:t>
            </a:r>
            <a:r>
              <a:rPr sz="2800" b="1" spc="25" dirty="0">
                <a:latin typeface="Trebuchet MS"/>
                <a:cs typeface="Trebuchet MS"/>
              </a:rPr>
              <a:t>espaços </a:t>
            </a:r>
            <a:r>
              <a:rPr sz="2800" b="1" dirty="0">
                <a:latin typeface="Trebuchet MS"/>
                <a:cs typeface="Trebuchet MS"/>
              </a:rPr>
              <a:t>confinados </a:t>
            </a:r>
            <a:r>
              <a:rPr sz="2800" b="1" spc="-70" dirty="0">
                <a:latin typeface="Trebuchet MS"/>
                <a:cs typeface="Trebuchet MS"/>
              </a:rPr>
              <a:t>é </a:t>
            </a:r>
            <a:r>
              <a:rPr sz="2800" b="1" spc="-10" dirty="0">
                <a:latin typeface="Trebuchet MS"/>
                <a:cs typeface="Trebuchet MS"/>
              </a:rPr>
              <a:t>de </a:t>
            </a:r>
            <a:r>
              <a:rPr sz="2800" b="1" spc="-100" dirty="0">
                <a:latin typeface="Trebuchet MS"/>
                <a:cs typeface="Trebuchet MS"/>
              </a:rPr>
              <a:t>20,9%, </a:t>
            </a:r>
            <a:r>
              <a:rPr sz="2800" b="1" spc="20" dirty="0">
                <a:latin typeface="Trebuchet MS"/>
                <a:cs typeface="Trebuchet MS"/>
              </a:rPr>
              <a:t>sendo </a:t>
            </a:r>
            <a:r>
              <a:rPr sz="2800" b="1" spc="25" dirty="0">
                <a:latin typeface="Trebuchet MS"/>
                <a:cs typeface="Trebuchet MS"/>
              </a:rPr>
              <a:t> </a:t>
            </a:r>
            <a:r>
              <a:rPr sz="2800" b="1" spc="-40" dirty="0">
                <a:latin typeface="Trebuchet MS"/>
                <a:cs typeface="Trebuchet MS"/>
              </a:rPr>
              <a:t>aceitável </a:t>
            </a:r>
            <a:r>
              <a:rPr sz="2800" b="1" spc="50" dirty="0">
                <a:latin typeface="Trebuchet MS"/>
                <a:cs typeface="Trebuchet MS"/>
              </a:rPr>
              <a:t>o </a:t>
            </a:r>
            <a:r>
              <a:rPr sz="2800" b="1" spc="-40" dirty="0">
                <a:latin typeface="Trebuchet MS"/>
                <a:cs typeface="Trebuchet MS"/>
              </a:rPr>
              <a:t>percentual </a:t>
            </a:r>
            <a:r>
              <a:rPr sz="2800" b="1" spc="-65" dirty="0">
                <a:latin typeface="Trebuchet MS"/>
                <a:cs typeface="Trebuchet MS"/>
              </a:rPr>
              <a:t>entre </a:t>
            </a:r>
            <a:r>
              <a:rPr sz="2800" b="1" spc="-110" dirty="0">
                <a:latin typeface="Trebuchet MS"/>
                <a:cs typeface="Trebuchet MS"/>
              </a:rPr>
              <a:t>19,5% </a:t>
            </a:r>
            <a:r>
              <a:rPr sz="2800" b="1" spc="-30" dirty="0">
                <a:latin typeface="Trebuchet MS"/>
                <a:cs typeface="Trebuchet MS"/>
              </a:rPr>
              <a:t>até </a:t>
            </a:r>
            <a:r>
              <a:rPr sz="2800" b="1" spc="15" dirty="0">
                <a:latin typeface="Trebuchet MS"/>
                <a:cs typeface="Trebuchet MS"/>
              </a:rPr>
              <a:t>23% </a:t>
            </a:r>
            <a:r>
              <a:rPr sz="2800" b="1" spc="-10" dirty="0">
                <a:latin typeface="Trebuchet MS"/>
                <a:cs typeface="Trebuchet MS"/>
              </a:rPr>
              <a:t>de </a:t>
            </a:r>
            <a:r>
              <a:rPr sz="2800" b="1" spc="-5" dirty="0">
                <a:latin typeface="Trebuchet MS"/>
                <a:cs typeface="Trebuchet MS"/>
              </a:rPr>
              <a:t> </a:t>
            </a:r>
            <a:r>
              <a:rPr sz="2800" b="1" spc="-80" dirty="0">
                <a:latin typeface="Trebuchet MS"/>
                <a:cs typeface="Trebuchet MS"/>
              </a:rPr>
              <a:t>volume, </a:t>
            </a:r>
            <a:r>
              <a:rPr sz="2800" b="1" spc="15" dirty="0">
                <a:latin typeface="Trebuchet MS"/>
                <a:cs typeface="Trebuchet MS"/>
              </a:rPr>
              <a:t>desde </a:t>
            </a:r>
            <a:r>
              <a:rPr sz="2800" b="1" spc="-30" dirty="0">
                <a:latin typeface="Trebuchet MS"/>
                <a:cs typeface="Trebuchet MS"/>
              </a:rPr>
              <a:t>que </a:t>
            </a:r>
            <a:r>
              <a:rPr sz="2800" b="1" spc="40" dirty="0">
                <a:latin typeface="Trebuchet MS"/>
                <a:cs typeface="Trebuchet MS"/>
              </a:rPr>
              <a:t>a </a:t>
            </a:r>
            <a:r>
              <a:rPr sz="2800" b="1" spc="10" dirty="0">
                <a:latin typeface="Trebuchet MS"/>
                <a:cs typeface="Trebuchet MS"/>
              </a:rPr>
              <a:t>causa </a:t>
            </a:r>
            <a:r>
              <a:rPr sz="2800" b="1" spc="40" dirty="0">
                <a:latin typeface="Trebuchet MS"/>
                <a:cs typeface="Trebuchet MS"/>
              </a:rPr>
              <a:t>da </a:t>
            </a:r>
            <a:r>
              <a:rPr sz="2800" b="1" spc="-30" dirty="0">
                <a:latin typeface="Trebuchet MS"/>
                <a:cs typeface="Trebuchet MS"/>
              </a:rPr>
              <a:t>redução </a:t>
            </a:r>
            <a:r>
              <a:rPr sz="2800" b="1" spc="-5" dirty="0">
                <a:latin typeface="Trebuchet MS"/>
                <a:cs typeface="Trebuchet MS"/>
              </a:rPr>
              <a:t>ou </a:t>
            </a:r>
            <a:r>
              <a:rPr sz="2800" b="1" dirty="0">
                <a:latin typeface="Trebuchet MS"/>
                <a:cs typeface="Trebuchet MS"/>
              </a:rPr>
              <a:t> </a:t>
            </a:r>
            <a:r>
              <a:rPr sz="2800" b="1" spc="-75" dirty="0">
                <a:latin typeface="Trebuchet MS"/>
                <a:cs typeface="Trebuchet MS"/>
              </a:rPr>
              <a:t>e</a:t>
            </a:r>
            <a:r>
              <a:rPr sz="2800" b="1" spc="-40" dirty="0">
                <a:latin typeface="Trebuchet MS"/>
                <a:cs typeface="Trebuchet MS"/>
              </a:rPr>
              <a:t>n</a:t>
            </a:r>
            <a:r>
              <a:rPr sz="2800" b="1" spc="-90" dirty="0">
                <a:latin typeface="Trebuchet MS"/>
                <a:cs typeface="Trebuchet MS"/>
              </a:rPr>
              <a:t>r</a:t>
            </a:r>
            <a:r>
              <a:rPr sz="2800" b="1" spc="-50" dirty="0">
                <a:latin typeface="Trebuchet MS"/>
                <a:cs typeface="Trebuchet MS"/>
              </a:rPr>
              <a:t>i</a:t>
            </a:r>
            <a:r>
              <a:rPr sz="2800" b="1" spc="35" dirty="0">
                <a:latin typeface="Trebuchet MS"/>
                <a:cs typeface="Trebuchet MS"/>
              </a:rPr>
              <a:t>q</a:t>
            </a:r>
            <a:r>
              <a:rPr sz="2800" b="1" spc="-55" dirty="0">
                <a:latin typeface="Trebuchet MS"/>
                <a:cs typeface="Trebuchet MS"/>
              </a:rPr>
              <a:t>u</a:t>
            </a:r>
            <a:r>
              <a:rPr sz="2800" b="1" spc="-75" dirty="0">
                <a:latin typeface="Trebuchet MS"/>
                <a:cs typeface="Trebuchet MS"/>
              </a:rPr>
              <a:t>e</a:t>
            </a:r>
            <a:r>
              <a:rPr sz="2800" b="1" spc="-100" dirty="0">
                <a:latin typeface="Trebuchet MS"/>
                <a:cs typeface="Trebuchet MS"/>
              </a:rPr>
              <a:t>c</a:t>
            </a:r>
            <a:r>
              <a:rPr sz="2800" b="1" spc="-50" dirty="0">
                <a:latin typeface="Trebuchet MS"/>
                <a:cs typeface="Trebuchet MS"/>
              </a:rPr>
              <a:t>i</a:t>
            </a:r>
            <a:r>
              <a:rPr sz="2800" b="1" spc="-40" dirty="0">
                <a:latin typeface="Trebuchet MS"/>
                <a:cs typeface="Trebuchet MS"/>
              </a:rPr>
              <a:t>m</a:t>
            </a:r>
            <a:r>
              <a:rPr sz="2800" b="1" spc="-75" dirty="0">
                <a:latin typeface="Trebuchet MS"/>
                <a:cs typeface="Trebuchet MS"/>
              </a:rPr>
              <a:t>e</a:t>
            </a:r>
            <a:r>
              <a:rPr sz="2800" b="1" spc="-40" dirty="0">
                <a:latin typeface="Trebuchet MS"/>
                <a:cs typeface="Trebuchet MS"/>
              </a:rPr>
              <a:t>n</a:t>
            </a:r>
            <a:r>
              <a:rPr sz="2800" b="1" spc="-50" dirty="0">
                <a:latin typeface="Trebuchet MS"/>
                <a:cs typeface="Trebuchet MS"/>
              </a:rPr>
              <a:t>t</a:t>
            </a:r>
            <a:r>
              <a:rPr sz="2800" b="1" spc="50" dirty="0">
                <a:latin typeface="Trebuchet MS"/>
                <a:cs typeface="Trebuchet MS"/>
              </a:rPr>
              <a:t>o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45" dirty="0">
                <a:latin typeface="Trebuchet MS"/>
                <a:cs typeface="Trebuchet MS"/>
              </a:rPr>
              <a:t>d</a:t>
            </a:r>
            <a:r>
              <a:rPr sz="2800" b="1" spc="50" dirty="0">
                <a:latin typeface="Trebuchet MS"/>
                <a:cs typeface="Trebuchet MS"/>
              </a:rPr>
              <a:t>o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40" dirty="0">
                <a:latin typeface="Trebuchet MS"/>
                <a:cs typeface="Trebuchet MS"/>
              </a:rPr>
              <a:t>O</a:t>
            </a:r>
            <a:r>
              <a:rPr sz="2800" b="1" spc="-210" dirty="0">
                <a:latin typeface="Trebuchet MS"/>
                <a:cs typeface="Trebuchet MS"/>
              </a:rPr>
              <a:t>2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130" dirty="0">
                <a:latin typeface="Trebuchet MS"/>
                <a:cs typeface="Trebuchet MS"/>
              </a:rPr>
              <a:t>s</a:t>
            </a:r>
            <a:r>
              <a:rPr sz="2800" b="1" spc="-75" dirty="0">
                <a:latin typeface="Trebuchet MS"/>
                <a:cs typeface="Trebuchet MS"/>
              </a:rPr>
              <a:t>e</a:t>
            </a:r>
            <a:r>
              <a:rPr sz="2800" b="1" spc="-240" dirty="0">
                <a:latin typeface="Trebuchet MS"/>
                <a:cs typeface="Trebuchet MS"/>
              </a:rPr>
              <a:t>j</a:t>
            </a:r>
            <a:r>
              <a:rPr sz="2800" b="1" spc="40" dirty="0">
                <a:latin typeface="Trebuchet MS"/>
                <a:cs typeface="Trebuchet MS"/>
              </a:rPr>
              <a:t>a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100" dirty="0">
                <a:latin typeface="Trebuchet MS"/>
                <a:cs typeface="Trebuchet MS"/>
              </a:rPr>
              <a:t>c</a:t>
            </a:r>
            <a:r>
              <a:rPr sz="2800" b="1" spc="45" dirty="0">
                <a:latin typeface="Trebuchet MS"/>
                <a:cs typeface="Trebuchet MS"/>
              </a:rPr>
              <a:t>o</a:t>
            </a:r>
            <a:r>
              <a:rPr sz="2800" b="1" spc="-40" dirty="0">
                <a:latin typeface="Trebuchet MS"/>
                <a:cs typeface="Trebuchet MS"/>
              </a:rPr>
              <a:t>n</a:t>
            </a:r>
            <a:r>
              <a:rPr sz="2800" b="1" spc="-45" dirty="0">
                <a:latin typeface="Trebuchet MS"/>
                <a:cs typeface="Trebuchet MS"/>
              </a:rPr>
              <a:t>h</a:t>
            </a:r>
            <a:r>
              <a:rPr sz="2800" b="1" spc="-75" dirty="0">
                <a:latin typeface="Trebuchet MS"/>
                <a:cs typeface="Trebuchet MS"/>
              </a:rPr>
              <a:t>e</a:t>
            </a:r>
            <a:r>
              <a:rPr sz="2800" b="1" spc="-100" dirty="0">
                <a:latin typeface="Trebuchet MS"/>
                <a:cs typeface="Trebuchet MS"/>
              </a:rPr>
              <a:t>c</a:t>
            </a:r>
            <a:r>
              <a:rPr sz="2800" b="1" spc="-50" dirty="0">
                <a:latin typeface="Trebuchet MS"/>
                <a:cs typeface="Trebuchet MS"/>
              </a:rPr>
              <a:t>i</a:t>
            </a:r>
            <a:r>
              <a:rPr sz="2800" b="1" spc="45" dirty="0">
                <a:latin typeface="Trebuchet MS"/>
                <a:cs typeface="Trebuchet MS"/>
              </a:rPr>
              <a:t>d</a:t>
            </a:r>
            <a:r>
              <a:rPr sz="2800" b="1" spc="40" dirty="0">
                <a:latin typeface="Trebuchet MS"/>
                <a:cs typeface="Trebuchet MS"/>
              </a:rPr>
              <a:t>a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70" dirty="0">
                <a:latin typeface="Trebuchet MS"/>
                <a:cs typeface="Trebuchet MS"/>
              </a:rPr>
              <a:t>e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100" dirty="0">
                <a:latin typeface="Trebuchet MS"/>
                <a:cs typeface="Trebuchet MS"/>
              </a:rPr>
              <a:t>c</a:t>
            </a:r>
            <a:r>
              <a:rPr sz="2800" b="1" spc="45" dirty="0">
                <a:latin typeface="Trebuchet MS"/>
                <a:cs typeface="Trebuchet MS"/>
              </a:rPr>
              <a:t>o</a:t>
            </a:r>
            <a:r>
              <a:rPr sz="2800" b="1" spc="-40" dirty="0">
                <a:latin typeface="Trebuchet MS"/>
                <a:cs typeface="Trebuchet MS"/>
              </a:rPr>
              <a:t>n</a:t>
            </a:r>
            <a:r>
              <a:rPr sz="2800" b="1" spc="-50" dirty="0">
                <a:latin typeface="Trebuchet MS"/>
                <a:cs typeface="Trebuchet MS"/>
              </a:rPr>
              <a:t>t</a:t>
            </a:r>
            <a:r>
              <a:rPr sz="2800" b="1" spc="-90" dirty="0">
                <a:latin typeface="Trebuchet MS"/>
                <a:cs typeface="Trebuchet MS"/>
              </a:rPr>
              <a:t>r</a:t>
            </a:r>
            <a:r>
              <a:rPr sz="2800" b="1" spc="45" dirty="0">
                <a:latin typeface="Trebuchet MS"/>
                <a:cs typeface="Trebuchet MS"/>
              </a:rPr>
              <a:t>o</a:t>
            </a:r>
            <a:r>
              <a:rPr sz="2800" b="1" dirty="0">
                <a:latin typeface="Trebuchet MS"/>
                <a:cs typeface="Trebuchet MS"/>
              </a:rPr>
              <a:t>l</a:t>
            </a:r>
            <a:r>
              <a:rPr sz="2800" b="1" spc="35" dirty="0">
                <a:latin typeface="Trebuchet MS"/>
                <a:cs typeface="Trebuchet MS"/>
              </a:rPr>
              <a:t>a</a:t>
            </a:r>
            <a:r>
              <a:rPr sz="2800" b="1" spc="45" dirty="0">
                <a:latin typeface="Trebuchet MS"/>
                <a:cs typeface="Trebuchet MS"/>
              </a:rPr>
              <a:t>d</a:t>
            </a:r>
            <a:r>
              <a:rPr sz="2800" b="1" spc="35" dirty="0">
                <a:latin typeface="Trebuchet MS"/>
                <a:cs typeface="Trebuchet MS"/>
              </a:rPr>
              <a:t>a</a:t>
            </a:r>
            <a:r>
              <a:rPr sz="2800" b="1" spc="-315" dirty="0">
                <a:latin typeface="Trebuchet MS"/>
                <a:cs typeface="Trebuchet MS"/>
              </a:rPr>
              <a:t>.  </a:t>
            </a:r>
            <a:r>
              <a:rPr sz="2800" b="1" spc="-35" dirty="0">
                <a:latin typeface="Trebuchet MS"/>
                <a:cs typeface="Trebuchet MS"/>
              </a:rPr>
              <a:t>O </a:t>
            </a:r>
            <a:r>
              <a:rPr sz="2800" b="1" spc="-40" dirty="0">
                <a:latin typeface="Trebuchet MS"/>
                <a:cs typeface="Trebuchet MS"/>
              </a:rPr>
              <a:t>teor </a:t>
            </a:r>
            <a:r>
              <a:rPr sz="2800" b="1" spc="-10" dirty="0">
                <a:latin typeface="Trebuchet MS"/>
                <a:cs typeface="Trebuchet MS"/>
              </a:rPr>
              <a:t>de </a:t>
            </a:r>
            <a:r>
              <a:rPr sz="2800" b="1" spc="-20" dirty="0">
                <a:latin typeface="Trebuchet MS"/>
                <a:cs typeface="Trebuchet MS"/>
              </a:rPr>
              <a:t>oxigênio </a:t>
            </a:r>
            <a:r>
              <a:rPr sz="2800" b="1" spc="-70" dirty="0">
                <a:latin typeface="Trebuchet MS"/>
                <a:cs typeface="Trebuchet MS"/>
              </a:rPr>
              <a:t>é </a:t>
            </a:r>
            <a:r>
              <a:rPr sz="2800" b="1" spc="-40" dirty="0">
                <a:latin typeface="Trebuchet MS"/>
                <a:cs typeface="Trebuchet MS"/>
              </a:rPr>
              <a:t>menor </a:t>
            </a:r>
            <a:r>
              <a:rPr sz="2800" b="1" spc="-30" dirty="0">
                <a:latin typeface="Trebuchet MS"/>
                <a:cs typeface="Trebuchet MS"/>
              </a:rPr>
              <a:t>que </a:t>
            </a:r>
            <a:r>
              <a:rPr sz="2800" b="1" spc="-170" dirty="0">
                <a:latin typeface="Trebuchet MS"/>
                <a:cs typeface="Trebuchet MS"/>
              </a:rPr>
              <a:t>12,5%, </a:t>
            </a:r>
            <a:r>
              <a:rPr sz="2800" b="1" spc="40" dirty="0">
                <a:latin typeface="Trebuchet MS"/>
                <a:cs typeface="Trebuchet MS"/>
              </a:rPr>
              <a:t>ao </a:t>
            </a:r>
            <a:r>
              <a:rPr sz="2800" b="1" spc="-45" dirty="0">
                <a:latin typeface="Trebuchet MS"/>
                <a:cs typeface="Trebuchet MS"/>
              </a:rPr>
              <a:t>nível </a:t>
            </a:r>
            <a:r>
              <a:rPr sz="2800" b="1" spc="45" dirty="0">
                <a:latin typeface="Trebuchet MS"/>
                <a:cs typeface="Trebuchet MS"/>
              </a:rPr>
              <a:t>do </a:t>
            </a:r>
            <a:r>
              <a:rPr sz="2800" b="1" spc="50" dirty="0">
                <a:latin typeface="Trebuchet MS"/>
                <a:cs typeface="Trebuchet MS"/>
              </a:rPr>
              <a:t> </a:t>
            </a:r>
            <a:r>
              <a:rPr sz="2800" b="1" spc="-40" dirty="0">
                <a:latin typeface="Trebuchet MS"/>
                <a:cs typeface="Trebuchet MS"/>
              </a:rPr>
              <a:t>m</a:t>
            </a:r>
            <a:r>
              <a:rPr sz="2800" b="1" spc="35" dirty="0">
                <a:latin typeface="Trebuchet MS"/>
                <a:cs typeface="Trebuchet MS"/>
              </a:rPr>
              <a:t>a</a:t>
            </a:r>
            <a:r>
              <a:rPr sz="2800" b="1" spc="-90" dirty="0">
                <a:latin typeface="Trebuchet MS"/>
                <a:cs typeface="Trebuchet MS"/>
              </a:rPr>
              <a:t>r</a:t>
            </a:r>
            <a:r>
              <a:rPr sz="2800" b="1" spc="-360" dirty="0">
                <a:latin typeface="Trebuchet MS"/>
                <a:cs typeface="Trebuchet MS"/>
              </a:rPr>
              <a:t>,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114" dirty="0">
                <a:latin typeface="Trebuchet MS"/>
                <a:cs typeface="Trebuchet MS"/>
              </a:rPr>
              <a:t>É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120" dirty="0">
                <a:latin typeface="Trebuchet MS"/>
                <a:cs typeface="Trebuchet MS"/>
              </a:rPr>
              <a:t>C</a:t>
            </a:r>
            <a:r>
              <a:rPr sz="2800" b="1" spc="-40" dirty="0">
                <a:latin typeface="Trebuchet MS"/>
                <a:cs typeface="Trebuchet MS"/>
              </a:rPr>
              <a:t>O</a:t>
            </a:r>
            <a:r>
              <a:rPr sz="2800" b="1" spc="-5" dirty="0">
                <a:latin typeface="Trebuchet MS"/>
                <a:cs typeface="Trebuchet MS"/>
              </a:rPr>
              <a:t>N</a:t>
            </a:r>
            <a:r>
              <a:rPr sz="2800" b="1" spc="145" dirty="0">
                <a:latin typeface="Trebuchet MS"/>
                <a:cs typeface="Trebuchet MS"/>
              </a:rPr>
              <a:t>S</a:t>
            </a:r>
            <a:r>
              <a:rPr sz="2800" b="1" spc="40" dirty="0">
                <a:latin typeface="Trebuchet MS"/>
                <a:cs typeface="Trebuchet MS"/>
              </a:rPr>
              <a:t>I</a:t>
            </a:r>
            <a:r>
              <a:rPr sz="2800" b="1" spc="15" dirty="0">
                <a:latin typeface="Trebuchet MS"/>
                <a:cs typeface="Trebuchet MS"/>
              </a:rPr>
              <a:t>D</a:t>
            </a:r>
            <a:r>
              <a:rPr sz="2800" b="1" spc="-120" dirty="0">
                <a:latin typeface="Trebuchet MS"/>
                <a:cs typeface="Trebuchet MS"/>
              </a:rPr>
              <a:t>E</a:t>
            </a:r>
            <a:r>
              <a:rPr sz="2800" b="1" dirty="0">
                <a:latin typeface="Trebuchet MS"/>
                <a:cs typeface="Trebuchet MS"/>
              </a:rPr>
              <a:t>R</a:t>
            </a:r>
            <a:r>
              <a:rPr sz="2800" b="1" spc="-140" dirty="0">
                <a:latin typeface="Trebuchet MS"/>
                <a:cs typeface="Trebuchet MS"/>
              </a:rPr>
              <a:t>A</a:t>
            </a:r>
            <a:r>
              <a:rPr sz="2800" b="1" spc="15" dirty="0">
                <a:latin typeface="Trebuchet MS"/>
                <a:cs typeface="Trebuchet MS"/>
              </a:rPr>
              <a:t>D</a:t>
            </a:r>
            <a:r>
              <a:rPr sz="2800" b="1" spc="-35" dirty="0">
                <a:latin typeface="Trebuchet MS"/>
                <a:cs typeface="Trebuchet MS"/>
              </a:rPr>
              <a:t>O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40" dirty="0">
                <a:latin typeface="Trebuchet MS"/>
                <a:cs typeface="Trebuchet MS"/>
              </a:rPr>
              <a:t>I</a:t>
            </a:r>
            <a:r>
              <a:rPr sz="2800" b="1" spc="15" dirty="0">
                <a:latin typeface="Trebuchet MS"/>
                <a:cs typeface="Trebuchet MS"/>
              </a:rPr>
              <a:t>P</a:t>
            </a:r>
            <a:r>
              <a:rPr sz="2800" b="1" spc="-160" dirty="0">
                <a:latin typeface="Trebuchet MS"/>
                <a:cs typeface="Trebuchet MS"/>
              </a:rPr>
              <a:t>V</a:t>
            </a:r>
            <a:r>
              <a:rPr sz="2800" b="1" spc="145" dirty="0">
                <a:latin typeface="Trebuchet MS"/>
                <a:cs typeface="Trebuchet MS"/>
              </a:rPr>
              <a:t>S</a:t>
            </a:r>
            <a:r>
              <a:rPr sz="2800" b="1" spc="-360" dirty="0">
                <a:latin typeface="Trebuchet MS"/>
                <a:cs typeface="Trebuchet MS"/>
              </a:rPr>
              <a:t>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8E760EAD-2265-9A63-7C25-CFB2352D2594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C41A3D0A-74B4-0B18-E7BD-4674DEE48601}"/>
              </a:ext>
            </a:extLst>
          </p:cNvPr>
          <p:cNvSpPr txBox="1">
            <a:spLocks/>
          </p:cNvSpPr>
          <p:nvPr/>
        </p:nvSpPr>
        <p:spPr>
          <a:xfrm>
            <a:off x="800688" y="2384769"/>
            <a:ext cx="898461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3240"/>
              </a:spcBef>
            </a:pPr>
            <a:r>
              <a:rPr lang="pt-BR" sz="4400" kern="0" spc="130" dirty="0">
                <a:solidFill>
                  <a:srgbClr val="787E11"/>
                </a:solidFill>
                <a:latin typeface="Trebuchet MS"/>
                <a:cs typeface="Trebuchet MS"/>
              </a:rPr>
              <a:t>RISCO</a:t>
            </a:r>
            <a:r>
              <a:rPr lang="pt-BR" sz="4400" kern="0" spc="30" dirty="0">
                <a:solidFill>
                  <a:srgbClr val="787E11"/>
                </a:solidFill>
                <a:latin typeface="Trebuchet MS"/>
                <a:cs typeface="Trebuchet MS"/>
              </a:rPr>
              <a:t>S ATMOSFÉRICO</a:t>
            </a:r>
            <a:endParaRPr lang="pt-BR" sz="44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2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6"/>
                </a:moveTo>
                <a:lnTo>
                  <a:pt x="1756813" y="6085856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6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45997" y="2120111"/>
            <a:ext cx="7607030" cy="6591255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4981718" y="5417566"/>
            <a:ext cx="4807585" cy="4435475"/>
            <a:chOff x="4981718" y="5417566"/>
            <a:chExt cx="4807585" cy="4435475"/>
          </a:xfrm>
        </p:grpSpPr>
        <p:sp>
          <p:nvSpPr>
            <p:cNvPr id="9" name="object 9"/>
            <p:cNvSpPr/>
            <p:nvPr/>
          </p:nvSpPr>
          <p:spPr>
            <a:xfrm>
              <a:off x="4981718" y="5567574"/>
              <a:ext cx="4384675" cy="4285615"/>
            </a:xfrm>
            <a:custGeom>
              <a:avLst/>
              <a:gdLst/>
              <a:ahLst/>
              <a:cxnLst/>
              <a:rect l="l" t="t" r="r" b="b"/>
              <a:pathLst>
                <a:path w="4384675" h="4285615">
                  <a:moveTo>
                    <a:pt x="4384617" y="4285395"/>
                  </a:moveTo>
                  <a:lnTo>
                    <a:pt x="307698" y="4285395"/>
                  </a:lnTo>
                  <a:lnTo>
                    <a:pt x="89144" y="3174598"/>
                  </a:lnTo>
                  <a:lnTo>
                    <a:pt x="6305" y="1804279"/>
                  </a:lnTo>
                  <a:lnTo>
                    <a:pt x="0" y="640389"/>
                  </a:lnTo>
                  <a:lnTo>
                    <a:pt x="11049" y="148881"/>
                  </a:lnTo>
                  <a:lnTo>
                    <a:pt x="678792" y="439174"/>
                  </a:lnTo>
                  <a:lnTo>
                    <a:pt x="697574" y="389320"/>
                  </a:lnTo>
                  <a:lnTo>
                    <a:pt x="719317" y="335983"/>
                  </a:lnTo>
                  <a:lnTo>
                    <a:pt x="743089" y="281502"/>
                  </a:lnTo>
                  <a:lnTo>
                    <a:pt x="767957" y="228218"/>
                  </a:lnTo>
                  <a:lnTo>
                    <a:pt x="792989" y="178472"/>
                  </a:lnTo>
                  <a:lnTo>
                    <a:pt x="817254" y="134604"/>
                  </a:lnTo>
                  <a:lnTo>
                    <a:pt x="839818" y="98954"/>
                  </a:lnTo>
                  <a:lnTo>
                    <a:pt x="2342231" y="0"/>
                  </a:lnTo>
                  <a:lnTo>
                    <a:pt x="3035716" y="148881"/>
                  </a:lnTo>
                  <a:lnTo>
                    <a:pt x="3249203" y="358352"/>
                  </a:lnTo>
                  <a:lnTo>
                    <a:pt x="3167205" y="751503"/>
                  </a:lnTo>
                  <a:lnTo>
                    <a:pt x="1539353" y="813255"/>
                  </a:lnTo>
                  <a:lnTo>
                    <a:pt x="4086465" y="1920558"/>
                  </a:lnTo>
                  <a:lnTo>
                    <a:pt x="4090123" y="2031903"/>
                  </a:lnTo>
                  <a:lnTo>
                    <a:pt x="4094355" y="2144101"/>
                  </a:lnTo>
                  <a:lnTo>
                    <a:pt x="4099191" y="2256898"/>
                  </a:lnTo>
                  <a:lnTo>
                    <a:pt x="4104666" y="2370044"/>
                  </a:lnTo>
                  <a:lnTo>
                    <a:pt x="4110809" y="2483287"/>
                  </a:lnTo>
                  <a:lnTo>
                    <a:pt x="4117654" y="2596374"/>
                  </a:lnTo>
                  <a:lnTo>
                    <a:pt x="4121349" y="2652781"/>
                  </a:lnTo>
                  <a:lnTo>
                    <a:pt x="4125232" y="2709055"/>
                  </a:lnTo>
                  <a:lnTo>
                    <a:pt x="4129306" y="2765164"/>
                  </a:lnTo>
                  <a:lnTo>
                    <a:pt x="4133576" y="2821077"/>
                  </a:lnTo>
                  <a:lnTo>
                    <a:pt x="4138044" y="2876762"/>
                  </a:lnTo>
                  <a:lnTo>
                    <a:pt x="4142716" y="2932189"/>
                  </a:lnTo>
                  <a:lnTo>
                    <a:pt x="4147596" y="2987324"/>
                  </a:lnTo>
                  <a:lnTo>
                    <a:pt x="4152686" y="3042138"/>
                  </a:lnTo>
                  <a:lnTo>
                    <a:pt x="4157992" y="3096598"/>
                  </a:lnTo>
                  <a:lnTo>
                    <a:pt x="4163517" y="3150673"/>
                  </a:lnTo>
                  <a:lnTo>
                    <a:pt x="4169266" y="3204332"/>
                  </a:lnTo>
                  <a:lnTo>
                    <a:pt x="4175242" y="3257543"/>
                  </a:lnTo>
                  <a:lnTo>
                    <a:pt x="4181449" y="3310275"/>
                  </a:lnTo>
                  <a:lnTo>
                    <a:pt x="4187891" y="3362495"/>
                  </a:lnTo>
                  <a:lnTo>
                    <a:pt x="4194573" y="3414174"/>
                  </a:lnTo>
                  <a:lnTo>
                    <a:pt x="4201498" y="3465278"/>
                  </a:lnTo>
                  <a:lnTo>
                    <a:pt x="4208670" y="3515778"/>
                  </a:lnTo>
                  <a:lnTo>
                    <a:pt x="4216094" y="3565640"/>
                  </a:lnTo>
                  <a:lnTo>
                    <a:pt x="4223773" y="3614835"/>
                  </a:lnTo>
                  <a:lnTo>
                    <a:pt x="4231711" y="3663330"/>
                  </a:lnTo>
                  <a:lnTo>
                    <a:pt x="4239913" y="3711094"/>
                  </a:lnTo>
                  <a:lnTo>
                    <a:pt x="4248381" y="3758095"/>
                  </a:lnTo>
                  <a:lnTo>
                    <a:pt x="4257121" y="3804302"/>
                  </a:lnTo>
                  <a:lnTo>
                    <a:pt x="4266137" y="3849683"/>
                  </a:lnTo>
                  <a:lnTo>
                    <a:pt x="4275431" y="3894208"/>
                  </a:lnTo>
                  <a:lnTo>
                    <a:pt x="4285009" y="3937844"/>
                  </a:lnTo>
                  <a:lnTo>
                    <a:pt x="4294874" y="3980560"/>
                  </a:lnTo>
                  <a:lnTo>
                    <a:pt x="4305031" y="4022325"/>
                  </a:lnTo>
                  <a:lnTo>
                    <a:pt x="4315483" y="4063107"/>
                  </a:lnTo>
                  <a:lnTo>
                    <a:pt x="4326234" y="4102874"/>
                  </a:lnTo>
                  <a:lnTo>
                    <a:pt x="4337288" y="4141596"/>
                  </a:lnTo>
                  <a:lnTo>
                    <a:pt x="4348649" y="4179241"/>
                  </a:lnTo>
                  <a:lnTo>
                    <a:pt x="4360322" y="4215776"/>
                  </a:lnTo>
                  <a:lnTo>
                    <a:pt x="4372310" y="4251172"/>
                  </a:lnTo>
                  <a:lnTo>
                    <a:pt x="4384617" y="4285395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992767" y="5716456"/>
              <a:ext cx="4796790" cy="3693795"/>
            </a:xfrm>
            <a:custGeom>
              <a:avLst/>
              <a:gdLst/>
              <a:ahLst/>
              <a:cxnLst/>
              <a:rect l="l" t="t" r="r" b="b"/>
              <a:pathLst>
                <a:path w="4796790" h="3693795">
                  <a:moveTo>
                    <a:pt x="4796183" y="3693285"/>
                  </a:moveTo>
                  <a:lnTo>
                    <a:pt x="719263" y="3693285"/>
                  </a:lnTo>
                  <a:lnTo>
                    <a:pt x="321639" y="2734253"/>
                  </a:lnTo>
                  <a:lnTo>
                    <a:pt x="106085" y="1507126"/>
                  </a:lnTo>
                  <a:lnTo>
                    <a:pt x="17305" y="449757"/>
                  </a:lnTo>
                  <a:lnTo>
                    <a:pt x="0" y="0"/>
                  </a:lnTo>
                  <a:lnTo>
                    <a:pt x="805132" y="0"/>
                  </a:lnTo>
                  <a:lnTo>
                    <a:pt x="846619" y="480955"/>
                  </a:lnTo>
                  <a:lnTo>
                    <a:pt x="3077953" y="288979"/>
                  </a:lnTo>
                  <a:lnTo>
                    <a:pt x="3061005" y="145765"/>
                  </a:lnTo>
                  <a:lnTo>
                    <a:pt x="3024666" y="0"/>
                  </a:lnTo>
                  <a:lnTo>
                    <a:pt x="4076881" y="0"/>
                  </a:lnTo>
                  <a:lnTo>
                    <a:pt x="4094192" y="449757"/>
                  </a:lnTo>
                  <a:lnTo>
                    <a:pt x="4182986" y="1507126"/>
                  </a:lnTo>
                  <a:lnTo>
                    <a:pt x="4398552" y="2734253"/>
                  </a:lnTo>
                  <a:lnTo>
                    <a:pt x="4796183" y="3693285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759757" y="5417566"/>
              <a:ext cx="2334260" cy="781050"/>
            </a:xfrm>
            <a:custGeom>
              <a:avLst/>
              <a:gdLst/>
              <a:ahLst/>
              <a:cxnLst/>
              <a:rect l="l" t="t" r="r" b="b"/>
              <a:pathLst>
                <a:path w="2334259" h="781050">
                  <a:moveTo>
                    <a:pt x="62794" y="780708"/>
                  </a:moveTo>
                  <a:lnTo>
                    <a:pt x="63993" y="763811"/>
                  </a:lnTo>
                  <a:lnTo>
                    <a:pt x="64321" y="748636"/>
                  </a:lnTo>
                  <a:lnTo>
                    <a:pt x="64072" y="733484"/>
                  </a:lnTo>
                  <a:lnTo>
                    <a:pt x="60833" y="728279"/>
                  </a:lnTo>
                  <a:lnTo>
                    <a:pt x="52591" y="713583"/>
                  </a:lnTo>
                  <a:lnTo>
                    <a:pt x="41560" y="690771"/>
                  </a:lnTo>
                  <a:lnTo>
                    <a:pt x="29950" y="661220"/>
                  </a:lnTo>
                  <a:lnTo>
                    <a:pt x="23146" y="634806"/>
                  </a:lnTo>
                  <a:lnTo>
                    <a:pt x="23374" y="617200"/>
                  </a:lnTo>
                  <a:lnTo>
                    <a:pt x="28111" y="603389"/>
                  </a:lnTo>
                  <a:lnTo>
                    <a:pt x="34835" y="588356"/>
                  </a:lnTo>
                  <a:lnTo>
                    <a:pt x="35614" y="570568"/>
                  </a:lnTo>
                  <a:lnTo>
                    <a:pt x="29227" y="551572"/>
                  </a:lnTo>
                  <a:lnTo>
                    <a:pt x="23220" y="530979"/>
                  </a:lnTo>
                  <a:lnTo>
                    <a:pt x="25140" y="508397"/>
                  </a:lnTo>
                  <a:lnTo>
                    <a:pt x="29055" y="484951"/>
                  </a:lnTo>
                  <a:lnTo>
                    <a:pt x="26667" y="461266"/>
                  </a:lnTo>
                  <a:lnTo>
                    <a:pt x="22059" y="436201"/>
                  </a:lnTo>
                  <a:lnTo>
                    <a:pt x="19315" y="408617"/>
                  </a:lnTo>
                  <a:lnTo>
                    <a:pt x="16329" y="385555"/>
                  </a:lnTo>
                  <a:lnTo>
                    <a:pt x="10165" y="371115"/>
                  </a:lnTo>
                  <a:lnTo>
                    <a:pt x="3747" y="359828"/>
                  </a:lnTo>
                  <a:lnTo>
                    <a:pt x="0" y="346226"/>
                  </a:lnTo>
                  <a:lnTo>
                    <a:pt x="1026" y="326798"/>
                  </a:lnTo>
                  <a:lnTo>
                    <a:pt x="5425" y="303957"/>
                  </a:lnTo>
                  <a:lnTo>
                    <a:pt x="10859" y="281031"/>
                  </a:lnTo>
                  <a:lnTo>
                    <a:pt x="14994" y="261349"/>
                  </a:lnTo>
                  <a:lnTo>
                    <a:pt x="15763" y="248486"/>
                  </a:lnTo>
                  <a:lnTo>
                    <a:pt x="15088" y="231754"/>
                  </a:lnTo>
                  <a:lnTo>
                    <a:pt x="11799" y="191488"/>
                  </a:lnTo>
                  <a:lnTo>
                    <a:pt x="78540" y="185745"/>
                  </a:lnTo>
                  <a:lnTo>
                    <a:pt x="78615" y="186308"/>
                  </a:lnTo>
                  <a:lnTo>
                    <a:pt x="2179850" y="5555"/>
                  </a:lnTo>
                  <a:lnTo>
                    <a:pt x="2179850" y="4955"/>
                  </a:lnTo>
                  <a:lnTo>
                    <a:pt x="2237572" y="0"/>
                  </a:lnTo>
                  <a:lnTo>
                    <a:pt x="2236597" y="17760"/>
                  </a:lnTo>
                  <a:lnTo>
                    <a:pt x="2236031" y="34451"/>
                  </a:lnTo>
                  <a:lnTo>
                    <a:pt x="2235731" y="61639"/>
                  </a:lnTo>
                  <a:lnTo>
                    <a:pt x="2233833" y="87569"/>
                  </a:lnTo>
                  <a:lnTo>
                    <a:pt x="2230108" y="113660"/>
                  </a:lnTo>
                  <a:lnTo>
                    <a:pt x="2227756" y="137541"/>
                  </a:lnTo>
                  <a:lnTo>
                    <a:pt x="2229981" y="156840"/>
                  </a:lnTo>
                  <a:lnTo>
                    <a:pt x="2237009" y="181269"/>
                  </a:lnTo>
                  <a:lnTo>
                    <a:pt x="2245172" y="215781"/>
                  </a:lnTo>
                  <a:lnTo>
                    <a:pt x="2251827" y="250948"/>
                  </a:lnTo>
                  <a:lnTo>
                    <a:pt x="2254332" y="277341"/>
                  </a:lnTo>
                  <a:lnTo>
                    <a:pt x="2258930" y="300967"/>
                  </a:lnTo>
                  <a:lnTo>
                    <a:pt x="2271078" y="330216"/>
                  </a:lnTo>
                  <a:lnTo>
                    <a:pt x="2286869" y="359155"/>
                  </a:lnTo>
                  <a:lnTo>
                    <a:pt x="2302396" y="381851"/>
                  </a:lnTo>
                  <a:lnTo>
                    <a:pt x="2313759" y="406767"/>
                  </a:lnTo>
                  <a:lnTo>
                    <a:pt x="2320725" y="441196"/>
                  </a:lnTo>
                  <a:lnTo>
                    <a:pt x="2324718" y="477448"/>
                  </a:lnTo>
                  <a:lnTo>
                    <a:pt x="2327161" y="507834"/>
                  </a:lnTo>
                  <a:lnTo>
                    <a:pt x="2331031" y="544041"/>
                  </a:lnTo>
                  <a:lnTo>
                    <a:pt x="2332921" y="564805"/>
                  </a:lnTo>
                  <a:lnTo>
                    <a:pt x="2333887" y="585315"/>
                  </a:lnTo>
                  <a:lnTo>
                    <a:pt x="2266320" y="591134"/>
                  </a:lnTo>
                  <a:lnTo>
                    <a:pt x="2265299" y="567630"/>
                  </a:lnTo>
                  <a:lnTo>
                    <a:pt x="2262975" y="539625"/>
                  </a:lnTo>
                  <a:lnTo>
                    <a:pt x="2260961" y="510318"/>
                  </a:lnTo>
                  <a:lnTo>
                    <a:pt x="2260871" y="482908"/>
                  </a:lnTo>
                  <a:lnTo>
                    <a:pt x="2260139" y="457635"/>
                  </a:lnTo>
                  <a:lnTo>
                    <a:pt x="2256089" y="439437"/>
                  </a:lnTo>
                  <a:lnTo>
                    <a:pt x="2250925" y="426560"/>
                  </a:lnTo>
                  <a:lnTo>
                    <a:pt x="2246854" y="417251"/>
                  </a:lnTo>
                  <a:lnTo>
                    <a:pt x="2243822" y="403809"/>
                  </a:lnTo>
                  <a:lnTo>
                    <a:pt x="2241485" y="383254"/>
                  </a:lnTo>
                  <a:lnTo>
                    <a:pt x="2241606" y="360919"/>
                  </a:lnTo>
                  <a:lnTo>
                    <a:pt x="2245952" y="342134"/>
                  </a:lnTo>
                  <a:lnTo>
                    <a:pt x="2247246" y="333957"/>
                  </a:lnTo>
                  <a:lnTo>
                    <a:pt x="2245337" y="323595"/>
                  </a:lnTo>
                  <a:lnTo>
                    <a:pt x="2241096" y="311690"/>
                  </a:lnTo>
                  <a:lnTo>
                    <a:pt x="2235392" y="298889"/>
                  </a:lnTo>
                  <a:lnTo>
                    <a:pt x="69032" y="298889"/>
                  </a:lnTo>
                  <a:lnTo>
                    <a:pt x="66406" y="309367"/>
                  </a:lnTo>
                  <a:lnTo>
                    <a:pt x="66092" y="320634"/>
                  </a:lnTo>
                  <a:lnTo>
                    <a:pt x="66834" y="334195"/>
                  </a:lnTo>
                  <a:lnTo>
                    <a:pt x="67379" y="351557"/>
                  </a:lnTo>
                  <a:lnTo>
                    <a:pt x="66628" y="372512"/>
                  </a:lnTo>
                  <a:lnTo>
                    <a:pt x="64556" y="387318"/>
                  </a:lnTo>
                  <a:lnTo>
                    <a:pt x="61687" y="399062"/>
                  </a:lnTo>
                  <a:lnTo>
                    <a:pt x="58548" y="410832"/>
                  </a:lnTo>
                  <a:lnTo>
                    <a:pt x="58440" y="441073"/>
                  </a:lnTo>
                  <a:lnTo>
                    <a:pt x="61878" y="500030"/>
                  </a:lnTo>
                  <a:lnTo>
                    <a:pt x="67133" y="570735"/>
                  </a:lnTo>
                  <a:lnTo>
                    <a:pt x="72474" y="636215"/>
                  </a:lnTo>
                  <a:lnTo>
                    <a:pt x="76172" y="679502"/>
                  </a:lnTo>
                  <a:lnTo>
                    <a:pt x="81490" y="732381"/>
                  </a:lnTo>
                  <a:lnTo>
                    <a:pt x="83814" y="756179"/>
                  </a:lnTo>
                  <a:lnTo>
                    <a:pt x="85342" y="778756"/>
                  </a:lnTo>
                  <a:lnTo>
                    <a:pt x="62794" y="780708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016000" y="3241306"/>
            <a:ext cx="8355330" cy="2006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2800" b="1" spc="-135" dirty="0">
                <a:latin typeface="Trebuchet MS"/>
                <a:cs typeface="Trebuchet MS"/>
              </a:rPr>
              <a:t>A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45" dirty="0">
                <a:latin typeface="Trebuchet MS"/>
                <a:cs typeface="Trebuchet MS"/>
              </a:rPr>
              <a:t>d</a:t>
            </a:r>
            <a:r>
              <a:rPr sz="2800" b="1" spc="-75" dirty="0">
                <a:latin typeface="Trebuchet MS"/>
                <a:cs typeface="Trebuchet MS"/>
              </a:rPr>
              <a:t>e</a:t>
            </a:r>
            <a:r>
              <a:rPr sz="2800" b="1" spc="-55" dirty="0">
                <a:latin typeface="Trebuchet MS"/>
                <a:cs typeface="Trebuchet MS"/>
              </a:rPr>
              <a:t>f</a:t>
            </a:r>
            <a:r>
              <a:rPr sz="2800" b="1" spc="-50" dirty="0">
                <a:latin typeface="Trebuchet MS"/>
                <a:cs typeface="Trebuchet MS"/>
              </a:rPr>
              <a:t>i</a:t>
            </a:r>
            <a:r>
              <a:rPr sz="2800" b="1" spc="-100" dirty="0">
                <a:latin typeface="Trebuchet MS"/>
                <a:cs typeface="Trebuchet MS"/>
              </a:rPr>
              <a:t>c</a:t>
            </a:r>
            <a:r>
              <a:rPr sz="2800" b="1" spc="-50" dirty="0">
                <a:latin typeface="Trebuchet MS"/>
                <a:cs typeface="Trebuchet MS"/>
              </a:rPr>
              <a:t>i</a:t>
            </a:r>
            <a:r>
              <a:rPr sz="2800" b="1" spc="-75" dirty="0">
                <a:latin typeface="Trebuchet MS"/>
                <a:cs typeface="Trebuchet MS"/>
              </a:rPr>
              <a:t>ê</a:t>
            </a:r>
            <a:r>
              <a:rPr sz="2800" b="1" spc="-40" dirty="0">
                <a:latin typeface="Trebuchet MS"/>
                <a:cs typeface="Trebuchet MS"/>
              </a:rPr>
              <a:t>n</a:t>
            </a:r>
            <a:r>
              <a:rPr sz="2800" b="1" spc="-100" dirty="0">
                <a:latin typeface="Trebuchet MS"/>
                <a:cs typeface="Trebuchet MS"/>
              </a:rPr>
              <a:t>c</a:t>
            </a:r>
            <a:r>
              <a:rPr sz="2800" b="1" spc="-50" dirty="0">
                <a:latin typeface="Trebuchet MS"/>
                <a:cs typeface="Trebuchet MS"/>
              </a:rPr>
              <a:t>i</a:t>
            </a:r>
            <a:r>
              <a:rPr sz="2800" b="1" spc="40" dirty="0">
                <a:latin typeface="Trebuchet MS"/>
                <a:cs typeface="Trebuchet MS"/>
              </a:rPr>
              <a:t>a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45" dirty="0">
                <a:latin typeface="Trebuchet MS"/>
                <a:cs typeface="Trebuchet MS"/>
              </a:rPr>
              <a:t>o</a:t>
            </a:r>
            <a:r>
              <a:rPr sz="2800" b="1" spc="-50" dirty="0">
                <a:latin typeface="Trebuchet MS"/>
                <a:cs typeface="Trebuchet MS"/>
              </a:rPr>
              <a:t>u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75" dirty="0">
                <a:latin typeface="Trebuchet MS"/>
                <a:cs typeface="Trebuchet MS"/>
              </a:rPr>
              <a:t>e</a:t>
            </a:r>
            <a:r>
              <a:rPr sz="2800" b="1" spc="-40" dirty="0">
                <a:latin typeface="Trebuchet MS"/>
                <a:cs typeface="Trebuchet MS"/>
              </a:rPr>
              <a:t>n</a:t>
            </a:r>
            <a:r>
              <a:rPr sz="2800" b="1" spc="-90" dirty="0">
                <a:latin typeface="Trebuchet MS"/>
                <a:cs typeface="Trebuchet MS"/>
              </a:rPr>
              <a:t>r</a:t>
            </a:r>
            <a:r>
              <a:rPr sz="2800" b="1" spc="-50" dirty="0">
                <a:latin typeface="Trebuchet MS"/>
                <a:cs typeface="Trebuchet MS"/>
              </a:rPr>
              <a:t>i</a:t>
            </a:r>
            <a:r>
              <a:rPr sz="2800" b="1" spc="35" dirty="0">
                <a:latin typeface="Trebuchet MS"/>
                <a:cs typeface="Trebuchet MS"/>
              </a:rPr>
              <a:t>q</a:t>
            </a:r>
            <a:r>
              <a:rPr sz="2800" b="1" spc="-55" dirty="0">
                <a:latin typeface="Trebuchet MS"/>
                <a:cs typeface="Trebuchet MS"/>
              </a:rPr>
              <a:t>u</a:t>
            </a:r>
            <a:r>
              <a:rPr sz="2800" b="1" spc="-75" dirty="0">
                <a:latin typeface="Trebuchet MS"/>
                <a:cs typeface="Trebuchet MS"/>
              </a:rPr>
              <a:t>e</a:t>
            </a:r>
            <a:r>
              <a:rPr sz="2800" b="1" spc="-100" dirty="0">
                <a:latin typeface="Trebuchet MS"/>
                <a:cs typeface="Trebuchet MS"/>
              </a:rPr>
              <a:t>c</a:t>
            </a:r>
            <a:r>
              <a:rPr sz="2800" b="1" spc="-50" dirty="0">
                <a:latin typeface="Trebuchet MS"/>
                <a:cs typeface="Trebuchet MS"/>
              </a:rPr>
              <a:t>i</a:t>
            </a:r>
            <a:r>
              <a:rPr sz="2800" b="1" spc="-40" dirty="0">
                <a:latin typeface="Trebuchet MS"/>
                <a:cs typeface="Trebuchet MS"/>
              </a:rPr>
              <a:t>m</a:t>
            </a:r>
            <a:r>
              <a:rPr sz="2800" b="1" spc="-75" dirty="0">
                <a:latin typeface="Trebuchet MS"/>
                <a:cs typeface="Trebuchet MS"/>
              </a:rPr>
              <a:t>e</a:t>
            </a:r>
            <a:r>
              <a:rPr sz="2800" b="1" spc="-40" dirty="0">
                <a:latin typeface="Trebuchet MS"/>
                <a:cs typeface="Trebuchet MS"/>
              </a:rPr>
              <a:t>n</a:t>
            </a:r>
            <a:r>
              <a:rPr sz="2800" b="1" spc="-50" dirty="0">
                <a:latin typeface="Trebuchet MS"/>
                <a:cs typeface="Trebuchet MS"/>
              </a:rPr>
              <a:t>t</a:t>
            </a:r>
            <a:r>
              <a:rPr sz="2800" b="1" spc="50" dirty="0">
                <a:latin typeface="Trebuchet MS"/>
                <a:cs typeface="Trebuchet MS"/>
              </a:rPr>
              <a:t>o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45" dirty="0">
                <a:latin typeface="Trebuchet MS"/>
                <a:cs typeface="Trebuchet MS"/>
              </a:rPr>
              <a:t>d</a:t>
            </a:r>
            <a:r>
              <a:rPr sz="2800" b="1" spc="-70" dirty="0">
                <a:latin typeface="Trebuchet MS"/>
                <a:cs typeface="Trebuchet MS"/>
              </a:rPr>
              <a:t>e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45" dirty="0">
                <a:latin typeface="Trebuchet MS"/>
                <a:cs typeface="Trebuchet MS"/>
              </a:rPr>
              <a:t>o</a:t>
            </a:r>
            <a:r>
              <a:rPr sz="2800" b="1" spc="-140" dirty="0">
                <a:latin typeface="Trebuchet MS"/>
                <a:cs typeface="Trebuchet MS"/>
              </a:rPr>
              <a:t>x</a:t>
            </a:r>
            <a:r>
              <a:rPr sz="2800" b="1" spc="-50" dirty="0">
                <a:latin typeface="Trebuchet MS"/>
                <a:cs typeface="Trebuchet MS"/>
              </a:rPr>
              <a:t>i</a:t>
            </a:r>
            <a:r>
              <a:rPr sz="2800" b="1" spc="110" dirty="0">
                <a:latin typeface="Trebuchet MS"/>
                <a:cs typeface="Trebuchet MS"/>
              </a:rPr>
              <a:t>g</a:t>
            </a:r>
            <a:r>
              <a:rPr sz="2800" b="1" spc="-75" dirty="0">
                <a:latin typeface="Trebuchet MS"/>
                <a:cs typeface="Trebuchet MS"/>
              </a:rPr>
              <a:t>ê</a:t>
            </a:r>
            <a:r>
              <a:rPr sz="2800" b="1" spc="-40" dirty="0">
                <a:latin typeface="Trebuchet MS"/>
                <a:cs typeface="Trebuchet MS"/>
              </a:rPr>
              <a:t>n</a:t>
            </a:r>
            <a:r>
              <a:rPr sz="2800" b="1" spc="-50" dirty="0">
                <a:latin typeface="Trebuchet MS"/>
                <a:cs typeface="Trebuchet MS"/>
              </a:rPr>
              <a:t>i</a:t>
            </a:r>
            <a:r>
              <a:rPr sz="2800" b="1" spc="45" dirty="0">
                <a:latin typeface="Trebuchet MS"/>
                <a:cs typeface="Trebuchet MS"/>
              </a:rPr>
              <a:t>o</a:t>
            </a:r>
            <a:r>
              <a:rPr sz="2800" b="1" spc="-360" dirty="0">
                <a:latin typeface="Trebuchet MS"/>
                <a:cs typeface="Trebuchet MS"/>
              </a:rPr>
              <a:t>: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90" dirty="0">
                <a:latin typeface="Trebuchet MS"/>
                <a:cs typeface="Trebuchet MS"/>
              </a:rPr>
              <a:t>A  </a:t>
            </a:r>
            <a:r>
              <a:rPr sz="2800" b="1" spc="-40" dirty="0">
                <a:latin typeface="Trebuchet MS"/>
                <a:cs typeface="Trebuchet MS"/>
              </a:rPr>
              <a:t>recuperação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20" dirty="0">
                <a:latin typeface="Trebuchet MS"/>
                <a:cs typeface="Trebuchet MS"/>
              </a:rPr>
              <a:t>atmosférica</a:t>
            </a:r>
            <a:r>
              <a:rPr sz="2800" b="1" spc="-160" dirty="0">
                <a:latin typeface="Trebuchet MS"/>
                <a:cs typeface="Trebuchet MS"/>
              </a:rPr>
              <a:t> </a:t>
            </a:r>
            <a:r>
              <a:rPr sz="2800" b="1" spc="-70" dirty="0">
                <a:latin typeface="Trebuchet MS"/>
                <a:cs typeface="Trebuchet MS"/>
              </a:rPr>
              <a:t>é</a:t>
            </a:r>
            <a:r>
              <a:rPr sz="2800" b="1" spc="-160" dirty="0">
                <a:latin typeface="Trebuchet MS"/>
                <a:cs typeface="Trebuchet MS"/>
              </a:rPr>
              <a:t> </a:t>
            </a:r>
            <a:r>
              <a:rPr sz="2800" b="1" spc="-40" dirty="0">
                <a:latin typeface="Trebuchet MS"/>
                <a:cs typeface="Trebuchet MS"/>
              </a:rPr>
              <a:t>feita</a:t>
            </a:r>
            <a:r>
              <a:rPr sz="2800" b="1" spc="-160" dirty="0">
                <a:latin typeface="Trebuchet MS"/>
                <a:cs typeface="Trebuchet MS"/>
              </a:rPr>
              <a:t> </a:t>
            </a:r>
            <a:r>
              <a:rPr sz="2800" b="1" spc="-10" dirty="0">
                <a:latin typeface="Trebuchet MS"/>
                <a:cs typeface="Trebuchet MS"/>
              </a:rPr>
              <a:t>através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45" dirty="0">
                <a:latin typeface="Trebuchet MS"/>
                <a:cs typeface="Trebuchet MS"/>
              </a:rPr>
              <a:t>do</a:t>
            </a:r>
            <a:r>
              <a:rPr sz="2800" b="1" spc="-160" dirty="0">
                <a:latin typeface="Trebuchet MS"/>
                <a:cs typeface="Trebuchet MS"/>
              </a:rPr>
              <a:t> </a:t>
            </a:r>
            <a:r>
              <a:rPr sz="2800" b="1" spc="10" dirty="0">
                <a:latin typeface="Trebuchet MS"/>
                <a:cs typeface="Trebuchet MS"/>
              </a:rPr>
              <a:t>sistema </a:t>
            </a:r>
            <a:r>
              <a:rPr sz="2800" b="1" spc="-825" dirty="0">
                <a:latin typeface="Trebuchet MS"/>
                <a:cs typeface="Trebuchet MS"/>
              </a:rPr>
              <a:t> </a:t>
            </a:r>
            <a:r>
              <a:rPr sz="2800" b="1" spc="45" dirty="0">
                <a:latin typeface="Trebuchet MS"/>
                <a:cs typeface="Trebuchet MS"/>
              </a:rPr>
              <a:t>d</a:t>
            </a:r>
            <a:r>
              <a:rPr sz="2800" b="1" spc="-70" dirty="0">
                <a:latin typeface="Trebuchet MS"/>
                <a:cs typeface="Trebuchet MS"/>
              </a:rPr>
              <a:t>e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30" dirty="0">
                <a:latin typeface="Trebuchet MS"/>
                <a:cs typeface="Trebuchet MS"/>
              </a:rPr>
              <a:t>p</a:t>
            </a:r>
            <a:r>
              <a:rPr sz="2800" b="1" spc="-55" dirty="0">
                <a:latin typeface="Trebuchet MS"/>
                <a:cs typeface="Trebuchet MS"/>
              </a:rPr>
              <a:t>u</a:t>
            </a:r>
            <a:r>
              <a:rPr sz="2800" b="1" spc="-90" dirty="0">
                <a:latin typeface="Trebuchet MS"/>
                <a:cs typeface="Trebuchet MS"/>
              </a:rPr>
              <a:t>r</a:t>
            </a:r>
            <a:r>
              <a:rPr sz="2800" b="1" spc="110" dirty="0">
                <a:latin typeface="Trebuchet MS"/>
                <a:cs typeface="Trebuchet MS"/>
              </a:rPr>
              <a:t>g</a:t>
            </a:r>
            <a:r>
              <a:rPr sz="2800" b="1" spc="35" dirty="0">
                <a:latin typeface="Trebuchet MS"/>
                <a:cs typeface="Trebuchet MS"/>
              </a:rPr>
              <a:t>a</a:t>
            </a:r>
            <a:r>
              <a:rPr sz="2800" b="1" spc="-360" dirty="0">
                <a:latin typeface="Trebuchet MS"/>
                <a:cs typeface="Trebuchet MS"/>
              </a:rPr>
              <a:t>,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75" dirty="0">
                <a:latin typeface="Trebuchet MS"/>
                <a:cs typeface="Trebuchet MS"/>
              </a:rPr>
              <a:t>e</a:t>
            </a:r>
            <a:r>
              <a:rPr sz="2800" b="1" spc="-140" dirty="0">
                <a:latin typeface="Trebuchet MS"/>
                <a:cs typeface="Trebuchet MS"/>
              </a:rPr>
              <a:t>x</a:t>
            </a:r>
            <a:r>
              <a:rPr sz="2800" b="1" spc="30" dirty="0">
                <a:latin typeface="Trebuchet MS"/>
                <a:cs typeface="Trebuchet MS"/>
              </a:rPr>
              <a:t>p</a:t>
            </a:r>
            <a:r>
              <a:rPr sz="2800" b="1" spc="-55" dirty="0">
                <a:latin typeface="Trebuchet MS"/>
                <a:cs typeface="Trebuchet MS"/>
              </a:rPr>
              <a:t>u</a:t>
            </a:r>
            <a:r>
              <a:rPr sz="2800" b="1" dirty="0">
                <a:latin typeface="Trebuchet MS"/>
                <a:cs typeface="Trebuchet MS"/>
              </a:rPr>
              <a:t>l</a:t>
            </a:r>
            <a:r>
              <a:rPr sz="2800" b="1" spc="130" dirty="0">
                <a:latin typeface="Trebuchet MS"/>
                <a:cs typeface="Trebuchet MS"/>
              </a:rPr>
              <a:t>s</a:t>
            </a:r>
            <a:r>
              <a:rPr sz="2800" b="1" spc="35" dirty="0">
                <a:latin typeface="Trebuchet MS"/>
                <a:cs typeface="Trebuchet MS"/>
              </a:rPr>
              <a:t>a</a:t>
            </a:r>
            <a:r>
              <a:rPr sz="2800" b="1" spc="-40" dirty="0">
                <a:latin typeface="Trebuchet MS"/>
                <a:cs typeface="Trebuchet MS"/>
              </a:rPr>
              <a:t>n</a:t>
            </a:r>
            <a:r>
              <a:rPr sz="2800" b="1" spc="45" dirty="0">
                <a:latin typeface="Trebuchet MS"/>
                <a:cs typeface="Trebuchet MS"/>
              </a:rPr>
              <a:t>d</a:t>
            </a:r>
            <a:r>
              <a:rPr sz="2800" b="1" spc="50" dirty="0">
                <a:latin typeface="Trebuchet MS"/>
                <a:cs typeface="Trebuchet MS"/>
              </a:rPr>
              <a:t>o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45" dirty="0">
                <a:latin typeface="Trebuchet MS"/>
                <a:cs typeface="Trebuchet MS"/>
              </a:rPr>
              <a:t>o</a:t>
            </a:r>
            <a:r>
              <a:rPr sz="2800" b="1" spc="135" dirty="0">
                <a:latin typeface="Trebuchet MS"/>
                <a:cs typeface="Trebuchet MS"/>
              </a:rPr>
              <a:t>s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100" dirty="0">
                <a:latin typeface="Trebuchet MS"/>
                <a:cs typeface="Trebuchet MS"/>
              </a:rPr>
              <a:t>c</a:t>
            </a:r>
            <a:r>
              <a:rPr sz="2800" b="1" spc="45" dirty="0">
                <a:latin typeface="Trebuchet MS"/>
                <a:cs typeface="Trebuchet MS"/>
              </a:rPr>
              <a:t>o</a:t>
            </a:r>
            <a:r>
              <a:rPr sz="2800" b="1" spc="-40" dirty="0">
                <a:latin typeface="Trebuchet MS"/>
                <a:cs typeface="Trebuchet MS"/>
              </a:rPr>
              <a:t>n</a:t>
            </a:r>
            <a:r>
              <a:rPr sz="2800" b="1" spc="-50" dirty="0">
                <a:latin typeface="Trebuchet MS"/>
                <a:cs typeface="Trebuchet MS"/>
              </a:rPr>
              <a:t>t</a:t>
            </a:r>
            <a:r>
              <a:rPr sz="2800" b="1" spc="35" dirty="0">
                <a:latin typeface="Trebuchet MS"/>
                <a:cs typeface="Trebuchet MS"/>
              </a:rPr>
              <a:t>a</a:t>
            </a:r>
            <a:r>
              <a:rPr sz="2800" b="1" spc="-40" dirty="0">
                <a:latin typeface="Trebuchet MS"/>
                <a:cs typeface="Trebuchet MS"/>
              </a:rPr>
              <a:t>m</a:t>
            </a:r>
            <a:r>
              <a:rPr sz="2800" b="1" spc="-50" dirty="0">
                <a:latin typeface="Trebuchet MS"/>
                <a:cs typeface="Trebuchet MS"/>
              </a:rPr>
              <a:t>i</a:t>
            </a:r>
            <a:r>
              <a:rPr sz="2800" b="1" spc="-40" dirty="0">
                <a:latin typeface="Trebuchet MS"/>
                <a:cs typeface="Trebuchet MS"/>
              </a:rPr>
              <a:t>n</a:t>
            </a:r>
            <a:r>
              <a:rPr sz="2800" b="1" spc="35" dirty="0">
                <a:latin typeface="Trebuchet MS"/>
                <a:cs typeface="Trebuchet MS"/>
              </a:rPr>
              <a:t>a</a:t>
            </a:r>
            <a:r>
              <a:rPr sz="2800" b="1" spc="-40" dirty="0">
                <a:latin typeface="Trebuchet MS"/>
                <a:cs typeface="Trebuchet MS"/>
              </a:rPr>
              <a:t>n</a:t>
            </a:r>
            <a:r>
              <a:rPr sz="2800" b="1" spc="-50" dirty="0">
                <a:latin typeface="Trebuchet MS"/>
                <a:cs typeface="Trebuchet MS"/>
              </a:rPr>
              <a:t>t</a:t>
            </a:r>
            <a:r>
              <a:rPr sz="2800" b="1" spc="-75" dirty="0">
                <a:latin typeface="Trebuchet MS"/>
                <a:cs typeface="Trebuchet MS"/>
              </a:rPr>
              <a:t>e</a:t>
            </a:r>
            <a:r>
              <a:rPr sz="2800" b="1" spc="135" dirty="0">
                <a:latin typeface="Trebuchet MS"/>
                <a:cs typeface="Trebuchet MS"/>
              </a:rPr>
              <a:t>s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35" dirty="0">
                <a:latin typeface="Trebuchet MS"/>
                <a:cs typeface="Trebuchet MS"/>
              </a:rPr>
              <a:t>a</a:t>
            </a:r>
            <a:r>
              <a:rPr sz="2800" b="1" spc="-50" dirty="0">
                <a:latin typeface="Trebuchet MS"/>
                <a:cs typeface="Trebuchet MS"/>
              </a:rPr>
              <a:t>t</a:t>
            </a:r>
            <a:r>
              <a:rPr sz="2800" b="1" spc="-90" dirty="0">
                <a:latin typeface="Trebuchet MS"/>
                <a:cs typeface="Trebuchet MS"/>
              </a:rPr>
              <a:t>r</a:t>
            </a:r>
            <a:r>
              <a:rPr sz="2800" b="1" spc="35" dirty="0">
                <a:latin typeface="Trebuchet MS"/>
                <a:cs typeface="Trebuchet MS"/>
              </a:rPr>
              <a:t>a</a:t>
            </a:r>
            <a:r>
              <a:rPr sz="2800" b="1" spc="-60" dirty="0">
                <a:latin typeface="Trebuchet MS"/>
                <a:cs typeface="Trebuchet MS"/>
              </a:rPr>
              <a:t>v</a:t>
            </a:r>
            <a:r>
              <a:rPr sz="2800" b="1" spc="-75" dirty="0">
                <a:latin typeface="Trebuchet MS"/>
                <a:cs typeface="Trebuchet MS"/>
              </a:rPr>
              <a:t>é</a:t>
            </a:r>
            <a:r>
              <a:rPr sz="2800" b="1" spc="135" dirty="0">
                <a:latin typeface="Trebuchet MS"/>
                <a:cs typeface="Trebuchet MS"/>
              </a:rPr>
              <a:t>s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45" dirty="0">
                <a:latin typeface="Trebuchet MS"/>
                <a:cs typeface="Trebuchet MS"/>
              </a:rPr>
              <a:t>d</a:t>
            </a:r>
            <a:r>
              <a:rPr sz="2800" b="1" spc="30" dirty="0">
                <a:latin typeface="Trebuchet MS"/>
                <a:cs typeface="Trebuchet MS"/>
              </a:rPr>
              <a:t>o  </a:t>
            </a:r>
            <a:r>
              <a:rPr sz="2800" b="1" spc="15" dirty="0">
                <a:latin typeface="Trebuchet MS"/>
                <a:cs typeface="Trebuchet MS"/>
              </a:rPr>
              <a:t>processo</a:t>
            </a:r>
            <a:r>
              <a:rPr sz="2800" b="1" spc="-170" dirty="0">
                <a:latin typeface="Trebuchet MS"/>
                <a:cs typeface="Trebuchet MS"/>
              </a:rPr>
              <a:t> </a:t>
            </a:r>
            <a:r>
              <a:rPr sz="2800" b="1" spc="-10" dirty="0">
                <a:latin typeface="Trebuchet MS"/>
                <a:cs typeface="Trebuchet MS"/>
              </a:rPr>
              <a:t>de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25" dirty="0">
                <a:latin typeface="Trebuchet MS"/>
                <a:cs typeface="Trebuchet MS"/>
              </a:rPr>
              <a:t>ventilação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30" dirty="0">
                <a:latin typeface="Trebuchet MS"/>
                <a:cs typeface="Trebuchet MS"/>
              </a:rPr>
              <a:t>com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50" dirty="0">
                <a:latin typeface="Trebuchet MS"/>
                <a:cs typeface="Trebuchet MS"/>
              </a:rPr>
              <a:t>o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20" dirty="0">
                <a:latin typeface="Trebuchet MS"/>
                <a:cs typeface="Trebuchet MS"/>
              </a:rPr>
              <a:t>motor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65" dirty="0">
                <a:latin typeface="Trebuchet MS"/>
                <a:cs typeface="Trebuchet MS"/>
              </a:rPr>
              <a:t>exaustor.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25307" y="6451208"/>
            <a:ext cx="3500754" cy="2025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14100"/>
              </a:lnSpc>
              <a:spcBef>
                <a:spcPts val="100"/>
              </a:spcBef>
            </a:pPr>
            <a:r>
              <a:rPr sz="2300" spc="20" dirty="0">
                <a:latin typeface="Trebuchet MS"/>
                <a:cs typeface="Trebuchet MS"/>
              </a:rPr>
              <a:t>Controle </a:t>
            </a:r>
            <a:r>
              <a:rPr sz="2300" spc="5" dirty="0">
                <a:latin typeface="Trebuchet MS"/>
                <a:cs typeface="Trebuchet MS"/>
              </a:rPr>
              <a:t>é </a:t>
            </a:r>
            <a:r>
              <a:rPr sz="2300" spc="-5" dirty="0">
                <a:latin typeface="Trebuchet MS"/>
                <a:cs typeface="Trebuchet MS"/>
              </a:rPr>
              <a:t>feito </a:t>
            </a:r>
            <a:r>
              <a:rPr sz="2300" spc="35" dirty="0">
                <a:latin typeface="Trebuchet MS"/>
                <a:cs typeface="Trebuchet MS"/>
              </a:rPr>
              <a:t>com </a:t>
            </a:r>
            <a:r>
              <a:rPr sz="2300" spc="45" dirty="0">
                <a:latin typeface="Trebuchet MS"/>
                <a:cs typeface="Trebuchet MS"/>
              </a:rPr>
              <a:t>a </a:t>
            </a:r>
            <a:r>
              <a:rPr sz="2300" spc="50" dirty="0">
                <a:latin typeface="Trebuchet MS"/>
                <a:cs typeface="Trebuchet MS"/>
              </a:rPr>
              <a:t> </a:t>
            </a:r>
            <a:r>
              <a:rPr sz="2300" spc="30" dirty="0">
                <a:latin typeface="Trebuchet MS"/>
                <a:cs typeface="Trebuchet MS"/>
              </a:rPr>
              <a:t>proteção</a:t>
            </a:r>
            <a:r>
              <a:rPr sz="2300" spc="-150" dirty="0">
                <a:latin typeface="Trebuchet MS"/>
                <a:cs typeface="Trebuchet MS"/>
              </a:rPr>
              <a:t> </a:t>
            </a:r>
            <a:r>
              <a:rPr sz="2300" spc="5" dirty="0">
                <a:latin typeface="Trebuchet MS"/>
                <a:cs typeface="Trebuchet MS"/>
              </a:rPr>
              <a:t>respiratória,</a:t>
            </a:r>
            <a:r>
              <a:rPr sz="2300" spc="-150" dirty="0">
                <a:latin typeface="Trebuchet MS"/>
                <a:cs typeface="Trebuchet MS"/>
              </a:rPr>
              <a:t> </a:t>
            </a:r>
            <a:r>
              <a:rPr sz="2300" spc="110" dirty="0">
                <a:latin typeface="Trebuchet MS"/>
                <a:cs typeface="Trebuchet MS"/>
              </a:rPr>
              <a:t>uso </a:t>
            </a:r>
            <a:r>
              <a:rPr sz="2300" spc="-680" dirty="0">
                <a:latin typeface="Trebuchet MS"/>
                <a:cs typeface="Trebuchet MS"/>
              </a:rPr>
              <a:t> </a:t>
            </a:r>
            <a:r>
              <a:rPr sz="2300" spc="45" dirty="0">
                <a:latin typeface="Trebuchet MS"/>
                <a:cs typeface="Trebuchet MS"/>
              </a:rPr>
              <a:t>de </a:t>
            </a:r>
            <a:r>
              <a:rPr sz="2300" spc="25" dirty="0">
                <a:latin typeface="Trebuchet MS"/>
                <a:cs typeface="Trebuchet MS"/>
              </a:rPr>
              <a:t>ar </a:t>
            </a:r>
            <a:r>
              <a:rPr sz="2300" spc="70" dirty="0">
                <a:latin typeface="Trebuchet MS"/>
                <a:cs typeface="Trebuchet MS"/>
              </a:rPr>
              <a:t>mandado </a:t>
            </a:r>
            <a:r>
              <a:rPr sz="2300" spc="35" dirty="0">
                <a:latin typeface="Trebuchet MS"/>
                <a:cs typeface="Trebuchet MS"/>
              </a:rPr>
              <a:t>com </a:t>
            </a:r>
            <a:r>
              <a:rPr sz="2300" spc="40" dirty="0">
                <a:latin typeface="Trebuchet MS"/>
                <a:cs typeface="Trebuchet MS"/>
              </a:rPr>
              <a:t> </a:t>
            </a:r>
            <a:r>
              <a:rPr sz="2300" spc="25" dirty="0">
                <a:latin typeface="Trebuchet MS"/>
                <a:cs typeface="Trebuchet MS"/>
              </a:rPr>
              <a:t>cilindro </a:t>
            </a:r>
            <a:r>
              <a:rPr sz="2300" spc="45" dirty="0">
                <a:latin typeface="Trebuchet MS"/>
                <a:cs typeface="Trebuchet MS"/>
              </a:rPr>
              <a:t>de </a:t>
            </a:r>
            <a:r>
              <a:rPr sz="2300" spc="40" dirty="0">
                <a:latin typeface="Trebuchet MS"/>
                <a:cs typeface="Trebuchet MS"/>
              </a:rPr>
              <a:t>escape </a:t>
            </a:r>
            <a:r>
              <a:rPr sz="2300" spc="85" dirty="0">
                <a:latin typeface="Trebuchet MS"/>
                <a:cs typeface="Trebuchet MS"/>
              </a:rPr>
              <a:t>ou </a:t>
            </a:r>
            <a:r>
              <a:rPr sz="2300" spc="90" dirty="0">
                <a:latin typeface="Trebuchet MS"/>
                <a:cs typeface="Trebuchet MS"/>
              </a:rPr>
              <a:t> </a:t>
            </a:r>
            <a:r>
              <a:rPr sz="2300" spc="40" dirty="0">
                <a:latin typeface="Trebuchet MS"/>
                <a:cs typeface="Trebuchet MS"/>
              </a:rPr>
              <a:t>equipamento</a:t>
            </a:r>
            <a:r>
              <a:rPr sz="2300" spc="-145" dirty="0">
                <a:latin typeface="Trebuchet MS"/>
                <a:cs typeface="Trebuchet MS"/>
              </a:rPr>
              <a:t> </a:t>
            </a:r>
            <a:r>
              <a:rPr sz="2300" spc="20" dirty="0">
                <a:latin typeface="Trebuchet MS"/>
                <a:cs typeface="Trebuchet MS"/>
              </a:rPr>
              <a:t>autônomo.</a:t>
            </a:r>
            <a:endParaRPr sz="2300">
              <a:latin typeface="Trebuchet MS"/>
              <a:cs typeface="Trebuchet MS"/>
            </a:endParaRPr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61499F76-6435-D981-A24B-42BDDD2E1C6C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56B2BE27-E8A3-7187-A58C-2D4F21F9B414}"/>
              </a:ext>
            </a:extLst>
          </p:cNvPr>
          <p:cNvSpPr txBox="1">
            <a:spLocks/>
          </p:cNvSpPr>
          <p:nvPr/>
        </p:nvSpPr>
        <p:spPr>
          <a:xfrm>
            <a:off x="800688" y="2384769"/>
            <a:ext cx="898461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3240"/>
              </a:spcBef>
            </a:pPr>
            <a:r>
              <a:rPr lang="pt-BR" sz="4400" kern="0" spc="130" dirty="0">
                <a:solidFill>
                  <a:srgbClr val="787E11"/>
                </a:solidFill>
                <a:latin typeface="Trebuchet MS"/>
                <a:cs typeface="Trebuchet MS"/>
              </a:rPr>
              <a:t>DIFICIÊNCIA DE OXIGÊNIO</a:t>
            </a:r>
            <a:endParaRPr lang="pt-BR" sz="44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8489" y="2951767"/>
            <a:ext cx="13039724" cy="7115174"/>
          </a:xfrm>
          <a:prstGeom prst="rect">
            <a:avLst/>
          </a:prstGeom>
        </p:spPr>
      </p:pic>
      <p:sp>
        <p:nvSpPr>
          <p:cNvPr id="7" name="object 11">
            <a:extLst>
              <a:ext uri="{FF2B5EF4-FFF2-40B4-BE49-F238E27FC236}">
                <a16:creationId xmlns:a16="http://schemas.microsoft.com/office/drawing/2014/main" id="{7BBF485F-C6E3-C80A-A942-168D43EF835F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DB671A6B-F967-E383-5290-225686D55CFB}"/>
              </a:ext>
            </a:extLst>
          </p:cNvPr>
          <p:cNvSpPr txBox="1">
            <a:spLocks/>
          </p:cNvSpPr>
          <p:nvPr/>
        </p:nvSpPr>
        <p:spPr>
          <a:xfrm>
            <a:off x="1108489" y="1866900"/>
            <a:ext cx="898461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3240"/>
              </a:spcBef>
            </a:pPr>
            <a:r>
              <a:rPr lang="pt-BR" sz="4400" kern="0" spc="130" dirty="0">
                <a:solidFill>
                  <a:srgbClr val="787E11"/>
                </a:solidFill>
                <a:latin typeface="Trebuchet MS"/>
                <a:cs typeface="Trebuchet MS"/>
              </a:rPr>
              <a:t>DIFICIÊNCIA DE OXIGÊNIO</a:t>
            </a:r>
            <a:endParaRPr lang="pt-BR" sz="44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1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8"/>
                </a:moveTo>
                <a:lnTo>
                  <a:pt x="1756814" y="6085858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8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742335" y="2120110"/>
            <a:ext cx="11210692" cy="8133134"/>
            <a:chOff x="6742335" y="2120110"/>
            <a:chExt cx="11210692" cy="8133134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45997" y="2120110"/>
              <a:ext cx="7607030" cy="659125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742335" y="5967629"/>
              <a:ext cx="4384675" cy="4285615"/>
            </a:xfrm>
            <a:custGeom>
              <a:avLst/>
              <a:gdLst/>
              <a:ahLst/>
              <a:cxnLst/>
              <a:rect l="l" t="t" r="r" b="b"/>
              <a:pathLst>
                <a:path w="4384675" h="4285615">
                  <a:moveTo>
                    <a:pt x="4384617" y="4285395"/>
                  </a:moveTo>
                  <a:lnTo>
                    <a:pt x="307698" y="4285395"/>
                  </a:lnTo>
                  <a:lnTo>
                    <a:pt x="89144" y="3174598"/>
                  </a:lnTo>
                  <a:lnTo>
                    <a:pt x="6305" y="1804279"/>
                  </a:lnTo>
                  <a:lnTo>
                    <a:pt x="0" y="640389"/>
                  </a:lnTo>
                  <a:lnTo>
                    <a:pt x="11049" y="148881"/>
                  </a:lnTo>
                  <a:lnTo>
                    <a:pt x="678792" y="439174"/>
                  </a:lnTo>
                  <a:lnTo>
                    <a:pt x="697574" y="389320"/>
                  </a:lnTo>
                  <a:lnTo>
                    <a:pt x="719317" y="335983"/>
                  </a:lnTo>
                  <a:lnTo>
                    <a:pt x="743089" y="281502"/>
                  </a:lnTo>
                  <a:lnTo>
                    <a:pt x="767957" y="228218"/>
                  </a:lnTo>
                  <a:lnTo>
                    <a:pt x="792989" y="178472"/>
                  </a:lnTo>
                  <a:lnTo>
                    <a:pt x="817254" y="134604"/>
                  </a:lnTo>
                  <a:lnTo>
                    <a:pt x="839818" y="98954"/>
                  </a:lnTo>
                  <a:lnTo>
                    <a:pt x="2342231" y="0"/>
                  </a:lnTo>
                  <a:lnTo>
                    <a:pt x="3035716" y="148881"/>
                  </a:lnTo>
                  <a:lnTo>
                    <a:pt x="3249203" y="358352"/>
                  </a:lnTo>
                  <a:lnTo>
                    <a:pt x="3167205" y="751503"/>
                  </a:lnTo>
                  <a:lnTo>
                    <a:pt x="1539353" y="813255"/>
                  </a:lnTo>
                  <a:lnTo>
                    <a:pt x="4086465" y="1920558"/>
                  </a:lnTo>
                  <a:lnTo>
                    <a:pt x="4090123" y="2031903"/>
                  </a:lnTo>
                  <a:lnTo>
                    <a:pt x="4094355" y="2144101"/>
                  </a:lnTo>
                  <a:lnTo>
                    <a:pt x="4099191" y="2256898"/>
                  </a:lnTo>
                  <a:lnTo>
                    <a:pt x="4104666" y="2370044"/>
                  </a:lnTo>
                  <a:lnTo>
                    <a:pt x="4110809" y="2483287"/>
                  </a:lnTo>
                  <a:lnTo>
                    <a:pt x="4117654" y="2596374"/>
                  </a:lnTo>
                  <a:lnTo>
                    <a:pt x="4121349" y="2652781"/>
                  </a:lnTo>
                  <a:lnTo>
                    <a:pt x="4125232" y="2709055"/>
                  </a:lnTo>
                  <a:lnTo>
                    <a:pt x="4129306" y="2765164"/>
                  </a:lnTo>
                  <a:lnTo>
                    <a:pt x="4133576" y="2821077"/>
                  </a:lnTo>
                  <a:lnTo>
                    <a:pt x="4138044" y="2876762"/>
                  </a:lnTo>
                  <a:lnTo>
                    <a:pt x="4142716" y="2932189"/>
                  </a:lnTo>
                  <a:lnTo>
                    <a:pt x="4147596" y="2987324"/>
                  </a:lnTo>
                  <a:lnTo>
                    <a:pt x="4152686" y="3042138"/>
                  </a:lnTo>
                  <a:lnTo>
                    <a:pt x="4157992" y="3096598"/>
                  </a:lnTo>
                  <a:lnTo>
                    <a:pt x="4163517" y="3150673"/>
                  </a:lnTo>
                  <a:lnTo>
                    <a:pt x="4169266" y="3204332"/>
                  </a:lnTo>
                  <a:lnTo>
                    <a:pt x="4175242" y="3257543"/>
                  </a:lnTo>
                  <a:lnTo>
                    <a:pt x="4181449" y="3310275"/>
                  </a:lnTo>
                  <a:lnTo>
                    <a:pt x="4187891" y="3362495"/>
                  </a:lnTo>
                  <a:lnTo>
                    <a:pt x="4194573" y="3414174"/>
                  </a:lnTo>
                  <a:lnTo>
                    <a:pt x="4201498" y="3465278"/>
                  </a:lnTo>
                  <a:lnTo>
                    <a:pt x="4208670" y="3515778"/>
                  </a:lnTo>
                  <a:lnTo>
                    <a:pt x="4216094" y="3565640"/>
                  </a:lnTo>
                  <a:lnTo>
                    <a:pt x="4223773" y="3614835"/>
                  </a:lnTo>
                  <a:lnTo>
                    <a:pt x="4231711" y="3663330"/>
                  </a:lnTo>
                  <a:lnTo>
                    <a:pt x="4239913" y="3711094"/>
                  </a:lnTo>
                  <a:lnTo>
                    <a:pt x="4248381" y="3758095"/>
                  </a:lnTo>
                  <a:lnTo>
                    <a:pt x="4257121" y="3804302"/>
                  </a:lnTo>
                  <a:lnTo>
                    <a:pt x="4266137" y="3849683"/>
                  </a:lnTo>
                  <a:lnTo>
                    <a:pt x="4275431" y="3894208"/>
                  </a:lnTo>
                  <a:lnTo>
                    <a:pt x="4285009" y="3937844"/>
                  </a:lnTo>
                  <a:lnTo>
                    <a:pt x="4294874" y="3980560"/>
                  </a:lnTo>
                  <a:lnTo>
                    <a:pt x="4305031" y="4022325"/>
                  </a:lnTo>
                  <a:lnTo>
                    <a:pt x="4315483" y="4063107"/>
                  </a:lnTo>
                  <a:lnTo>
                    <a:pt x="4326234" y="4102874"/>
                  </a:lnTo>
                  <a:lnTo>
                    <a:pt x="4337288" y="4141596"/>
                  </a:lnTo>
                  <a:lnTo>
                    <a:pt x="4348649" y="4179241"/>
                  </a:lnTo>
                  <a:lnTo>
                    <a:pt x="4360322" y="4215776"/>
                  </a:lnTo>
                  <a:lnTo>
                    <a:pt x="4372310" y="4251172"/>
                  </a:lnTo>
                  <a:lnTo>
                    <a:pt x="4384617" y="4285395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753385" y="6116511"/>
              <a:ext cx="4796790" cy="3693795"/>
            </a:xfrm>
            <a:custGeom>
              <a:avLst/>
              <a:gdLst/>
              <a:ahLst/>
              <a:cxnLst/>
              <a:rect l="l" t="t" r="r" b="b"/>
              <a:pathLst>
                <a:path w="4796790" h="3693795">
                  <a:moveTo>
                    <a:pt x="4796183" y="3693285"/>
                  </a:moveTo>
                  <a:lnTo>
                    <a:pt x="719263" y="3693285"/>
                  </a:lnTo>
                  <a:lnTo>
                    <a:pt x="321639" y="2734253"/>
                  </a:lnTo>
                  <a:lnTo>
                    <a:pt x="106085" y="1507126"/>
                  </a:lnTo>
                  <a:lnTo>
                    <a:pt x="17305" y="449757"/>
                  </a:lnTo>
                  <a:lnTo>
                    <a:pt x="0" y="0"/>
                  </a:lnTo>
                  <a:lnTo>
                    <a:pt x="805132" y="0"/>
                  </a:lnTo>
                  <a:lnTo>
                    <a:pt x="846619" y="480955"/>
                  </a:lnTo>
                  <a:lnTo>
                    <a:pt x="3077953" y="288979"/>
                  </a:lnTo>
                  <a:lnTo>
                    <a:pt x="3061005" y="145765"/>
                  </a:lnTo>
                  <a:lnTo>
                    <a:pt x="3024666" y="0"/>
                  </a:lnTo>
                  <a:lnTo>
                    <a:pt x="4076881" y="0"/>
                  </a:lnTo>
                  <a:lnTo>
                    <a:pt x="4094192" y="449757"/>
                  </a:lnTo>
                  <a:lnTo>
                    <a:pt x="4182986" y="1507126"/>
                  </a:lnTo>
                  <a:lnTo>
                    <a:pt x="4398552" y="2734253"/>
                  </a:lnTo>
                  <a:lnTo>
                    <a:pt x="4796183" y="3693285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520374" y="5817621"/>
              <a:ext cx="2334260" cy="781050"/>
            </a:xfrm>
            <a:custGeom>
              <a:avLst/>
              <a:gdLst/>
              <a:ahLst/>
              <a:cxnLst/>
              <a:rect l="l" t="t" r="r" b="b"/>
              <a:pathLst>
                <a:path w="2334259" h="781050">
                  <a:moveTo>
                    <a:pt x="62794" y="780708"/>
                  </a:moveTo>
                  <a:lnTo>
                    <a:pt x="63993" y="763811"/>
                  </a:lnTo>
                  <a:lnTo>
                    <a:pt x="64321" y="748636"/>
                  </a:lnTo>
                  <a:lnTo>
                    <a:pt x="64072" y="733484"/>
                  </a:lnTo>
                  <a:lnTo>
                    <a:pt x="60833" y="728279"/>
                  </a:lnTo>
                  <a:lnTo>
                    <a:pt x="52591" y="713583"/>
                  </a:lnTo>
                  <a:lnTo>
                    <a:pt x="41560" y="690771"/>
                  </a:lnTo>
                  <a:lnTo>
                    <a:pt x="29950" y="661220"/>
                  </a:lnTo>
                  <a:lnTo>
                    <a:pt x="23146" y="634806"/>
                  </a:lnTo>
                  <a:lnTo>
                    <a:pt x="23374" y="617200"/>
                  </a:lnTo>
                  <a:lnTo>
                    <a:pt x="28111" y="603389"/>
                  </a:lnTo>
                  <a:lnTo>
                    <a:pt x="34835" y="588356"/>
                  </a:lnTo>
                  <a:lnTo>
                    <a:pt x="35614" y="570568"/>
                  </a:lnTo>
                  <a:lnTo>
                    <a:pt x="29227" y="551572"/>
                  </a:lnTo>
                  <a:lnTo>
                    <a:pt x="23220" y="530979"/>
                  </a:lnTo>
                  <a:lnTo>
                    <a:pt x="25140" y="508397"/>
                  </a:lnTo>
                  <a:lnTo>
                    <a:pt x="29055" y="484951"/>
                  </a:lnTo>
                  <a:lnTo>
                    <a:pt x="26667" y="461266"/>
                  </a:lnTo>
                  <a:lnTo>
                    <a:pt x="22059" y="436201"/>
                  </a:lnTo>
                  <a:lnTo>
                    <a:pt x="19315" y="408617"/>
                  </a:lnTo>
                  <a:lnTo>
                    <a:pt x="16329" y="385555"/>
                  </a:lnTo>
                  <a:lnTo>
                    <a:pt x="10165" y="371115"/>
                  </a:lnTo>
                  <a:lnTo>
                    <a:pt x="3747" y="359828"/>
                  </a:lnTo>
                  <a:lnTo>
                    <a:pt x="0" y="346226"/>
                  </a:lnTo>
                  <a:lnTo>
                    <a:pt x="1026" y="326798"/>
                  </a:lnTo>
                  <a:lnTo>
                    <a:pt x="5425" y="303957"/>
                  </a:lnTo>
                  <a:lnTo>
                    <a:pt x="10859" y="281031"/>
                  </a:lnTo>
                  <a:lnTo>
                    <a:pt x="14994" y="261349"/>
                  </a:lnTo>
                  <a:lnTo>
                    <a:pt x="15763" y="248486"/>
                  </a:lnTo>
                  <a:lnTo>
                    <a:pt x="15088" y="231754"/>
                  </a:lnTo>
                  <a:lnTo>
                    <a:pt x="11799" y="191488"/>
                  </a:lnTo>
                  <a:lnTo>
                    <a:pt x="78540" y="185745"/>
                  </a:lnTo>
                  <a:lnTo>
                    <a:pt x="78615" y="186308"/>
                  </a:lnTo>
                  <a:lnTo>
                    <a:pt x="2179850" y="5555"/>
                  </a:lnTo>
                  <a:lnTo>
                    <a:pt x="2179850" y="4955"/>
                  </a:lnTo>
                  <a:lnTo>
                    <a:pt x="2237572" y="0"/>
                  </a:lnTo>
                  <a:lnTo>
                    <a:pt x="2236597" y="17760"/>
                  </a:lnTo>
                  <a:lnTo>
                    <a:pt x="2236031" y="34451"/>
                  </a:lnTo>
                  <a:lnTo>
                    <a:pt x="2235731" y="61639"/>
                  </a:lnTo>
                  <a:lnTo>
                    <a:pt x="2233833" y="87569"/>
                  </a:lnTo>
                  <a:lnTo>
                    <a:pt x="2230108" y="113660"/>
                  </a:lnTo>
                  <a:lnTo>
                    <a:pt x="2227756" y="137541"/>
                  </a:lnTo>
                  <a:lnTo>
                    <a:pt x="2229981" y="156840"/>
                  </a:lnTo>
                  <a:lnTo>
                    <a:pt x="2237009" y="181269"/>
                  </a:lnTo>
                  <a:lnTo>
                    <a:pt x="2245172" y="215781"/>
                  </a:lnTo>
                  <a:lnTo>
                    <a:pt x="2251827" y="250948"/>
                  </a:lnTo>
                  <a:lnTo>
                    <a:pt x="2254332" y="277341"/>
                  </a:lnTo>
                  <a:lnTo>
                    <a:pt x="2258930" y="300967"/>
                  </a:lnTo>
                  <a:lnTo>
                    <a:pt x="2271078" y="330216"/>
                  </a:lnTo>
                  <a:lnTo>
                    <a:pt x="2286869" y="359155"/>
                  </a:lnTo>
                  <a:lnTo>
                    <a:pt x="2302396" y="381851"/>
                  </a:lnTo>
                  <a:lnTo>
                    <a:pt x="2313759" y="406767"/>
                  </a:lnTo>
                  <a:lnTo>
                    <a:pt x="2320725" y="441196"/>
                  </a:lnTo>
                  <a:lnTo>
                    <a:pt x="2324718" y="477448"/>
                  </a:lnTo>
                  <a:lnTo>
                    <a:pt x="2327161" y="507834"/>
                  </a:lnTo>
                  <a:lnTo>
                    <a:pt x="2331031" y="544041"/>
                  </a:lnTo>
                  <a:lnTo>
                    <a:pt x="2332921" y="564805"/>
                  </a:lnTo>
                  <a:lnTo>
                    <a:pt x="2333887" y="585315"/>
                  </a:lnTo>
                  <a:lnTo>
                    <a:pt x="2266320" y="591134"/>
                  </a:lnTo>
                  <a:lnTo>
                    <a:pt x="2265299" y="567630"/>
                  </a:lnTo>
                  <a:lnTo>
                    <a:pt x="2262975" y="539625"/>
                  </a:lnTo>
                  <a:lnTo>
                    <a:pt x="2260961" y="510318"/>
                  </a:lnTo>
                  <a:lnTo>
                    <a:pt x="2260871" y="482908"/>
                  </a:lnTo>
                  <a:lnTo>
                    <a:pt x="2260139" y="457635"/>
                  </a:lnTo>
                  <a:lnTo>
                    <a:pt x="2256089" y="439437"/>
                  </a:lnTo>
                  <a:lnTo>
                    <a:pt x="2250925" y="426560"/>
                  </a:lnTo>
                  <a:lnTo>
                    <a:pt x="2246854" y="417251"/>
                  </a:lnTo>
                  <a:lnTo>
                    <a:pt x="2243822" y="403809"/>
                  </a:lnTo>
                  <a:lnTo>
                    <a:pt x="2241485" y="383254"/>
                  </a:lnTo>
                  <a:lnTo>
                    <a:pt x="2241606" y="360919"/>
                  </a:lnTo>
                  <a:lnTo>
                    <a:pt x="2245952" y="342134"/>
                  </a:lnTo>
                  <a:lnTo>
                    <a:pt x="2247246" y="333957"/>
                  </a:lnTo>
                  <a:lnTo>
                    <a:pt x="2245337" y="323595"/>
                  </a:lnTo>
                  <a:lnTo>
                    <a:pt x="2241096" y="311690"/>
                  </a:lnTo>
                  <a:lnTo>
                    <a:pt x="2235392" y="298889"/>
                  </a:lnTo>
                  <a:lnTo>
                    <a:pt x="69032" y="298889"/>
                  </a:lnTo>
                  <a:lnTo>
                    <a:pt x="66406" y="309367"/>
                  </a:lnTo>
                  <a:lnTo>
                    <a:pt x="66092" y="320634"/>
                  </a:lnTo>
                  <a:lnTo>
                    <a:pt x="66834" y="334195"/>
                  </a:lnTo>
                  <a:lnTo>
                    <a:pt x="67379" y="351557"/>
                  </a:lnTo>
                  <a:lnTo>
                    <a:pt x="66628" y="372512"/>
                  </a:lnTo>
                  <a:lnTo>
                    <a:pt x="64556" y="387318"/>
                  </a:lnTo>
                  <a:lnTo>
                    <a:pt x="61687" y="399062"/>
                  </a:lnTo>
                  <a:lnTo>
                    <a:pt x="58548" y="410832"/>
                  </a:lnTo>
                  <a:lnTo>
                    <a:pt x="58440" y="441073"/>
                  </a:lnTo>
                  <a:lnTo>
                    <a:pt x="61878" y="500030"/>
                  </a:lnTo>
                  <a:lnTo>
                    <a:pt x="67133" y="570735"/>
                  </a:lnTo>
                  <a:lnTo>
                    <a:pt x="72474" y="636215"/>
                  </a:lnTo>
                  <a:lnTo>
                    <a:pt x="76172" y="679502"/>
                  </a:lnTo>
                  <a:lnTo>
                    <a:pt x="81490" y="732381"/>
                  </a:lnTo>
                  <a:lnTo>
                    <a:pt x="83814" y="756179"/>
                  </a:lnTo>
                  <a:lnTo>
                    <a:pt x="85342" y="778756"/>
                  </a:lnTo>
                  <a:lnTo>
                    <a:pt x="62794" y="780708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031592" y="5817621"/>
            <a:ext cx="4807585" cy="4435475"/>
            <a:chOff x="1031592" y="5817621"/>
            <a:chExt cx="4807585" cy="4435475"/>
          </a:xfrm>
        </p:grpSpPr>
        <p:sp>
          <p:nvSpPr>
            <p:cNvPr id="12" name="object 12"/>
            <p:cNvSpPr/>
            <p:nvPr/>
          </p:nvSpPr>
          <p:spPr>
            <a:xfrm>
              <a:off x="1031592" y="5967629"/>
              <a:ext cx="4384675" cy="4285615"/>
            </a:xfrm>
            <a:custGeom>
              <a:avLst/>
              <a:gdLst/>
              <a:ahLst/>
              <a:cxnLst/>
              <a:rect l="l" t="t" r="r" b="b"/>
              <a:pathLst>
                <a:path w="4384675" h="4285615">
                  <a:moveTo>
                    <a:pt x="4384617" y="4285395"/>
                  </a:moveTo>
                  <a:lnTo>
                    <a:pt x="307698" y="4285395"/>
                  </a:lnTo>
                  <a:lnTo>
                    <a:pt x="89144" y="3174598"/>
                  </a:lnTo>
                  <a:lnTo>
                    <a:pt x="6305" y="1804279"/>
                  </a:lnTo>
                  <a:lnTo>
                    <a:pt x="0" y="640389"/>
                  </a:lnTo>
                  <a:lnTo>
                    <a:pt x="11049" y="148881"/>
                  </a:lnTo>
                  <a:lnTo>
                    <a:pt x="678792" y="439174"/>
                  </a:lnTo>
                  <a:lnTo>
                    <a:pt x="697574" y="389320"/>
                  </a:lnTo>
                  <a:lnTo>
                    <a:pt x="719317" y="335983"/>
                  </a:lnTo>
                  <a:lnTo>
                    <a:pt x="743089" y="281502"/>
                  </a:lnTo>
                  <a:lnTo>
                    <a:pt x="767957" y="228218"/>
                  </a:lnTo>
                  <a:lnTo>
                    <a:pt x="792989" y="178472"/>
                  </a:lnTo>
                  <a:lnTo>
                    <a:pt x="817254" y="134604"/>
                  </a:lnTo>
                  <a:lnTo>
                    <a:pt x="839818" y="98954"/>
                  </a:lnTo>
                  <a:lnTo>
                    <a:pt x="2342231" y="0"/>
                  </a:lnTo>
                  <a:lnTo>
                    <a:pt x="3035716" y="148881"/>
                  </a:lnTo>
                  <a:lnTo>
                    <a:pt x="3249203" y="358352"/>
                  </a:lnTo>
                  <a:lnTo>
                    <a:pt x="3167205" y="751503"/>
                  </a:lnTo>
                  <a:lnTo>
                    <a:pt x="1539353" y="813255"/>
                  </a:lnTo>
                  <a:lnTo>
                    <a:pt x="4086465" y="1920558"/>
                  </a:lnTo>
                  <a:lnTo>
                    <a:pt x="4090123" y="2031903"/>
                  </a:lnTo>
                  <a:lnTo>
                    <a:pt x="4094355" y="2144101"/>
                  </a:lnTo>
                  <a:lnTo>
                    <a:pt x="4099191" y="2256898"/>
                  </a:lnTo>
                  <a:lnTo>
                    <a:pt x="4104666" y="2370044"/>
                  </a:lnTo>
                  <a:lnTo>
                    <a:pt x="4110809" y="2483287"/>
                  </a:lnTo>
                  <a:lnTo>
                    <a:pt x="4117654" y="2596374"/>
                  </a:lnTo>
                  <a:lnTo>
                    <a:pt x="4121349" y="2652781"/>
                  </a:lnTo>
                  <a:lnTo>
                    <a:pt x="4125232" y="2709055"/>
                  </a:lnTo>
                  <a:lnTo>
                    <a:pt x="4129306" y="2765164"/>
                  </a:lnTo>
                  <a:lnTo>
                    <a:pt x="4133576" y="2821077"/>
                  </a:lnTo>
                  <a:lnTo>
                    <a:pt x="4138044" y="2876762"/>
                  </a:lnTo>
                  <a:lnTo>
                    <a:pt x="4142716" y="2932189"/>
                  </a:lnTo>
                  <a:lnTo>
                    <a:pt x="4147596" y="2987324"/>
                  </a:lnTo>
                  <a:lnTo>
                    <a:pt x="4152686" y="3042138"/>
                  </a:lnTo>
                  <a:lnTo>
                    <a:pt x="4157992" y="3096598"/>
                  </a:lnTo>
                  <a:lnTo>
                    <a:pt x="4163517" y="3150673"/>
                  </a:lnTo>
                  <a:lnTo>
                    <a:pt x="4169266" y="3204332"/>
                  </a:lnTo>
                  <a:lnTo>
                    <a:pt x="4175242" y="3257543"/>
                  </a:lnTo>
                  <a:lnTo>
                    <a:pt x="4181449" y="3310275"/>
                  </a:lnTo>
                  <a:lnTo>
                    <a:pt x="4187891" y="3362495"/>
                  </a:lnTo>
                  <a:lnTo>
                    <a:pt x="4194573" y="3414174"/>
                  </a:lnTo>
                  <a:lnTo>
                    <a:pt x="4201498" y="3465278"/>
                  </a:lnTo>
                  <a:lnTo>
                    <a:pt x="4208670" y="3515778"/>
                  </a:lnTo>
                  <a:lnTo>
                    <a:pt x="4216094" y="3565640"/>
                  </a:lnTo>
                  <a:lnTo>
                    <a:pt x="4223773" y="3614835"/>
                  </a:lnTo>
                  <a:lnTo>
                    <a:pt x="4231711" y="3663330"/>
                  </a:lnTo>
                  <a:lnTo>
                    <a:pt x="4239913" y="3711094"/>
                  </a:lnTo>
                  <a:lnTo>
                    <a:pt x="4248381" y="3758095"/>
                  </a:lnTo>
                  <a:lnTo>
                    <a:pt x="4257121" y="3804302"/>
                  </a:lnTo>
                  <a:lnTo>
                    <a:pt x="4266137" y="3849683"/>
                  </a:lnTo>
                  <a:lnTo>
                    <a:pt x="4275431" y="3894208"/>
                  </a:lnTo>
                  <a:lnTo>
                    <a:pt x="4285009" y="3937844"/>
                  </a:lnTo>
                  <a:lnTo>
                    <a:pt x="4294874" y="3980560"/>
                  </a:lnTo>
                  <a:lnTo>
                    <a:pt x="4305031" y="4022325"/>
                  </a:lnTo>
                  <a:lnTo>
                    <a:pt x="4315483" y="4063107"/>
                  </a:lnTo>
                  <a:lnTo>
                    <a:pt x="4326234" y="4102874"/>
                  </a:lnTo>
                  <a:lnTo>
                    <a:pt x="4337288" y="4141596"/>
                  </a:lnTo>
                  <a:lnTo>
                    <a:pt x="4348649" y="4179241"/>
                  </a:lnTo>
                  <a:lnTo>
                    <a:pt x="4360322" y="4215776"/>
                  </a:lnTo>
                  <a:lnTo>
                    <a:pt x="4372310" y="4251172"/>
                  </a:lnTo>
                  <a:lnTo>
                    <a:pt x="4384617" y="4285395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42641" y="6116511"/>
              <a:ext cx="4796790" cy="3693795"/>
            </a:xfrm>
            <a:custGeom>
              <a:avLst/>
              <a:gdLst/>
              <a:ahLst/>
              <a:cxnLst/>
              <a:rect l="l" t="t" r="r" b="b"/>
              <a:pathLst>
                <a:path w="4796790" h="3693795">
                  <a:moveTo>
                    <a:pt x="4796183" y="3693285"/>
                  </a:moveTo>
                  <a:lnTo>
                    <a:pt x="719263" y="3693285"/>
                  </a:lnTo>
                  <a:lnTo>
                    <a:pt x="321639" y="2734253"/>
                  </a:lnTo>
                  <a:lnTo>
                    <a:pt x="106085" y="1507126"/>
                  </a:lnTo>
                  <a:lnTo>
                    <a:pt x="17305" y="449757"/>
                  </a:lnTo>
                  <a:lnTo>
                    <a:pt x="0" y="0"/>
                  </a:lnTo>
                  <a:lnTo>
                    <a:pt x="805132" y="0"/>
                  </a:lnTo>
                  <a:lnTo>
                    <a:pt x="846619" y="480955"/>
                  </a:lnTo>
                  <a:lnTo>
                    <a:pt x="3077953" y="288979"/>
                  </a:lnTo>
                  <a:lnTo>
                    <a:pt x="3061005" y="145765"/>
                  </a:lnTo>
                  <a:lnTo>
                    <a:pt x="3024666" y="0"/>
                  </a:lnTo>
                  <a:lnTo>
                    <a:pt x="4076881" y="0"/>
                  </a:lnTo>
                  <a:lnTo>
                    <a:pt x="4094192" y="449757"/>
                  </a:lnTo>
                  <a:lnTo>
                    <a:pt x="4182986" y="1507126"/>
                  </a:lnTo>
                  <a:lnTo>
                    <a:pt x="4398552" y="2734253"/>
                  </a:lnTo>
                  <a:lnTo>
                    <a:pt x="4796183" y="3693285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09631" y="5817621"/>
              <a:ext cx="2334260" cy="781050"/>
            </a:xfrm>
            <a:custGeom>
              <a:avLst/>
              <a:gdLst/>
              <a:ahLst/>
              <a:cxnLst/>
              <a:rect l="l" t="t" r="r" b="b"/>
              <a:pathLst>
                <a:path w="2334260" h="781050">
                  <a:moveTo>
                    <a:pt x="62794" y="780708"/>
                  </a:moveTo>
                  <a:lnTo>
                    <a:pt x="63993" y="763811"/>
                  </a:lnTo>
                  <a:lnTo>
                    <a:pt x="64321" y="748636"/>
                  </a:lnTo>
                  <a:lnTo>
                    <a:pt x="64072" y="733484"/>
                  </a:lnTo>
                  <a:lnTo>
                    <a:pt x="60833" y="728279"/>
                  </a:lnTo>
                  <a:lnTo>
                    <a:pt x="52591" y="713583"/>
                  </a:lnTo>
                  <a:lnTo>
                    <a:pt x="41560" y="690771"/>
                  </a:lnTo>
                  <a:lnTo>
                    <a:pt x="29950" y="661220"/>
                  </a:lnTo>
                  <a:lnTo>
                    <a:pt x="23146" y="634806"/>
                  </a:lnTo>
                  <a:lnTo>
                    <a:pt x="23374" y="617200"/>
                  </a:lnTo>
                  <a:lnTo>
                    <a:pt x="28111" y="603389"/>
                  </a:lnTo>
                  <a:lnTo>
                    <a:pt x="34835" y="588356"/>
                  </a:lnTo>
                  <a:lnTo>
                    <a:pt x="35614" y="570568"/>
                  </a:lnTo>
                  <a:lnTo>
                    <a:pt x="29227" y="551572"/>
                  </a:lnTo>
                  <a:lnTo>
                    <a:pt x="23220" y="530979"/>
                  </a:lnTo>
                  <a:lnTo>
                    <a:pt x="25140" y="508397"/>
                  </a:lnTo>
                  <a:lnTo>
                    <a:pt x="29055" y="484951"/>
                  </a:lnTo>
                  <a:lnTo>
                    <a:pt x="26667" y="461266"/>
                  </a:lnTo>
                  <a:lnTo>
                    <a:pt x="22059" y="436201"/>
                  </a:lnTo>
                  <a:lnTo>
                    <a:pt x="19315" y="408617"/>
                  </a:lnTo>
                  <a:lnTo>
                    <a:pt x="16329" y="385555"/>
                  </a:lnTo>
                  <a:lnTo>
                    <a:pt x="10165" y="371115"/>
                  </a:lnTo>
                  <a:lnTo>
                    <a:pt x="3747" y="359828"/>
                  </a:lnTo>
                  <a:lnTo>
                    <a:pt x="0" y="346226"/>
                  </a:lnTo>
                  <a:lnTo>
                    <a:pt x="1026" y="326798"/>
                  </a:lnTo>
                  <a:lnTo>
                    <a:pt x="5425" y="303957"/>
                  </a:lnTo>
                  <a:lnTo>
                    <a:pt x="10859" y="281031"/>
                  </a:lnTo>
                  <a:lnTo>
                    <a:pt x="14994" y="261349"/>
                  </a:lnTo>
                  <a:lnTo>
                    <a:pt x="15763" y="248486"/>
                  </a:lnTo>
                  <a:lnTo>
                    <a:pt x="15088" y="231754"/>
                  </a:lnTo>
                  <a:lnTo>
                    <a:pt x="11799" y="191488"/>
                  </a:lnTo>
                  <a:lnTo>
                    <a:pt x="78540" y="185745"/>
                  </a:lnTo>
                  <a:lnTo>
                    <a:pt x="78615" y="186308"/>
                  </a:lnTo>
                  <a:lnTo>
                    <a:pt x="2179850" y="5555"/>
                  </a:lnTo>
                  <a:lnTo>
                    <a:pt x="2179850" y="4955"/>
                  </a:lnTo>
                  <a:lnTo>
                    <a:pt x="2237572" y="0"/>
                  </a:lnTo>
                  <a:lnTo>
                    <a:pt x="2236597" y="17760"/>
                  </a:lnTo>
                  <a:lnTo>
                    <a:pt x="2236031" y="34451"/>
                  </a:lnTo>
                  <a:lnTo>
                    <a:pt x="2235731" y="61639"/>
                  </a:lnTo>
                  <a:lnTo>
                    <a:pt x="2233833" y="87569"/>
                  </a:lnTo>
                  <a:lnTo>
                    <a:pt x="2230108" y="113660"/>
                  </a:lnTo>
                  <a:lnTo>
                    <a:pt x="2227756" y="137541"/>
                  </a:lnTo>
                  <a:lnTo>
                    <a:pt x="2229981" y="156840"/>
                  </a:lnTo>
                  <a:lnTo>
                    <a:pt x="2237009" y="181269"/>
                  </a:lnTo>
                  <a:lnTo>
                    <a:pt x="2245172" y="215781"/>
                  </a:lnTo>
                  <a:lnTo>
                    <a:pt x="2251827" y="250948"/>
                  </a:lnTo>
                  <a:lnTo>
                    <a:pt x="2254332" y="277341"/>
                  </a:lnTo>
                  <a:lnTo>
                    <a:pt x="2258930" y="300967"/>
                  </a:lnTo>
                  <a:lnTo>
                    <a:pt x="2271078" y="330216"/>
                  </a:lnTo>
                  <a:lnTo>
                    <a:pt x="2286869" y="359155"/>
                  </a:lnTo>
                  <a:lnTo>
                    <a:pt x="2302396" y="381851"/>
                  </a:lnTo>
                  <a:lnTo>
                    <a:pt x="2313759" y="406767"/>
                  </a:lnTo>
                  <a:lnTo>
                    <a:pt x="2320725" y="441196"/>
                  </a:lnTo>
                  <a:lnTo>
                    <a:pt x="2324718" y="477448"/>
                  </a:lnTo>
                  <a:lnTo>
                    <a:pt x="2327161" y="507834"/>
                  </a:lnTo>
                  <a:lnTo>
                    <a:pt x="2331031" y="544041"/>
                  </a:lnTo>
                  <a:lnTo>
                    <a:pt x="2332921" y="564805"/>
                  </a:lnTo>
                  <a:lnTo>
                    <a:pt x="2333887" y="585315"/>
                  </a:lnTo>
                  <a:lnTo>
                    <a:pt x="2266320" y="591134"/>
                  </a:lnTo>
                  <a:lnTo>
                    <a:pt x="2265299" y="567630"/>
                  </a:lnTo>
                  <a:lnTo>
                    <a:pt x="2262975" y="539625"/>
                  </a:lnTo>
                  <a:lnTo>
                    <a:pt x="2260961" y="510318"/>
                  </a:lnTo>
                  <a:lnTo>
                    <a:pt x="2260871" y="482908"/>
                  </a:lnTo>
                  <a:lnTo>
                    <a:pt x="2260139" y="457635"/>
                  </a:lnTo>
                  <a:lnTo>
                    <a:pt x="2256089" y="439437"/>
                  </a:lnTo>
                  <a:lnTo>
                    <a:pt x="2250925" y="426560"/>
                  </a:lnTo>
                  <a:lnTo>
                    <a:pt x="2246854" y="417251"/>
                  </a:lnTo>
                  <a:lnTo>
                    <a:pt x="2243822" y="403809"/>
                  </a:lnTo>
                  <a:lnTo>
                    <a:pt x="2241485" y="383254"/>
                  </a:lnTo>
                  <a:lnTo>
                    <a:pt x="2241606" y="360919"/>
                  </a:lnTo>
                  <a:lnTo>
                    <a:pt x="2245952" y="342134"/>
                  </a:lnTo>
                  <a:lnTo>
                    <a:pt x="2247246" y="333957"/>
                  </a:lnTo>
                  <a:lnTo>
                    <a:pt x="2245337" y="323595"/>
                  </a:lnTo>
                  <a:lnTo>
                    <a:pt x="2241096" y="311690"/>
                  </a:lnTo>
                  <a:lnTo>
                    <a:pt x="2235392" y="298889"/>
                  </a:lnTo>
                  <a:lnTo>
                    <a:pt x="69032" y="298889"/>
                  </a:lnTo>
                  <a:lnTo>
                    <a:pt x="66406" y="309367"/>
                  </a:lnTo>
                  <a:lnTo>
                    <a:pt x="66092" y="320634"/>
                  </a:lnTo>
                  <a:lnTo>
                    <a:pt x="66834" y="334195"/>
                  </a:lnTo>
                  <a:lnTo>
                    <a:pt x="67379" y="351557"/>
                  </a:lnTo>
                  <a:lnTo>
                    <a:pt x="66628" y="372512"/>
                  </a:lnTo>
                  <a:lnTo>
                    <a:pt x="64556" y="387318"/>
                  </a:lnTo>
                  <a:lnTo>
                    <a:pt x="61687" y="399062"/>
                  </a:lnTo>
                  <a:lnTo>
                    <a:pt x="58548" y="410832"/>
                  </a:lnTo>
                  <a:lnTo>
                    <a:pt x="58440" y="441073"/>
                  </a:lnTo>
                  <a:lnTo>
                    <a:pt x="61878" y="500030"/>
                  </a:lnTo>
                  <a:lnTo>
                    <a:pt x="67133" y="570735"/>
                  </a:lnTo>
                  <a:lnTo>
                    <a:pt x="72474" y="636215"/>
                  </a:lnTo>
                  <a:lnTo>
                    <a:pt x="76172" y="679502"/>
                  </a:lnTo>
                  <a:lnTo>
                    <a:pt x="81490" y="732381"/>
                  </a:lnTo>
                  <a:lnTo>
                    <a:pt x="83814" y="756179"/>
                  </a:lnTo>
                  <a:lnTo>
                    <a:pt x="85342" y="778756"/>
                  </a:lnTo>
                  <a:lnTo>
                    <a:pt x="62794" y="780708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016000" y="3241305"/>
            <a:ext cx="8100695" cy="2501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2800" b="1" spc="25" dirty="0">
                <a:latin typeface="Trebuchet MS"/>
                <a:cs typeface="Trebuchet MS"/>
              </a:rPr>
              <a:t>Gases</a:t>
            </a:r>
            <a:r>
              <a:rPr sz="2800" b="1" spc="-170" dirty="0">
                <a:latin typeface="Trebuchet MS"/>
                <a:cs typeface="Trebuchet MS"/>
              </a:rPr>
              <a:t> </a:t>
            </a:r>
            <a:r>
              <a:rPr sz="2800" b="1" spc="-15" dirty="0">
                <a:latin typeface="Trebuchet MS"/>
                <a:cs typeface="Trebuchet MS"/>
              </a:rPr>
              <a:t>tóxicos</a:t>
            </a:r>
            <a:r>
              <a:rPr sz="2800" b="1" spc="-170" dirty="0">
                <a:latin typeface="Trebuchet MS"/>
                <a:cs typeface="Trebuchet MS"/>
              </a:rPr>
              <a:t> </a:t>
            </a:r>
            <a:r>
              <a:rPr sz="2800" b="1" spc="5" dirty="0">
                <a:latin typeface="Trebuchet MS"/>
                <a:cs typeface="Trebuchet MS"/>
              </a:rPr>
              <a:t>poderão</a:t>
            </a:r>
            <a:r>
              <a:rPr sz="2800" b="1" spc="-170" dirty="0">
                <a:latin typeface="Trebuchet MS"/>
                <a:cs typeface="Trebuchet MS"/>
              </a:rPr>
              <a:t> </a:t>
            </a:r>
            <a:r>
              <a:rPr sz="2800" b="1" spc="-10" dirty="0">
                <a:latin typeface="Trebuchet MS"/>
                <a:cs typeface="Trebuchet MS"/>
              </a:rPr>
              <a:t>estar</a:t>
            </a:r>
            <a:r>
              <a:rPr sz="2800" b="1" spc="-170" dirty="0">
                <a:latin typeface="Trebuchet MS"/>
                <a:cs typeface="Trebuchet MS"/>
              </a:rPr>
              <a:t> </a:t>
            </a:r>
            <a:r>
              <a:rPr sz="2800" b="1" spc="-10" dirty="0">
                <a:latin typeface="Trebuchet MS"/>
                <a:cs typeface="Trebuchet MS"/>
              </a:rPr>
              <a:t>presentes</a:t>
            </a:r>
            <a:r>
              <a:rPr sz="2800" b="1" spc="-170" dirty="0">
                <a:latin typeface="Trebuchet MS"/>
                <a:cs typeface="Trebuchet MS"/>
              </a:rPr>
              <a:t> </a:t>
            </a:r>
            <a:r>
              <a:rPr sz="2800" b="1" spc="5" dirty="0">
                <a:latin typeface="Trebuchet MS"/>
                <a:cs typeface="Trebuchet MS"/>
              </a:rPr>
              <a:t>no</a:t>
            </a:r>
            <a:r>
              <a:rPr sz="2800" b="1" spc="-170" dirty="0">
                <a:latin typeface="Trebuchet MS"/>
                <a:cs typeface="Trebuchet MS"/>
              </a:rPr>
              <a:t> </a:t>
            </a:r>
            <a:r>
              <a:rPr sz="2800" b="1" spc="10" dirty="0">
                <a:latin typeface="Trebuchet MS"/>
                <a:cs typeface="Trebuchet MS"/>
              </a:rPr>
              <a:t>espaço </a:t>
            </a:r>
            <a:r>
              <a:rPr sz="2800" b="1" spc="-830" dirty="0">
                <a:latin typeface="Trebuchet MS"/>
                <a:cs typeface="Trebuchet MS"/>
              </a:rPr>
              <a:t> </a:t>
            </a:r>
            <a:r>
              <a:rPr sz="2800" b="1" spc="-50" dirty="0">
                <a:latin typeface="Trebuchet MS"/>
                <a:cs typeface="Trebuchet MS"/>
              </a:rPr>
              <a:t>confinado,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50" dirty="0">
                <a:latin typeface="Trebuchet MS"/>
                <a:cs typeface="Trebuchet MS"/>
              </a:rPr>
              <a:t>o</a:t>
            </a:r>
            <a:r>
              <a:rPr sz="2800" b="1" spc="-160" dirty="0">
                <a:latin typeface="Trebuchet MS"/>
                <a:cs typeface="Trebuchet MS"/>
              </a:rPr>
              <a:t> </a:t>
            </a:r>
            <a:r>
              <a:rPr sz="2800" b="1" spc="10" dirty="0">
                <a:latin typeface="Trebuchet MS"/>
                <a:cs typeface="Trebuchet MS"/>
              </a:rPr>
              <a:t>multigás</a:t>
            </a:r>
            <a:r>
              <a:rPr sz="2800" b="1" spc="-160" dirty="0">
                <a:latin typeface="Trebuchet MS"/>
                <a:cs typeface="Trebuchet MS"/>
              </a:rPr>
              <a:t> </a:t>
            </a:r>
            <a:r>
              <a:rPr sz="2800" b="1" spc="-20" dirty="0">
                <a:latin typeface="Trebuchet MS"/>
                <a:cs typeface="Trebuchet MS"/>
              </a:rPr>
              <a:t>monitora</a:t>
            </a:r>
            <a:r>
              <a:rPr sz="2800" b="1" spc="-160" dirty="0">
                <a:latin typeface="Trebuchet MS"/>
                <a:cs typeface="Trebuchet MS"/>
              </a:rPr>
              <a:t> </a:t>
            </a:r>
            <a:r>
              <a:rPr sz="2800" b="1" spc="50" dirty="0">
                <a:latin typeface="Trebuchet MS"/>
                <a:cs typeface="Trebuchet MS"/>
              </a:rPr>
              <a:t>o</a:t>
            </a:r>
            <a:r>
              <a:rPr sz="2800" b="1" spc="-160" dirty="0">
                <a:latin typeface="Trebuchet MS"/>
                <a:cs typeface="Trebuchet MS"/>
              </a:rPr>
              <a:t> </a:t>
            </a:r>
            <a:r>
              <a:rPr sz="2800" b="1" spc="90" dirty="0">
                <a:latin typeface="Trebuchet MS"/>
                <a:cs typeface="Trebuchet MS"/>
              </a:rPr>
              <a:t>gás</a:t>
            </a:r>
            <a:r>
              <a:rPr sz="2800" b="1" spc="-160" dirty="0">
                <a:latin typeface="Trebuchet MS"/>
                <a:cs typeface="Trebuchet MS"/>
              </a:rPr>
              <a:t> </a:t>
            </a:r>
            <a:r>
              <a:rPr sz="2800" b="1" spc="-40" dirty="0">
                <a:latin typeface="Trebuchet MS"/>
                <a:cs typeface="Trebuchet MS"/>
              </a:rPr>
              <a:t>monixico</a:t>
            </a:r>
            <a:r>
              <a:rPr sz="2800" b="1" spc="-160" dirty="0">
                <a:latin typeface="Trebuchet MS"/>
                <a:cs typeface="Trebuchet MS"/>
              </a:rPr>
              <a:t> </a:t>
            </a:r>
            <a:r>
              <a:rPr sz="2800" b="1" spc="-10" dirty="0">
                <a:latin typeface="Trebuchet MS"/>
                <a:cs typeface="Trebuchet MS"/>
              </a:rPr>
              <a:t>de </a:t>
            </a:r>
            <a:r>
              <a:rPr sz="2800" b="1" spc="-830" dirty="0">
                <a:latin typeface="Trebuchet MS"/>
                <a:cs typeface="Trebuchet MS"/>
              </a:rPr>
              <a:t> </a:t>
            </a:r>
            <a:r>
              <a:rPr sz="2800" b="1" spc="-100" dirty="0">
                <a:latin typeface="Trebuchet MS"/>
                <a:cs typeface="Trebuchet MS"/>
              </a:rPr>
              <a:t>c</a:t>
            </a:r>
            <a:r>
              <a:rPr sz="2800" b="1" spc="35" dirty="0">
                <a:latin typeface="Trebuchet MS"/>
                <a:cs typeface="Trebuchet MS"/>
              </a:rPr>
              <a:t>a</a:t>
            </a:r>
            <a:r>
              <a:rPr sz="2800" b="1" spc="-90" dirty="0">
                <a:latin typeface="Trebuchet MS"/>
                <a:cs typeface="Trebuchet MS"/>
              </a:rPr>
              <a:t>r</a:t>
            </a:r>
            <a:r>
              <a:rPr sz="2800" b="1" spc="35" dirty="0">
                <a:latin typeface="Trebuchet MS"/>
                <a:cs typeface="Trebuchet MS"/>
              </a:rPr>
              <a:t>b</a:t>
            </a:r>
            <a:r>
              <a:rPr sz="2800" b="1" spc="45" dirty="0">
                <a:latin typeface="Trebuchet MS"/>
                <a:cs typeface="Trebuchet MS"/>
              </a:rPr>
              <a:t>o</a:t>
            </a:r>
            <a:r>
              <a:rPr sz="2800" b="1" spc="-40" dirty="0">
                <a:latin typeface="Trebuchet MS"/>
                <a:cs typeface="Trebuchet MS"/>
              </a:rPr>
              <a:t>n</a:t>
            </a:r>
            <a:r>
              <a:rPr sz="2800" b="1" spc="50" dirty="0">
                <a:latin typeface="Trebuchet MS"/>
                <a:cs typeface="Trebuchet MS"/>
              </a:rPr>
              <a:t>o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125" dirty="0">
                <a:latin typeface="Trebuchet MS"/>
                <a:cs typeface="Trebuchet MS"/>
              </a:rPr>
              <a:t>(</a:t>
            </a:r>
            <a:r>
              <a:rPr sz="2800" b="1" spc="-120" dirty="0">
                <a:latin typeface="Trebuchet MS"/>
                <a:cs typeface="Trebuchet MS"/>
              </a:rPr>
              <a:t>C</a:t>
            </a:r>
            <a:r>
              <a:rPr sz="2800" b="1" spc="-40" dirty="0">
                <a:latin typeface="Trebuchet MS"/>
                <a:cs typeface="Trebuchet MS"/>
              </a:rPr>
              <a:t>O</a:t>
            </a:r>
            <a:r>
              <a:rPr sz="2800" b="1" spc="-125" dirty="0">
                <a:latin typeface="Trebuchet MS"/>
                <a:cs typeface="Trebuchet MS"/>
              </a:rPr>
              <a:t>)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70" dirty="0">
                <a:latin typeface="Trebuchet MS"/>
                <a:cs typeface="Trebuchet MS"/>
              </a:rPr>
              <a:t>e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50" dirty="0">
                <a:latin typeface="Trebuchet MS"/>
                <a:cs typeface="Trebuchet MS"/>
              </a:rPr>
              <a:t>o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110" dirty="0">
                <a:latin typeface="Trebuchet MS"/>
                <a:cs typeface="Trebuchet MS"/>
              </a:rPr>
              <a:t>g</a:t>
            </a:r>
            <a:r>
              <a:rPr sz="2800" b="1" spc="35" dirty="0">
                <a:latin typeface="Trebuchet MS"/>
                <a:cs typeface="Trebuchet MS"/>
              </a:rPr>
              <a:t>á</a:t>
            </a:r>
            <a:r>
              <a:rPr sz="2800" b="1" spc="135" dirty="0">
                <a:latin typeface="Trebuchet MS"/>
                <a:cs typeface="Trebuchet MS"/>
              </a:rPr>
              <a:t>s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145" dirty="0">
                <a:latin typeface="Trebuchet MS"/>
                <a:cs typeface="Trebuchet MS"/>
              </a:rPr>
              <a:t>S</a:t>
            </a:r>
            <a:r>
              <a:rPr sz="2800" b="1" spc="-55" dirty="0">
                <a:latin typeface="Trebuchet MS"/>
                <a:cs typeface="Trebuchet MS"/>
              </a:rPr>
              <a:t>u</a:t>
            </a:r>
            <a:r>
              <a:rPr sz="2800" b="1" dirty="0">
                <a:latin typeface="Trebuchet MS"/>
                <a:cs typeface="Trebuchet MS"/>
              </a:rPr>
              <a:t>l</a:t>
            </a:r>
            <a:r>
              <a:rPr sz="2800" b="1" spc="-55" dirty="0">
                <a:latin typeface="Trebuchet MS"/>
                <a:cs typeface="Trebuchet MS"/>
              </a:rPr>
              <a:t>f</a:t>
            </a:r>
            <a:r>
              <a:rPr sz="2800" b="1" spc="-75" dirty="0">
                <a:latin typeface="Trebuchet MS"/>
                <a:cs typeface="Trebuchet MS"/>
              </a:rPr>
              <a:t>e</a:t>
            </a:r>
            <a:r>
              <a:rPr sz="2800" b="1" spc="-50" dirty="0">
                <a:latin typeface="Trebuchet MS"/>
                <a:cs typeface="Trebuchet MS"/>
              </a:rPr>
              <a:t>t</a:t>
            </a:r>
            <a:r>
              <a:rPr sz="2800" b="1" spc="50" dirty="0">
                <a:latin typeface="Trebuchet MS"/>
                <a:cs typeface="Trebuchet MS"/>
              </a:rPr>
              <a:t>o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45" dirty="0">
                <a:latin typeface="Trebuchet MS"/>
                <a:cs typeface="Trebuchet MS"/>
              </a:rPr>
              <a:t>d</a:t>
            </a:r>
            <a:r>
              <a:rPr sz="2800" b="1" spc="-70" dirty="0">
                <a:latin typeface="Trebuchet MS"/>
                <a:cs typeface="Trebuchet MS"/>
              </a:rPr>
              <a:t>e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50" dirty="0">
                <a:latin typeface="Trebuchet MS"/>
                <a:cs typeface="Trebuchet MS"/>
              </a:rPr>
              <a:t>Hi</a:t>
            </a:r>
            <a:r>
              <a:rPr sz="2800" b="1" spc="45" dirty="0">
                <a:latin typeface="Trebuchet MS"/>
                <a:cs typeface="Trebuchet MS"/>
              </a:rPr>
              <a:t>d</a:t>
            </a:r>
            <a:r>
              <a:rPr sz="2800" b="1" spc="-90" dirty="0">
                <a:latin typeface="Trebuchet MS"/>
                <a:cs typeface="Trebuchet MS"/>
              </a:rPr>
              <a:t>r</a:t>
            </a:r>
            <a:r>
              <a:rPr sz="2800" b="1" spc="45" dirty="0">
                <a:latin typeface="Trebuchet MS"/>
                <a:cs typeface="Trebuchet MS"/>
              </a:rPr>
              <a:t>o</a:t>
            </a:r>
            <a:r>
              <a:rPr sz="2800" b="1" spc="110" dirty="0">
                <a:latin typeface="Trebuchet MS"/>
                <a:cs typeface="Trebuchet MS"/>
              </a:rPr>
              <a:t>g</a:t>
            </a:r>
            <a:r>
              <a:rPr sz="2800" b="1" spc="-75" dirty="0">
                <a:latin typeface="Trebuchet MS"/>
                <a:cs typeface="Trebuchet MS"/>
              </a:rPr>
              <a:t>ê</a:t>
            </a:r>
            <a:r>
              <a:rPr sz="2800" b="1" spc="-40" dirty="0">
                <a:latin typeface="Trebuchet MS"/>
                <a:cs typeface="Trebuchet MS"/>
              </a:rPr>
              <a:t>n</a:t>
            </a:r>
            <a:r>
              <a:rPr sz="2800" b="1" spc="-50" dirty="0">
                <a:latin typeface="Trebuchet MS"/>
                <a:cs typeface="Trebuchet MS"/>
              </a:rPr>
              <a:t>i</a:t>
            </a:r>
            <a:r>
              <a:rPr sz="2800" b="1" spc="50" dirty="0">
                <a:latin typeface="Trebuchet MS"/>
                <a:cs typeface="Trebuchet MS"/>
              </a:rPr>
              <a:t>o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125" dirty="0">
                <a:latin typeface="Trebuchet MS"/>
                <a:cs typeface="Trebuchet MS"/>
              </a:rPr>
              <a:t>(</a:t>
            </a:r>
            <a:r>
              <a:rPr sz="2800" b="1" spc="-50" dirty="0">
                <a:latin typeface="Trebuchet MS"/>
                <a:cs typeface="Trebuchet MS"/>
              </a:rPr>
              <a:t>H</a:t>
            </a:r>
            <a:r>
              <a:rPr sz="2800" b="1" spc="-215" dirty="0">
                <a:latin typeface="Trebuchet MS"/>
                <a:cs typeface="Trebuchet MS"/>
              </a:rPr>
              <a:t>2</a:t>
            </a:r>
            <a:r>
              <a:rPr sz="2800" b="1" spc="130" dirty="0">
                <a:latin typeface="Trebuchet MS"/>
                <a:cs typeface="Trebuchet MS"/>
              </a:rPr>
              <a:t>s</a:t>
            </a:r>
            <a:r>
              <a:rPr sz="2800" b="1" spc="-125" dirty="0">
                <a:latin typeface="Trebuchet MS"/>
                <a:cs typeface="Trebuchet MS"/>
              </a:rPr>
              <a:t>)</a:t>
            </a:r>
            <a:r>
              <a:rPr sz="2800" b="1" spc="-315" dirty="0">
                <a:latin typeface="Trebuchet MS"/>
                <a:cs typeface="Trebuchet MS"/>
              </a:rPr>
              <a:t>,  </a:t>
            </a:r>
            <a:r>
              <a:rPr sz="2800" b="1" spc="10" dirty="0">
                <a:latin typeface="Trebuchet MS"/>
                <a:cs typeface="Trebuchet MS"/>
              </a:rPr>
              <a:t>quando </a:t>
            </a:r>
            <a:r>
              <a:rPr sz="2800" b="1" spc="-20" dirty="0">
                <a:latin typeface="Trebuchet MS"/>
                <a:cs typeface="Trebuchet MS"/>
              </a:rPr>
              <a:t>identificamos </a:t>
            </a:r>
            <a:r>
              <a:rPr sz="2800" b="1" spc="40" dirty="0">
                <a:latin typeface="Trebuchet MS"/>
                <a:cs typeface="Trebuchet MS"/>
              </a:rPr>
              <a:t>a </a:t>
            </a:r>
            <a:r>
              <a:rPr sz="2800" b="1" spc="-25" dirty="0">
                <a:latin typeface="Trebuchet MS"/>
                <a:cs typeface="Trebuchet MS"/>
              </a:rPr>
              <a:t>presença </a:t>
            </a:r>
            <a:r>
              <a:rPr sz="2800" b="1" spc="50" dirty="0">
                <a:latin typeface="Trebuchet MS"/>
                <a:cs typeface="Trebuchet MS"/>
              </a:rPr>
              <a:t>desses </a:t>
            </a:r>
            <a:r>
              <a:rPr sz="2800" b="1" spc="-5" dirty="0">
                <a:latin typeface="Trebuchet MS"/>
                <a:cs typeface="Trebuchet MS"/>
              </a:rPr>
              <a:t>gases, </a:t>
            </a:r>
            <a:r>
              <a:rPr sz="2800" b="1" dirty="0">
                <a:latin typeface="Trebuchet MS"/>
                <a:cs typeface="Trebuchet MS"/>
              </a:rPr>
              <a:t> </a:t>
            </a:r>
            <a:r>
              <a:rPr sz="2800" b="1" spc="-5" dirty="0">
                <a:latin typeface="Trebuchet MS"/>
                <a:cs typeface="Trebuchet MS"/>
              </a:rPr>
              <a:t>devemos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80" dirty="0">
                <a:latin typeface="Trebuchet MS"/>
                <a:cs typeface="Trebuchet MS"/>
              </a:rPr>
              <a:t>fazer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40" dirty="0">
                <a:latin typeface="Trebuchet MS"/>
                <a:cs typeface="Trebuchet MS"/>
              </a:rPr>
              <a:t>a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25" dirty="0">
                <a:latin typeface="Trebuchet MS"/>
                <a:cs typeface="Trebuchet MS"/>
              </a:rPr>
              <a:t>eliminação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5" dirty="0">
                <a:latin typeface="Trebuchet MS"/>
                <a:cs typeface="Trebuchet MS"/>
              </a:rPr>
              <a:t>ou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50" dirty="0">
                <a:latin typeface="Trebuchet MS"/>
                <a:cs typeface="Trebuchet MS"/>
              </a:rPr>
              <a:t>o</a:t>
            </a:r>
            <a:r>
              <a:rPr sz="2800" b="1" spc="-165" dirty="0">
                <a:latin typeface="Trebuchet MS"/>
                <a:cs typeface="Trebuchet MS"/>
              </a:rPr>
              <a:t> </a:t>
            </a:r>
            <a:r>
              <a:rPr sz="2800" b="1" spc="-70" dirty="0">
                <a:latin typeface="Trebuchet MS"/>
                <a:cs typeface="Trebuchet MS"/>
              </a:rPr>
              <a:t>controle.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75797" y="6649981"/>
            <a:ext cx="3493770" cy="2425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4100"/>
              </a:lnSpc>
              <a:spcBef>
                <a:spcPts val="100"/>
              </a:spcBef>
            </a:pPr>
            <a:r>
              <a:rPr sz="2300" spc="20" dirty="0">
                <a:solidFill>
                  <a:srgbClr val="FF1616"/>
                </a:solidFill>
                <a:latin typeface="Trebuchet MS"/>
                <a:cs typeface="Trebuchet MS"/>
              </a:rPr>
              <a:t>Eliminação</a:t>
            </a:r>
            <a:r>
              <a:rPr sz="2300" spc="-13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300" spc="5" dirty="0">
                <a:latin typeface="Trebuchet MS"/>
                <a:cs typeface="Trebuchet MS"/>
              </a:rPr>
              <a:t>é</a:t>
            </a:r>
            <a:r>
              <a:rPr sz="2300" spc="-135" dirty="0">
                <a:latin typeface="Trebuchet MS"/>
                <a:cs typeface="Trebuchet MS"/>
              </a:rPr>
              <a:t> </a:t>
            </a:r>
            <a:r>
              <a:rPr sz="2300" spc="-15" dirty="0">
                <a:latin typeface="Trebuchet MS"/>
                <a:cs typeface="Trebuchet MS"/>
              </a:rPr>
              <a:t>feita</a:t>
            </a:r>
            <a:r>
              <a:rPr sz="2300" spc="-135" dirty="0">
                <a:latin typeface="Trebuchet MS"/>
                <a:cs typeface="Trebuchet MS"/>
              </a:rPr>
              <a:t> </a:t>
            </a:r>
            <a:r>
              <a:rPr sz="2300" spc="30" dirty="0">
                <a:latin typeface="Trebuchet MS"/>
                <a:cs typeface="Trebuchet MS"/>
              </a:rPr>
              <a:t>através </a:t>
            </a:r>
            <a:r>
              <a:rPr sz="2300" spc="-680" dirty="0">
                <a:latin typeface="Trebuchet MS"/>
                <a:cs typeface="Trebuchet MS"/>
              </a:rPr>
              <a:t> </a:t>
            </a:r>
            <a:r>
              <a:rPr sz="2300" spc="100" dirty="0">
                <a:latin typeface="Trebuchet MS"/>
                <a:cs typeface="Trebuchet MS"/>
              </a:rPr>
              <a:t>do </a:t>
            </a:r>
            <a:r>
              <a:rPr sz="2300" spc="45" dirty="0">
                <a:latin typeface="Trebuchet MS"/>
                <a:cs typeface="Trebuchet MS"/>
              </a:rPr>
              <a:t>sistema de </a:t>
            </a:r>
            <a:r>
              <a:rPr sz="2300" spc="-5" dirty="0">
                <a:latin typeface="Trebuchet MS"/>
                <a:cs typeface="Trebuchet MS"/>
              </a:rPr>
              <a:t>purga, </a:t>
            </a:r>
            <a:r>
              <a:rPr sz="2300" dirty="0">
                <a:latin typeface="Trebuchet MS"/>
                <a:cs typeface="Trebuchet MS"/>
              </a:rPr>
              <a:t> </a:t>
            </a:r>
            <a:r>
              <a:rPr sz="2300" spc="60" dirty="0">
                <a:latin typeface="Trebuchet MS"/>
                <a:cs typeface="Trebuchet MS"/>
              </a:rPr>
              <a:t>expulsando </a:t>
            </a:r>
            <a:r>
              <a:rPr sz="2300" spc="130" dirty="0">
                <a:latin typeface="Trebuchet MS"/>
                <a:cs typeface="Trebuchet MS"/>
              </a:rPr>
              <a:t>os </a:t>
            </a:r>
            <a:r>
              <a:rPr sz="2300" spc="135" dirty="0">
                <a:latin typeface="Trebuchet MS"/>
                <a:cs typeface="Trebuchet MS"/>
              </a:rPr>
              <a:t> </a:t>
            </a:r>
            <a:r>
              <a:rPr sz="2300" spc="35" dirty="0">
                <a:latin typeface="Trebuchet MS"/>
                <a:cs typeface="Trebuchet MS"/>
              </a:rPr>
              <a:t>contaminantes</a:t>
            </a:r>
            <a:r>
              <a:rPr sz="2300" spc="-160" dirty="0">
                <a:latin typeface="Trebuchet MS"/>
                <a:cs typeface="Trebuchet MS"/>
              </a:rPr>
              <a:t> </a:t>
            </a:r>
            <a:r>
              <a:rPr sz="2300" spc="30" dirty="0">
                <a:latin typeface="Trebuchet MS"/>
                <a:cs typeface="Trebuchet MS"/>
              </a:rPr>
              <a:t>através</a:t>
            </a:r>
            <a:r>
              <a:rPr sz="2300" spc="-155" dirty="0">
                <a:latin typeface="Trebuchet MS"/>
                <a:cs typeface="Trebuchet MS"/>
              </a:rPr>
              <a:t> </a:t>
            </a:r>
            <a:r>
              <a:rPr sz="2300" spc="100" dirty="0">
                <a:latin typeface="Trebuchet MS"/>
                <a:cs typeface="Trebuchet MS"/>
              </a:rPr>
              <a:t>do </a:t>
            </a:r>
            <a:r>
              <a:rPr sz="2300" spc="-675" dirty="0">
                <a:latin typeface="Trebuchet MS"/>
                <a:cs typeface="Trebuchet MS"/>
              </a:rPr>
              <a:t> </a:t>
            </a:r>
            <a:r>
              <a:rPr sz="2300" spc="70" dirty="0">
                <a:latin typeface="Trebuchet MS"/>
                <a:cs typeface="Trebuchet MS"/>
              </a:rPr>
              <a:t>processo </a:t>
            </a:r>
            <a:r>
              <a:rPr sz="2300" spc="45" dirty="0">
                <a:latin typeface="Trebuchet MS"/>
                <a:cs typeface="Trebuchet MS"/>
              </a:rPr>
              <a:t>de </a:t>
            </a:r>
            <a:r>
              <a:rPr sz="2300" spc="15" dirty="0">
                <a:latin typeface="Trebuchet MS"/>
                <a:cs typeface="Trebuchet MS"/>
              </a:rPr>
              <a:t>ventilação </a:t>
            </a:r>
            <a:r>
              <a:rPr sz="2300" spc="20" dirty="0">
                <a:latin typeface="Trebuchet MS"/>
                <a:cs typeface="Trebuchet MS"/>
              </a:rPr>
              <a:t> </a:t>
            </a:r>
            <a:r>
              <a:rPr sz="2300" spc="35" dirty="0">
                <a:latin typeface="Trebuchet MS"/>
                <a:cs typeface="Trebuchet MS"/>
              </a:rPr>
              <a:t>com</a:t>
            </a:r>
            <a:r>
              <a:rPr sz="2300" spc="-130" dirty="0">
                <a:latin typeface="Trebuchet MS"/>
                <a:cs typeface="Trebuchet MS"/>
              </a:rPr>
              <a:t> </a:t>
            </a:r>
            <a:r>
              <a:rPr sz="2300" spc="105" dirty="0">
                <a:latin typeface="Trebuchet MS"/>
                <a:cs typeface="Trebuchet MS"/>
              </a:rPr>
              <a:t>o</a:t>
            </a:r>
            <a:r>
              <a:rPr sz="2300" spc="-125" dirty="0">
                <a:latin typeface="Trebuchet MS"/>
                <a:cs typeface="Trebuchet MS"/>
              </a:rPr>
              <a:t> </a:t>
            </a:r>
            <a:r>
              <a:rPr sz="2300" spc="40" dirty="0">
                <a:latin typeface="Trebuchet MS"/>
                <a:cs typeface="Trebuchet MS"/>
              </a:rPr>
              <a:t>motor</a:t>
            </a:r>
            <a:r>
              <a:rPr sz="2300" spc="-125" dirty="0">
                <a:latin typeface="Trebuchet MS"/>
                <a:cs typeface="Trebuchet MS"/>
              </a:rPr>
              <a:t> </a:t>
            </a:r>
            <a:r>
              <a:rPr sz="2300" dirty="0">
                <a:latin typeface="Trebuchet MS"/>
                <a:cs typeface="Trebuchet MS"/>
              </a:rPr>
              <a:t>exaustor.</a:t>
            </a:r>
            <a:endParaRPr sz="23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50947" y="6649981"/>
            <a:ext cx="3500754" cy="2025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4100"/>
              </a:lnSpc>
              <a:spcBef>
                <a:spcPts val="100"/>
              </a:spcBef>
            </a:pPr>
            <a:r>
              <a:rPr sz="2300" spc="20" dirty="0">
                <a:solidFill>
                  <a:srgbClr val="FF1616"/>
                </a:solidFill>
                <a:latin typeface="Trebuchet MS"/>
                <a:cs typeface="Trebuchet MS"/>
              </a:rPr>
              <a:t>Controle </a:t>
            </a:r>
            <a:r>
              <a:rPr sz="2300" spc="5" dirty="0">
                <a:latin typeface="Trebuchet MS"/>
                <a:cs typeface="Trebuchet MS"/>
              </a:rPr>
              <a:t>é </a:t>
            </a:r>
            <a:r>
              <a:rPr sz="2300" spc="-5" dirty="0">
                <a:latin typeface="Trebuchet MS"/>
                <a:cs typeface="Trebuchet MS"/>
              </a:rPr>
              <a:t>feito </a:t>
            </a:r>
            <a:r>
              <a:rPr sz="2300" spc="35" dirty="0">
                <a:latin typeface="Trebuchet MS"/>
                <a:cs typeface="Trebuchet MS"/>
              </a:rPr>
              <a:t>com </a:t>
            </a:r>
            <a:r>
              <a:rPr sz="2300" spc="45" dirty="0">
                <a:latin typeface="Trebuchet MS"/>
                <a:cs typeface="Trebuchet MS"/>
              </a:rPr>
              <a:t>a </a:t>
            </a:r>
            <a:r>
              <a:rPr sz="2300" spc="50" dirty="0">
                <a:latin typeface="Trebuchet MS"/>
                <a:cs typeface="Trebuchet MS"/>
              </a:rPr>
              <a:t> </a:t>
            </a:r>
            <a:r>
              <a:rPr sz="2300" spc="30" dirty="0">
                <a:latin typeface="Trebuchet MS"/>
                <a:cs typeface="Trebuchet MS"/>
              </a:rPr>
              <a:t>proteção</a:t>
            </a:r>
            <a:r>
              <a:rPr sz="2300" spc="-150" dirty="0">
                <a:latin typeface="Trebuchet MS"/>
                <a:cs typeface="Trebuchet MS"/>
              </a:rPr>
              <a:t> </a:t>
            </a:r>
            <a:r>
              <a:rPr sz="2300" spc="5" dirty="0">
                <a:latin typeface="Trebuchet MS"/>
                <a:cs typeface="Trebuchet MS"/>
              </a:rPr>
              <a:t>respiratória,</a:t>
            </a:r>
            <a:r>
              <a:rPr sz="2300" spc="-150" dirty="0">
                <a:latin typeface="Trebuchet MS"/>
                <a:cs typeface="Trebuchet MS"/>
              </a:rPr>
              <a:t> </a:t>
            </a:r>
            <a:r>
              <a:rPr sz="2300" spc="110" dirty="0">
                <a:latin typeface="Trebuchet MS"/>
                <a:cs typeface="Trebuchet MS"/>
              </a:rPr>
              <a:t>uso </a:t>
            </a:r>
            <a:r>
              <a:rPr sz="2300" spc="-680" dirty="0">
                <a:latin typeface="Trebuchet MS"/>
                <a:cs typeface="Trebuchet MS"/>
              </a:rPr>
              <a:t> </a:t>
            </a:r>
            <a:r>
              <a:rPr sz="2300" spc="45" dirty="0">
                <a:latin typeface="Trebuchet MS"/>
                <a:cs typeface="Trebuchet MS"/>
              </a:rPr>
              <a:t>de </a:t>
            </a:r>
            <a:r>
              <a:rPr sz="2300" spc="25" dirty="0">
                <a:latin typeface="Trebuchet MS"/>
                <a:cs typeface="Trebuchet MS"/>
              </a:rPr>
              <a:t>ar </a:t>
            </a:r>
            <a:r>
              <a:rPr sz="2300" spc="70" dirty="0">
                <a:latin typeface="Trebuchet MS"/>
                <a:cs typeface="Trebuchet MS"/>
              </a:rPr>
              <a:t>mandado </a:t>
            </a:r>
            <a:r>
              <a:rPr sz="2300" spc="35" dirty="0">
                <a:latin typeface="Trebuchet MS"/>
                <a:cs typeface="Trebuchet MS"/>
              </a:rPr>
              <a:t>com </a:t>
            </a:r>
            <a:r>
              <a:rPr sz="2300" spc="40" dirty="0">
                <a:latin typeface="Trebuchet MS"/>
                <a:cs typeface="Trebuchet MS"/>
              </a:rPr>
              <a:t> </a:t>
            </a:r>
            <a:r>
              <a:rPr sz="2300" spc="25" dirty="0">
                <a:latin typeface="Trebuchet MS"/>
                <a:cs typeface="Trebuchet MS"/>
              </a:rPr>
              <a:t>cilindro </a:t>
            </a:r>
            <a:r>
              <a:rPr sz="2300" spc="45" dirty="0">
                <a:latin typeface="Trebuchet MS"/>
                <a:cs typeface="Trebuchet MS"/>
              </a:rPr>
              <a:t>de </a:t>
            </a:r>
            <a:r>
              <a:rPr sz="2300" spc="40" dirty="0">
                <a:latin typeface="Trebuchet MS"/>
                <a:cs typeface="Trebuchet MS"/>
              </a:rPr>
              <a:t>escape </a:t>
            </a:r>
            <a:r>
              <a:rPr sz="2300" spc="85" dirty="0">
                <a:latin typeface="Trebuchet MS"/>
                <a:cs typeface="Trebuchet MS"/>
              </a:rPr>
              <a:t>ou </a:t>
            </a:r>
            <a:r>
              <a:rPr sz="2300" spc="90" dirty="0">
                <a:latin typeface="Trebuchet MS"/>
                <a:cs typeface="Trebuchet MS"/>
              </a:rPr>
              <a:t> </a:t>
            </a:r>
            <a:r>
              <a:rPr sz="2300" spc="40" dirty="0">
                <a:latin typeface="Trebuchet MS"/>
                <a:cs typeface="Trebuchet MS"/>
              </a:rPr>
              <a:t>equipamento</a:t>
            </a:r>
            <a:r>
              <a:rPr sz="2300" spc="-145" dirty="0">
                <a:latin typeface="Trebuchet MS"/>
                <a:cs typeface="Trebuchet MS"/>
              </a:rPr>
              <a:t> </a:t>
            </a:r>
            <a:r>
              <a:rPr sz="2300" spc="20" dirty="0">
                <a:latin typeface="Trebuchet MS"/>
                <a:cs typeface="Trebuchet MS"/>
              </a:rPr>
              <a:t>autônomo.</a:t>
            </a:r>
            <a:endParaRPr sz="2300">
              <a:latin typeface="Trebuchet MS"/>
              <a:cs typeface="Trebuchet MS"/>
            </a:endParaRPr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C66EF843-0D06-E327-EE75-7E0FE812AB80}"/>
              </a:ext>
            </a:extLst>
          </p:cNvPr>
          <p:cNvSpPr txBox="1">
            <a:spLocks/>
          </p:cNvSpPr>
          <p:nvPr/>
        </p:nvSpPr>
        <p:spPr>
          <a:xfrm>
            <a:off x="800688" y="2384769"/>
            <a:ext cx="898461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3240"/>
              </a:spcBef>
            </a:pPr>
            <a:r>
              <a:rPr lang="pt-BR" sz="4400" kern="0" spc="130" dirty="0">
                <a:solidFill>
                  <a:srgbClr val="787E11"/>
                </a:solidFill>
                <a:latin typeface="Trebuchet MS"/>
                <a:cs typeface="Trebuchet MS"/>
              </a:rPr>
              <a:t>ATMOSFÉRA TÓXICA</a:t>
            </a:r>
            <a:endParaRPr lang="pt-BR" sz="44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2" name="object 11">
            <a:extLst>
              <a:ext uri="{FF2B5EF4-FFF2-40B4-BE49-F238E27FC236}">
                <a16:creationId xmlns:a16="http://schemas.microsoft.com/office/drawing/2014/main" id="{939B5221-1398-0A0A-DFAC-855FD254D05F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0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9"/>
                </a:moveTo>
                <a:lnTo>
                  <a:pt x="1756815" y="6085859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9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45997" y="2120109"/>
            <a:ext cx="7607030" cy="6591255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033442" y="2978414"/>
            <a:ext cx="7882255" cy="7281545"/>
            <a:chOff x="1033442" y="2978414"/>
            <a:chExt cx="7882255" cy="7281545"/>
          </a:xfrm>
        </p:grpSpPr>
        <p:sp>
          <p:nvSpPr>
            <p:cNvPr id="9" name="object 9"/>
            <p:cNvSpPr/>
            <p:nvPr/>
          </p:nvSpPr>
          <p:spPr>
            <a:xfrm>
              <a:off x="1033442" y="3224669"/>
              <a:ext cx="7189470" cy="7035165"/>
            </a:xfrm>
            <a:custGeom>
              <a:avLst/>
              <a:gdLst/>
              <a:ahLst/>
              <a:cxnLst/>
              <a:rect l="l" t="t" r="r" b="b"/>
              <a:pathLst>
                <a:path w="7189470" h="7035165">
                  <a:moveTo>
                    <a:pt x="7189036" y="7034978"/>
                  </a:moveTo>
                  <a:lnTo>
                    <a:pt x="504504" y="7034978"/>
                  </a:lnTo>
                  <a:lnTo>
                    <a:pt x="146161" y="5211475"/>
                  </a:lnTo>
                  <a:lnTo>
                    <a:pt x="10337" y="2961935"/>
                  </a:lnTo>
                  <a:lnTo>
                    <a:pt x="0" y="1051274"/>
                  </a:lnTo>
                  <a:lnTo>
                    <a:pt x="18116" y="244406"/>
                  </a:lnTo>
                  <a:lnTo>
                    <a:pt x="1112950" y="720956"/>
                  </a:lnTo>
                  <a:lnTo>
                    <a:pt x="1130237" y="674131"/>
                  </a:lnTo>
                  <a:lnTo>
                    <a:pt x="1149392" y="624815"/>
                  </a:lnTo>
                  <a:lnTo>
                    <a:pt x="1170112" y="573771"/>
                  </a:lnTo>
                  <a:lnTo>
                    <a:pt x="1192093" y="521762"/>
                  </a:lnTo>
                  <a:lnTo>
                    <a:pt x="1215034" y="469550"/>
                  </a:lnTo>
                  <a:lnTo>
                    <a:pt x="1238629" y="417897"/>
                  </a:lnTo>
                  <a:lnTo>
                    <a:pt x="1262576" y="367567"/>
                  </a:lnTo>
                  <a:lnTo>
                    <a:pt x="1286572" y="319322"/>
                  </a:lnTo>
                  <a:lnTo>
                    <a:pt x="1310312" y="273925"/>
                  </a:lnTo>
                  <a:lnTo>
                    <a:pt x="1333494" y="232138"/>
                  </a:lnTo>
                  <a:lnTo>
                    <a:pt x="1355815" y="194723"/>
                  </a:lnTo>
                  <a:lnTo>
                    <a:pt x="1376970" y="162444"/>
                  </a:lnTo>
                  <a:lnTo>
                    <a:pt x="3840331" y="0"/>
                  </a:lnTo>
                  <a:lnTo>
                    <a:pt x="4977372" y="244406"/>
                  </a:lnTo>
                  <a:lnTo>
                    <a:pt x="5327406" y="588276"/>
                  </a:lnTo>
                  <a:lnTo>
                    <a:pt x="5192962" y="1233680"/>
                  </a:lnTo>
                  <a:lnTo>
                    <a:pt x="2523930" y="1335054"/>
                  </a:lnTo>
                  <a:lnTo>
                    <a:pt x="6700184" y="3152820"/>
                  </a:lnTo>
                  <a:lnTo>
                    <a:pt x="6707527" y="3373288"/>
                  </a:lnTo>
                  <a:lnTo>
                    <a:pt x="6716251" y="3595664"/>
                  </a:lnTo>
                  <a:lnTo>
                    <a:pt x="6726447" y="3819225"/>
                  </a:lnTo>
                  <a:lnTo>
                    <a:pt x="6738208" y="4043246"/>
                  </a:lnTo>
                  <a:lnTo>
                    <a:pt x="6748111" y="4211130"/>
                  </a:lnTo>
                  <a:lnTo>
                    <a:pt x="6758984" y="4378561"/>
                  </a:lnTo>
                  <a:lnTo>
                    <a:pt x="6770866" y="4545235"/>
                  </a:lnTo>
                  <a:lnTo>
                    <a:pt x="6783796" y="4710845"/>
                  </a:lnTo>
                  <a:lnTo>
                    <a:pt x="6797813" y="4875087"/>
                  </a:lnTo>
                  <a:lnTo>
                    <a:pt x="6812955" y="5037656"/>
                  </a:lnTo>
                  <a:lnTo>
                    <a:pt x="6829261" y="5198247"/>
                  </a:lnTo>
                  <a:lnTo>
                    <a:pt x="6840797" y="5304058"/>
                  </a:lnTo>
                  <a:lnTo>
                    <a:pt x="6852880" y="5408763"/>
                  </a:lnTo>
                  <a:lnTo>
                    <a:pt x="6865520" y="5512272"/>
                  </a:lnTo>
                  <a:lnTo>
                    <a:pt x="6878728" y="5614495"/>
                  </a:lnTo>
                  <a:lnTo>
                    <a:pt x="6892518" y="5715342"/>
                  </a:lnTo>
                  <a:lnTo>
                    <a:pt x="6906899" y="5814721"/>
                  </a:lnTo>
                  <a:lnTo>
                    <a:pt x="6921884" y="5912543"/>
                  </a:lnTo>
                  <a:lnTo>
                    <a:pt x="6937483" y="6008717"/>
                  </a:lnTo>
                  <a:lnTo>
                    <a:pt x="6953709" y="6103153"/>
                  </a:lnTo>
                  <a:lnTo>
                    <a:pt x="6970573" y="6195760"/>
                  </a:lnTo>
                  <a:lnTo>
                    <a:pt x="6988086" y="6286448"/>
                  </a:lnTo>
                  <a:lnTo>
                    <a:pt x="7006260" y="6375126"/>
                  </a:lnTo>
                  <a:lnTo>
                    <a:pt x="7025106" y="6461705"/>
                  </a:lnTo>
                  <a:lnTo>
                    <a:pt x="7044636" y="6546093"/>
                  </a:lnTo>
                  <a:lnTo>
                    <a:pt x="7064860" y="6628200"/>
                  </a:lnTo>
                  <a:lnTo>
                    <a:pt x="7075237" y="6668370"/>
                  </a:lnTo>
                  <a:lnTo>
                    <a:pt x="7085792" y="6707936"/>
                  </a:lnTo>
                  <a:lnTo>
                    <a:pt x="7096526" y="6746886"/>
                  </a:lnTo>
                  <a:lnTo>
                    <a:pt x="7107442" y="6785210"/>
                  </a:lnTo>
                  <a:lnTo>
                    <a:pt x="7118539" y="6822895"/>
                  </a:lnTo>
                  <a:lnTo>
                    <a:pt x="7129821" y="6859932"/>
                  </a:lnTo>
                  <a:lnTo>
                    <a:pt x="7141288" y="6896308"/>
                  </a:lnTo>
                  <a:lnTo>
                    <a:pt x="7164783" y="6967032"/>
                  </a:lnTo>
                  <a:lnTo>
                    <a:pt x="7176814" y="7001358"/>
                  </a:lnTo>
                  <a:lnTo>
                    <a:pt x="7189036" y="7034978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51559" y="3469076"/>
              <a:ext cx="7863840" cy="6062980"/>
            </a:xfrm>
            <a:custGeom>
              <a:avLst/>
              <a:gdLst/>
              <a:ahLst/>
              <a:cxnLst/>
              <a:rect l="l" t="t" r="r" b="b"/>
              <a:pathLst>
                <a:path w="7863840" h="6062980">
                  <a:moveTo>
                    <a:pt x="7863840" y="6062960"/>
                  </a:moveTo>
                  <a:lnTo>
                    <a:pt x="1179308" y="6062960"/>
                  </a:lnTo>
                  <a:lnTo>
                    <a:pt x="527361" y="4488597"/>
                  </a:lnTo>
                  <a:lnTo>
                    <a:pt x="173938" y="2474123"/>
                  </a:lnTo>
                  <a:lnTo>
                    <a:pt x="28373" y="738328"/>
                  </a:lnTo>
                  <a:lnTo>
                    <a:pt x="0" y="0"/>
                  </a:lnTo>
                  <a:lnTo>
                    <a:pt x="1320098" y="0"/>
                  </a:lnTo>
                  <a:lnTo>
                    <a:pt x="1388120" y="789545"/>
                  </a:lnTo>
                  <a:lnTo>
                    <a:pt x="5046625" y="474392"/>
                  </a:lnTo>
                  <a:lnTo>
                    <a:pt x="5018836" y="239291"/>
                  </a:lnTo>
                  <a:lnTo>
                    <a:pt x="4959255" y="0"/>
                  </a:lnTo>
                  <a:lnTo>
                    <a:pt x="6684471" y="0"/>
                  </a:lnTo>
                  <a:lnTo>
                    <a:pt x="6712854" y="738328"/>
                  </a:lnTo>
                  <a:lnTo>
                    <a:pt x="6858440" y="2474123"/>
                  </a:lnTo>
                  <a:lnTo>
                    <a:pt x="7211884" y="4488597"/>
                  </a:lnTo>
                  <a:lnTo>
                    <a:pt x="7863840" y="6062960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309117" y="2978414"/>
              <a:ext cx="3827145" cy="1282065"/>
            </a:xfrm>
            <a:custGeom>
              <a:avLst/>
              <a:gdLst/>
              <a:ahLst/>
              <a:cxnLst/>
              <a:rect l="l" t="t" r="r" b="b"/>
              <a:pathLst>
                <a:path w="3827145" h="1282064">
                  <a:moveTo>
                    <a:pt x="102958" y="1281624"/>
                  </a:moveTo>
                  <a:lnTo>
                    <a:pt x="104923" y="1253886"/>
                  </a:lnTo>
                  <a:lnTo>
                    <a:pt x="105461" y="1228973"/>
                  </a:lnTo>
                  <a:lnTo>
                    <a:pt x="105053" y="1204100"/>
                  </a:lnTo>
                  <a:lnTo>
                    <a:pt x="99742" y="1195556"/>
                  </a:lnTo>
                  <a:lnTo>
                    <a:pt x="86229" y="1171430"/>
                  </a:lnTo>
                  <a:lnTo>
                    <a:pt x="68142" y="1133982"/>
                  </a:lnTo>
                  <a:lnTo>
                    <a:pt x="49107" y="1085471"/>
                  </a:lnTo>
                  <a:lnTo>
                    <a:pt x="37950" y="1042108"/>
                  </a:lnTo>
                  <a:lnTo>
                    <a:pt x="38324" y="1013207"/>
                  </a:lnTo>
                  <a:lnTo>
                    <a:pt x="46091" y="990534"/>
                  </a:lnTo>
                  <a:lnTo>
                    <a:pt x="57116" y="965856"/>
                  </a:lnTo>
                  <a:lnTo>
                    <a:pt x="58393" y="936654"/>
                  </a:lnTo>
                  <a:lnTo>
                    <a:pt x="47920" y="905470"/>
                  </a:lnTo>
                  <a:lnTo>
                    <a:pt x="38072" y="871664"/>
                  </a:lnTo>
                  <a:lnTo>
                    <a:pt x="41220" y="834593"/>
                  </a:lnTo>
                  <a:lnTo>
                    <a:pt x="47638" y="796104"/>
                  </a:lnTo>
                  <a:lnTo>
                    <a:pt x="43723" y="757222"/>
                  </a:lnTo>
                  <a:lnTo>
                    <a:pt x="36168" y="716076"/>
                  </a:lnTo>
                  <a:lnTo>
                    <a:pt x="31670" y="670793"/>
                  </a:lnTo>
                  <a:lnTo>
                    <a:pt x="26773" y="632934"/>
                  </a:lnTo>
                  <a:lnTo>
                    <a:pt x="16666" y="609229"/>
                  </a:lnTo>
                  <a:lnTo>
                    <a:pt x="6144" y="590701"/>
                  </a:lnTo>
                  <a:lnTo>
                    <a:pt x="0" y="568371"/>
                  </a:lnTo>
                  <a:lnTo>
                    <a:pt x="1683" y="536478"/>
                  </a:lnTo>
                  <a:lnTo>
                    <a:pt x="8895" y="498981"/>
                  </a:lnTo>
                  <a:lnTo>
                    <a:pt x="17805" y="461345"/>
                  </a:lnTo>
                  <a:lnTo>
                    <a:pt x="24584" y="429036"/>
                  </a:lnTo>
                  <a:lnTo>
                    <a:pt x="25845" y="407919"/>
                  </a:lnTo>
                  <a:lnTo>
                    <a:pt x="24738" y="380452"/>
                  </a:lnTo>
                  <a:lnTo>
                    <a:pt x="19347" y="314351"/>
                  </a:lnTo>
                  <a:lnTo>
                    <a:pt x="128775" y="304922"/>
                  </a:lnTo>
                  <a:lnTo>
                    <a:pt x="128898" y="305847"/>
                  </a:lnTo>
                  <a:lnTo>
                    <a:pt x="3574092" y="9120"/>
                  </a:lnTo>
                  <a:lnTo>
                    <a:pt x="3574092" y="8134"/>
                  </a:lnTo>
                  <a:lnTo>
                    <a:pt x="3668732" y="0"/>
                  </a:lnTo>
                  <a:lnTo>
                    <a:pt x="3667134" y="29156"/>
                  </a:lnTo>
                  <a:lnTo>
                    <a:pt x="3666206" y="56556"/>
                  </a:lnTo>
                  <a:lnTo>
                    <a:pt x="3665713" y="101189"/>
                  </a:lnTo>
                  <a:lnTo>
                    <a:pt x="3662602" y="143754"/>
                  </a:lnTo>
                  <a:lnTo>
                    <a:pt x="3656494" y="186586"/>
                  </a:lnTo>
                  <a:lnTo>
                    <a:pt x="3652638" y="225789"/>
                  </a:lnTo>
                  <a:lnTo>
                    <a:pt x="3656286" y="257471"/>
                  </a:lnTo>
                  <a:lnTo>
                    <a:pt x="3667810" y="297574"/>
                  </a:lnTo>
                  <a:lnTo>
                    <a:pt x="3681194" y="354230"/>
                  </a:lnTo>
                  <a:lnTo>
                    <a:pt x="3692105" y="411961"/>
                  </a:lnTo>
                  <a:lnTo>
                    <a:pt x="3696212" y="455288"/>
                  </a:lnTo>
                  <a:lnTo>
                    <a:pt x="3703751" y="494072"/>
                  </a:lnTo>
                  <a:lnTo>
                    <a:pt x="3723669" y="542088"/>
                  </a:lnTo>
                  <a:lnTo>
                    <a:pt x="3749560" y="589595"/>
                  </a:lnTo>
                  <a:lnTo>
                    <a:pt x="3775018" y="626854"/>
                  </a:lnTo>
                  <a:lnTo>
                    <a:pt x="3793649" y="667757"/>
                  </a:lnTo>
                  <a:lnTo>
                    <a:pt x="3805070" y="724276"/>
                  </a:lnTo>
                  <a:lnTo>
                    <a:pt x="3811617" y="783788"/>
                  </a:lnTo>
                  <a:lnTo>
                    <a:pt x="3815622" y="833669"/>
                  </a:lnTo>
                  <a:lnTo>
                    <a:pt x="3821968" y="893107"/>
                  </a:lnTo>
                  <a:lnTo>
                    <a:pt x="3825066" y="927193"/>
                  </a:lnTo>
                  <a:lnTo>
                    <a:pt x="3826651" y="960864"/>
                  </a:lnTo>
                  <a:lnTo>
                    <a:pt x="3715868" y="970416"/>
                  </a:lnTo>
                  <a:lnTo>
                    <a:pt x="3714194" y="931831"/>
                  </a:lnTo>
                  <a:lnTo>
                    <a:pt x="3710384" y="885858"/>
                  </a:lnTo>
                  <a:lnTo>
                    <a:pt x="3707082" y="837747"/>
                  </a:lnTo>
                  <a:lnTo>
                    <a:pt x="3706933" y="792750"/>
                  </a:lnTo>
                  <a:lnTo>
                    <a:pt x="3705734" y="751262"/>
                  </a:lnTo>
                  <a:lnTo>
                    <a:pt x="3699093" y="721387"/>
                  </a:lnTo>
                  <a:lnTo>
                    <a:pt x="3690627" y="700248"/>
                  </a:lnTo>
                  <a:lnTo>
                    <a:pt x="3683951" y="684967"/>
                  </a:lnTo>
                  <a:lnTo>
                    <a:pt x="3678980" y="662900"/>
                  </a:lnTo>
                  <a:lnTo>
                    <a:pt x="3675148" y="629157"/>
                  </a:lnTo>
                  <a:lnTo>
                    <a:pt x="3675347" y="592491"/>
                  </a:lnTo>
                  <a:lnTo>
                    <a:pt x="3682472" y="561654"/>
                  </a:lnTo>
                  <a:lnTo>
                    <a:pt x="3684593" y="548230"/>
                  </a:lnTo>
                  <a:lnTo>
                    <a:pt x="3681463" y="531219"/>
                  </a:lnTo>
                  <a:lnTo>
                    <a:pt x="3674509" y="511677"/>
                  </a:lnTo>
                  <a:lnTo>
                    <a:pt x="3665158" y="490661"/>
                  </a:lnTo>
                  <a:lnTo>
                    <a:pt x="113186" y="490661"/>
                  </a:lnTo>
                  <a:lnTo>
                    <a:pt x="108881" y="507863"/>
                  </a:lnTo>
                  <a:lnTo>
                    <a:pt x="108365" y="526358"/>
                  </a:lnTo>
                  <a:lnTo>
                    <a:pt x="109582" y="548620"/>
                  </a:lnTo>
                  <a:lnTo>
                    <a:pt x="110475" y="577122"/>
                  </a:lnTo>
                  <a:lnTo>
                    <a:pt x="109244" y="611522"/>
                  </a:lnTo>
                  <a:lnTo>
                    <a:pt x="105846" y="635828"/>
                  </a:lnTo>
                  <a:lnTo>
                    <a:pt x="101143" y="655108"/>
                  </a:lnTo>
                  <a:lnTo>
                    <a:pt x="95995" y="674429"/>
                  </a:lnTo>
                  <a:lnTo>
                    <a:pt x="95011" y="694533"/>
                  </a:lnTo>
                  <a:lnTo>
                    <a:pt x="96210" y="733008"/>
                  </a:lnTo>
                  <a:lnTo>
                    <a:pt x="99106" y="785078"/>
                  </a:lnTo>
                  <a:lnTo>
                    <a:pt x="103213" y="845966"/>
                  </a:lnTo>
                  <a:lnTo>
                    <a:pt x="113115" y="975088"/>
                  </a:lnTo>
                  <a:lnTo>
                    <a:pt x="124893" y="1115482"/>
                  </a:lnTo>
                  <a:lnTo>
                    <a:pt x="129200" y="1160553"/>
                  </a:lnTo>
                  <a:lnTo>
                    <a:pt x="133611" y="1202289"/>
                  </a:lnTo>
                  <a:lnTo>
                    <a:pt x="137422" y="1241357"/>
                  </a:lnTo>
                  <a:lnTo>
                    <a:pt x="139927" y="1278420"/>
                  </a:lnTo>
                  <a:lnTo>
                    <a:pt x="102958" y="1281624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077118" y="4562458"/>
            <a:ext cx="5036820" cy="4483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6100"/>
              </a:lnSpc>
              <a:spcBef>
                <a:spcPts val="100"/>
              </a:spcBef>
            </a:pPr>
            <a:r>
              <a:rPr sz="2800" b="1" spc="-135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2800" b="1" spc="-16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800" b="1" spc="-100" dirty="0">
                <a:solidFill>
                  <a:srgbClr val="FF1616"/>
                </a:solidFill>
                <a:latin typeface="Trebuchet MS"/>
                <a:cs typeface="Trebuchet MS"/>
              </a:rPr>
              <a:t>c</a:t>
            </a:r>
            <a:r>
              <a:rPr sz="2800" b="1" spc="45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2800" b="1" spc="-40" dirty="0">
                <a:solidFill>
                  <a:srgbClr val="FF1616"/>
                </a:solidFill>
                <a:latin typeface="Trebuchet MS"/>
                <a:cs typeface="Trebuchet MS"/>
              </a:rPr>
              <a:t>n</a:t>
            </a:r>
            <a:r>
              <a:rPr sz="2800" b="1" spc="-100" dirty="0">
                <a:solidFill>
                  <a:srgbClr val="FF1616"/>
                </a:solidFill>
                <a:latin typeface="Trebuchet MS"/>
                <a:cs typeface="Trebuchet MS"/>
              </a:rPr>
              <a:t>c</a:t>
            </a:r>
            <a:r>
              <a:rPr sz="2800" b="1" spc="-75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2800" b="1" spc="-40" dirty="0">
                <a:solidFill>
                  <a:srgbClr val="FF1616"/>
                </a:solidFill>
                <a:latin typeface="Trebuchet MS"/>
                <a:cs typeface="Trebuchet MS"/>
              </a:rPr>
              <a:t>n</a:t>
            </a:r>
            <a:r>
              <a:rPr sz="2800" b="1" spc="-50" dirty="0">
                <a:solidFill>
                  <a:srgbClr val="FF1616"/>
                </a:solidFill>
                <a:latin typeface="Trebuchet MS"/>
                <a:cs typeface="Trebuchet MS"/>
              </a:rPr>
              <a:t>t</a:t>
            </a:r>
            <a:r>
              <a:rPr sz="2800" b="1" spc="-90" dirty="0">
                <a:solidFill>
                  <a:srgbClr val="FF1616"/>
                </a:solidFill>
                <a:latin typeface="Trebuchet MS"/>
                <a:cs typeface="Trebuchet MS"/>
              </a:rPr>
              <a:t>r</a:t>
            </a:r>
            <a:r>
              <a:rPr sz="2800" b="1" spc="35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2800" b="1" spc="-100" dirty="0">
                <a:solidFill>
                  <a:srgbClr val="FF1616"/>
                </a:solidFill>
                <a:latin typeface="Trebuchet MS"/>
                <a:cs typeface="Trebuchet MS"/>
              </a:rPr>
              <a:t>ç</a:t>
            </a:r>
            <a:r>
              <a:rPr sz="2800" b="1" spc="35" dirty="0">
                <a:solidFill>
                  <a:srgbClr val="FF1616"/>
                </a:solidFill>
                <a:latin typeface="Trebuchet MS"/>
                <a:cs typeface="Trebuchet MS"/>
              </a:rPr>
              <a:t>ã</a:t>
            </a:r>
            <a:r>
              <a:rPr sz="2800" b="1" spc="50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2800" b="1" spc="-16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800" b="1" spc="35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2800" b="1" spc="-55" dirty="0">
                <a:solidFill>
                  <a:srgbClr val="FF1616"/>
                </a:solidFill>
                <a:latin typeface="Trebuchet MS"/>
                <a:cs typeface="Trebuchet MS"/>
              </a:rPr>
              <a:t>t</a:t>
            </a:r>
            <a:r>
              <a:rPr sz="2800" b="1" spc="-40" dirty="0">
                <a:solidFill>
                  <a:srgbClr val="FF1616"/>
                </a:solidFill>
                <a:latin typeface="Trebuchet MS"/>
                <a:cs typeface="Trebuchet MS"/>
              </a:rPr>
              <a:t>m</a:t>
            </a:r>
            <a:r>
              <a:rPr sz="2800" b="1" spc="45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2800" b="1" spc="130" dirty="0">
                <a:solidFill>
                  <a:srgbClr val="FF1616"/>
                </a:solidFill>
                <a:latin typeface="Trebuchet MS"/>
                <a:cs typeface="Trebuchet MS"/>
              </a:rPr>
              <a:t>s</a:t>
            </a:r>
            <a:r>
              <a:rPr sz="2800" b="1" spc="-55" dirty="0">
                <a:solidFill>
                  <a:srgbClr val="FF1616"/>
                </a:solidFill>
                <a:latin typeface="Trebuchet MS"/>
                <a:cs typeface="Trebuchet MS"/>
              </a:rPr>
              <a:t>f</a:t>
            </a:r>
            <a:r>
              <a:rPr sz="2800" b="1" spc="-75" dirty="0">
                <a:solidFill>
                  <a:srgbClr val="FF1616"/>
                </a:solidFill>
                <a:latin typeface="Trebuchet MS"/>
                <a:cs typeface="Trebuchet MS"/>
              </a:rPr>
              <a:t>é</a:t>
            </a:r>
            <a:r>
              <a:rPr sz="2800" b="1" spc="-90" dirty="0">
                <a:solidFill>
                  <a:srgbClr val="FF1616"/>
                </a:solidFill>
                <a:latin typeface="Trebuchet MS"/>
                <a:cs typeface="Trebuchet MS"/>
              </a:rPr>
              <a:t>r</a:t>
            </a:r>
            <a:r>
              <a:rPr sz="2800" b="1" spc="-50" dirty="0">
                <a:solidFill>
                  <a:srgbClr val="FF1616"/>
                </a:solidFill>
                <a:latin typeface="Trebuchet MS"/>
                <a:cs typeface="Trebuchet MS"/>
              </a:rPr>
              <a:t>i</a:t>
            </a:r>
            <a:r>
              <a:rPr sz="2800" b="1" spc="-100" dirty="0">
                <a:solidFill>
                  <a:srgbClr val="FF1616"/>
                </a:solidFill>
                <a:latin typeface="Trebuchet MS"/>
                <a:cs typeface="Trebuchet MS"/>
              </a:rPr>
              <a:t>c</a:t>
            </a:r>
            <a:r>
              <a:rPr sz="2800" b="1" spc="40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2800" b="1" spc="-16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800" b="1" spc="45" dirty="0">
                <a:solidFill>
                  <a:srgbClr val="FF1616"/>
                </a:solidFill>
                <a:latin typeface="Trebuchet MS"/>
                <a:cs typeface="Trebuchet MS"/>
              </a:rPr>
              <a:t>d</a:t>
            </a:r>
            <a:r>
              <a:rPr sz="2800" b="1" spc="-50" dirty="0">
                <a:solidFill>
                  <a:srgbClr val="FF1616"/>
                </a:solidFill>
                <a:latin typeface="Trebuchet MS"/>
                <a:cs typeface="Trebuchet MS"/>
              </a:rPr>
              <a:t>e  </a:t>
            </a:r>
            <a:r>
              <a:rPr sz="2800" b="1" spc="-20" dirty="0">
                <a:solidFill>
                  <a:srgbClr val="FF1616"/>
                </a:solidFill>
                <a:latin typeface="Trebuchet MS"/>
                <a:cs typeface="Trebuchet MS"/>
              </a:rPr>
              <a:t>qualquer </a:t>
            </a:r>
            <a:r>
              <a:rPr sz="2800" b="1" spc="5" dirty="0">
                <a:solidFill>
                  <a:srgbClr val="FF1616"/>
                </a:solidFill>
                <a:latin typeface="Trebuchet MS"/>
                <a:cs typeface="Trebuchet MS"/>
              </a:rPr>
              <a:t>substância </a:t>
            </a:r>
            <a:r>
              <a:rPr sz="2800" b="1" spc="-90" dirty="0">
                <a:solidFill>
                  <a:srgbClr val="FF1616"/>
                </a:solidFill>
                <a:latin typeface="Trebuchet MS"/>
                <a:cs typeface="Trebuchet MS"/>
              </a:rPr>
              <a:t>cujo </a:t>
            </a:r>
            <a:r>
              <a:rPr sz="2800" b="1" spc="-8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800" b="1" spc="-130" dirty="0">
                <a:solidFill>
                  <a:srgbClr val="FF1616"/>
                </a:solidFill>
                <a:latin typeface="Trebuchet MS"/>
                <a:cs typeface="Trebuchet MS"/>
              </a:rPr>
              <a:t>L</a:t>
            </a:r>
            <a:r>
              <a:rPr sz="2800" b="1" spc="-50" dirty="0">
                <a:solidFill>
                  <a:srgbClr val="FF1616"/>
                </a:solidFill>
                <a:latin typeface="Trebuchet MS"/>
                <a:cs typeface="Trebuchet MS"/>
              </a:rPr>
              <a:t>i</a:t>
            </a:r>
            <a:r>
              <a:rPr sz="2800" b="1" spc="-40" dirty="0">
                <a:solidFill>
                  <a:srgbClr val="FF1616"/>
                </a:solidFill>
                <a:latin typeface="Trebuchet MS"/>
                <a:cs typeface="Trebuchet MS"/>
              </a:rPr>
              <a:t>m</a:t>
            </a:r>
            <a:r>
              <a:rPr sz="2800" b="1" spc="-50" dirty="0">
                <a:solidFill>
                  <a:srgbClr val="FF1616"/>
                </a:solidFill>
                <a:latin typeface="Trebuchet MS"/>
                <a:cs typeface="Trebuchet MS"/>
              </a:rPr>
              <a:t>it</a:t>
            </a:r>
            <a:r>
              <a:rPr sz="2800" b="1" spc="-70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2800" b="1" spc="-16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800" b="1" spc="45" dirty="0">
                <a:solidFill>
                  <a:srgbClr val="FF1616"/>
                </a:solidFill>
                <a:latin typeface="Trebuchet MS"/>
                <a:cs typeface="Trebuchet MS"/>
              </a:rPr>
              <a:t>d</a:t>
            </a:r>
            <a:r>
              <a:rPr sz="2800" b="1" spc="-70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2800" b="1" spc="-16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800" b="1" spc="-225" dirty="0">
                <a:solidFill>
                  <a:srgbClr val="FF1616"/>
                </a:solidFill>
                <a:latin typeface="Trebuchet MS"/>
                <a:cs typeface="Trebuchet MS"/>
              </a:rPr>
              <a:t>T</a:t>
            </a:r>
            <a:r>
              <a:rPr sz="2800" b="1" spc="45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2800" b="1" dirty="0">
                <a:solidFill>
                  <a:srgbClr val="FF1616"/>
                </a:solidFill>
                <a:latin typeface="Trebuchet MS"/>
                <a:cs typeface="Trebuchet MS"/>
              </a:rPr>
              <a:t>l</a:t>
            </a:r>
            <a:r>
              <a:rPr sz="2800" b="1" spc="-75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2800" b="1" spc="-90" dirty="0">
                <a:solidFill>
                  <a:srgbClr val="FF1616"/>
                </a:solidFill>
                <a:latin typeface="Trebuchet MS"/>
                <a:cs typeface="Trebuchet MS"/>
              </a:rPr>
              <a:t>r</a:t>
            </a:r>
            <a:r>
              <a:rPr sz="2800" b="1" spc="35" dirty="0">
                <a:solidFill>
                  <a:srgbClr val="FF1616"/>
                </a:solidFill>
                <a:latin typeface="Trebuchet MS"/>
                <a:cs typeface="Trebuchet MS"/>
              </a:rPr>
              <a:t>â</a:t>
            </a:r>
            <a:r>
              <a:rPr sz="2800" b="1" spc="-40" dirty="0">
                <a:solidFill>
                  <a:srgbClr val="FF1616"/>
                </a:solidFill>
                <a:latin typeface="Trebuchet MS"/>
                <a:cs typeface="Trebuchet MS"/>
              </a:rPr>
              <a:t>n</a:t>
            </a:r>
            <a:r>
              <a:rPr sz="2800" b="1" spc="-100" dirty="0">
                <a:solidFill>
                  <a:srgbClr val="FF1616"/>
                </a:solidFill>
                <a:latin typeface="Trebuchet MS"/>
                <a:cs typeface="Trebuchet MS"/>
              </a:rPr>
              <a:t>c</a:t>
            </a:r>
            <a:r>
              <a:rPr sz="2800" b="1" spc="-50" dirty="0">
                <a:solidFill>
                  <a:srgbClr val="FF1616"/>
                </a:solidFill>
                <a:latin typeface="Trebuchet MS"/>
                <a:cs typeface="Trebuchet MS"/>
              </a:rPr>
              <a:t>i</a:t>
            </a:r>
            <a:r>
              <a:rPr sz="2800" b="1" spc="40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2800" b="1" spc="-16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800" b="1" spc="130" dirty="0">
                <a:solidFill>
                  <a:srgbClr val="FF1616"/>
                </a:solidFill>
                <a:latin typeface="Trebuchet MS"/>
                <a:cs typeface="Trebuchet MS"/>
              </a:rPr>
              <a:t>s</a:t>
            </a:r>
            <a:r>
              <a:rPr sz="2800" b="1" spc="-75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2800" b="1" spc="-240" dirty="0">
                <a:solidFill>
                  <a:srgbClr val="FF1616"/>
                </a:solidFill>
                <a:latin typeface="Trebuchet MS"/>
                <a:cs typeface="Trebuchet MS"/>
              </a:rPr>
              <a:t>j</a:t>
            </a:r>
            <a:r>
              <a:rPr sz="2800" b="1" spc="25" dirty="0">
                <a:solidFill>
                  <a:srgbClr val="FF1616"/>
                </a:solidFill>
                <a:latin typeface="Trebuchet MS"/>
                <a:cs typeface="Trebuchet MS"/>
              </a:rPr>
              <a:t>a  </a:t>
            </a:r>
            <a:r>
              <a:rPr sz="2800" b="1" spc="30" dirty="0">
                <a:solidFill>
                  <a:srgbClr val="FF1616"/>
                </a:solidFill>
                <a:latin typeface="Trebuchet MS"/>
                <a:cs typeface="Trebuchet MS"/>
              </a:rPr>
              <a:t>p</a:t>
            </a:r>
            <a:r>
              <a:rPr sz="2800" b="1" spc="-55" dirty="0">
                <a:solidFill>
                  <a:srgbClr val="FF1616"/>
                </a:solidFill>
                <a:latin typeface="Trebuchet MS"/>
                <a:cs typeface="Trebuchet MS"/>
              </a:rPr>
              <a:t>u</a:t>
            </a:r>
            <a:r>
              <a:rPr sz="2800" b="1" spc="35" dirty="0">
                <a:solidFill>
                  <a:srgbClr val="FF1616"/>
                </a:solidFill>
                <a:latin typeface="Trebuchet MS"/>
                <a:cs typeface="Trebuchet MS"/>
              </a:rPr>
              <a:t>b</a:t>
            </a:r>
            <a:r>
              <a:rPr sz="2800" b="1" dirty="0">
                <a:solidFill>
                  <a:srgbClr val="FF1616"/>
                </a:solidFill>
                <a:latin typeface="Trebuchet MS"/>
                <a:cs typeface="Trebuchet MS"/>
              </a:rPr>
              <a:t>l</a:t>
            </a:r>
            <a:r>
              <a:rPr sz="2800" b="1" spc="-50" dirty="0">
                <a:solidFill>
                  <a:srgbClr val="FF1616"/>
                </a:solidFill>
                <a:latin typeface="Trebuchet MS"/>
                <a:cs typeface="Trebuchet MS"/>
              </a:rPr>
              <a:t>i</a:t>
            </a:r>
            <a:r>
              <a:rPr sz="2800" b="1" spc="-100" dirty="0">
                <a:solidFill>
                  <a:srgbClr val="FF1616"/>
                </a:solidFill>
                <a:latin typeface="Trebuchet MS"/>
                <a:cs typeface="Trebuchet MS"/>
              </a:rPr>
              <a:t>c</a:t>
            </a:r>
            <a:r>
              <a:rPr sz="2800" b="1" spc="35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2800" b="1" spc="45" dirty="0">
                <a:solidFill>
                  <a:srgbClr val="FF1616"/>
                </a:solidFill>
                <a:latin typeface="Trebuchet MS"/>
                <a:cs typeface="Trebuchet MS"/>
              </a:rPr>
              <a:t>d</a:t>
            </a:r>
            <a:r>
              <a:rPr sz="2800" b="1" spc="50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2800" b="1" spc="-16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800" b="1" spc="-40" dirty="0">
                <a:solidFill>
                  <a:srgbClr val="FF1616"/>
                </a:solidFill>
                <a:latin typeface="Trebuchet MS"/>
                <a:cs typeface="Trebuchet MS"/>
              </a:rPr>
              <a:t>n</a:t>
            </a:r>
            <a:r>
              <a:rPr sz="2800" b="1" spc="40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2800" b="1" spc="-16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800" b="1" spc="-5" dirty="0">
                <a:solidFill>
                  <a:srgbClr val="FF1616"/>
                </a:solidFill>
                <a:latin typeface="Trebuchet MS"/>
                <a:cs typeface="Trebuchet MS"/>
              </a:rPr>
              <a:t>N</a:t>
            </a:r>
            <a:r>
              <a:rPr sz="2800" b="1" dirty="0">
                <a:solidFill>
                  <a:srgbClr val="FF1616"/>
                </a:solidFill>
                <a:latin typeface="Trebuchet MS"/>
                <a:cs typeface="Trebuchet MS"/>
              </a:rPr>
              <a:t>R</a:t>
            </a:r>
            <a:r>
              <a:rPr sz="2800" b="1" spc="100" dirty="0">
                <a:solidFill>
                  <a:srgbClr val="FF1616"/>
                </a:solidFill>
                <a:latin typeface="Trebuchet MS"/>
                <a:cs typeface="Trebuchet MS"/>
              </a:rPr>
              <a:t>-</a:t>
            </a:r>
            <a:r>
              <a:rPr sz="2800" b="1" spc="-370" dirty="0">
                <a:solidFill>
                  <a:srgbClr val="FF1616"/>
                </a:solidFill>
                <a:latin typeface="Trebuchet MS"/>
                <a:cs typeface="Trebuchet MS"/>
              </a:rPr>
              <a:t>1</a:t>
            </a:r>
            <a:r>
              <a:rPr sz="2800" b="1" spc="-165" dirty="0">
                <a:solidFill>
                  <a:srgbClr val="FF1616"/>
                </a:solidFill>
                <a:latin typeface="Trebuchet MS"/>
                <a:cs typeface="Trebuchet MS"/>
              </a:rPr>
              <a:t>5 </a:t>
            </a:r>
            <a:r>
              <a:rPr sz="2800" b="1" spc="45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2800" b="1" spc="-50" dirty="0">
                <a:solidFill>
                  <a:srgbClr val="FF1616"/>
                </a:solidFill>
                <a:latin typeface="Trebuchet MS"/>
                <a:cs typeface="Trebuchet MS"/>
              </a:rPr>
              <a:t>u</a:t>
            </a:r>
            <a:r>
              <a:rPr sz="2800" b="1" spc="-16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800" b="1" spc="-75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2800" b="1" spc="-20" dirty="0">
                <a:solidFill>
                  <a:srgbClr val="FF1616"/>
                </a:solidFill>
                <a:latin typeface="Trebuchet MS"/>
                <a:cs typeface="Trebuchet MS"/>
              </a:rPr>
              <a:t>m  norma </a:t>
            </a:r>
            <a:r>
              <a:rPr sz="2800" b="1" spc="20" dirty="0">
                <a:solidFill>
                  <a:srgbClr val="FF1616"/>
                </a:solidFill>
                <a:latin typeface="Trebuchet MS"/>
                <a:cs typeface="Trebuchet MS"/>
              </a:rPr>
              <a:t>mais </a:t>
            </a:r>
            <a:r>
              <a:rPr sz="2800" b="1" spc="-35" dirty="0">
                <a:solidFill>
                  <a:srgbClr val="FF1616"/>
                </a:solidFill>
                <a:latin typeface="Trebuchet MS"/>
                <a:cs typeface="Trebuchet MS"/>
              </a:rPr>
              <a:t>restritiva </a:t>
            </a:r>
            <a:r>
              <a:rPr sz="2800" b="1" spc="-85" dirty="0">
                <a:solidFill>
                  <a:srgbClr val="FF1616"/>
                </a:solidFill>
                <a:latin typeface="Trebuchet MS"/>
                <a:cs typeface="Trebuchet MS"/>
              </a:rPr>
              <a:t>(ACGIH) </a:t>
            </a:r>
            <a:r>
              <a:rPr sz="2800" b="1" spc="-8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800" b="1" spc="-70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2800" b="1" spc="-16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800" b="1" spc="35" dirty="0">
                <a:solidFill>
                  <a:srgbClr val="FF1616"/>
                </a:solidFill>
                <a:latin typeface="Trebuchet MS"/>
                <a:cs typeface="Trebuchet MS"/>
              </a:rPr>
              <a:t>q</a:t>
            </a:r>
            <a:r>
              <a:rPr sz="2800" b="1" spc="-55" dirty="0">
                <a:solidFill>
                  <a:srgbClr val="FF1616"/>
                </a:solidFill>
                <a:latin typeface="Trebuchet MS"/>
                <a:cs typeface="Trebuchet MS"/>
              </a:rPr>
              <a:t>u</a:t>
            </a:r>
            <a:r>
              <a:rPr sz="2800" b="1" spc="-70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2800" b="1" spc="-16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800" b="1" spc="30" dirty="0">
                <a:solidFill>
                  <a:srgbClr val="FF1616"/>
                </a:solidFill>
                <a:latin typeface="Trebuchet MS"/>
                <a:cs typeface="Trebuchet MS"/>
              </a:rPr>
              <a:t>p</a:t>
            </a:r>
            <a:r>
              <a:rPr sz="2800" b="1" spc="45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2800" b="1" spc="130" dirty="0">
                <a:solidFill>
                  <a:srgbClr val="FF1616"/>
                </a:solidFill>
                <a:latin typeface="Trebuchet MS"/>
                <a:cs typeface="Trebuchet MS"/>
              </a:rPr>
              <a:t>ss</a:t>
            </a:r>
            <a:r>
              <a:rPr sz="2800" b="1" spc="40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2800" b="1" spc="-16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800" b="1" spc="-90" dirty="0">
                <a:solidFill>
                  <a:srgbClr val="FF1616"/>
                </a:solidFill>
                <a:latin typeface="Trebuchet MS"/>
                <a:cs typeface="Trebuchet MS"/>
              </a:rPr>
              <a:t>r</a:t>
            </a:r>
            <a:r>
              <a:rPr sz="2800" b="1" spc="-75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2800" b="1" spc="130" dirty="0">
                <a:solidFill>
                  <a:srgbClr val="FF1616"/>
                </a:solidFill>
                <a:latin typeface="Trebuchet MS"/>
                <a:cs typeface="Trebuchet MS"/>
              </a:rPr>
              <a:t>s</a:t>
            </a:r>
            <a:r>
              <a:rPr sz="2800" b="1" spc="-55" dirty="0">
                <a:solidFill>
                  <a:srgbClr val="FF1616"/>
                </a:solidFill>
                <a:latin typeface="Trebuchet MS"/>
                <a:cs typeface="Trebuchet MS"/>
              </a:rPr>
              <a:t>u</a:t>
            </a:r>
            <a:r>
              <a:rPr sz="2800" b="1" dirty="0">
                <a:solidFill>
                  <a:srgbClr val="FF1616"/>
                </a:solidFill>
                <a:latin typeface="Trebuchet MS"/>
                <a:cs typeface="Trebuchet MS"/>
              </a:rPr>
              <a:t>l</a:t>
            </a:r>
            <a:r>
              <a:rPr sz="2800" b="1" spc="-55" dirty="0">
                <a:solidFill>
                  <a:srgbClr val="FF1616"/>
                </a:solidFill>
                <a:latin typeface="Trebuchet MS"/>
                <a:cs typeface="Trebuchet MS"/>
              </a:rPr>
              <a:t>t</a:t>
            </a:r>
            <a:r>
              <a:rPr sz="2800" b="1" spc="35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2800" b="1" spc="-85" dirty="0">
                <a:solidFill>
                  <a:srgbClr val="FF1616"/>
                </a:solidFill>
                <a:latin typeface="Trebuchet MS"/>
                <a:cs typeface="Trebuchet MS"/>
              </a:rPr>
              <a:t>r</a:t>
            </a:r>
            <a:r>
              <a:rPr sz="2800" b="1" spc="-16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800" b="1" spc="-40" dirty="0">
                <a:solidFill>
                  <a:srgbClr val="FF1616"/>
                </a:solidFill>
                <a:latin typeface="Trebuchet MS"/>
                <a:cs typeface="Trebuchet MS"/>
              </a:rPr>
              <a:t>n</a:t>
            </a:r>
            <a:r>
              <a:rPr sz="2800" b="1" spc="25" dirty="0">
                <a:solidFill>
                  <a:srgbClr val="FF1616"/>
                </a:solidFill>
                <a:latin typeface="Trebuchet MS"/>
                <a:cs typeface="Trebuchet MS"/>
              </a:rPr>
              <a:t>a  </a:t>
            </a:r>
            <a:r>
              <a:rPr sz="2800" b="1" spc="-10" dirty="0">
                <a:solidFill>
                  <a:srgbClr val="FF1616"/>
                </a:solidFill>
                <a:latin typeface="Trebuchet MS"/>
                <a:cs typeface="Trebuchet MS"/>
              </a:rPr>
              <a:t>exposição </a:t>
            </a:r>
            <a:r>
              <a:rPr sz="2800" b="1" spc="45" dirty="0">
                <a:solidFill>
                  <a:srgbClr val="FF1616"/>
                </a:solidFill>
                <a:latin typeface="Trebuchet MS"/>
                <a:cs typeface="Trebuchet MS"/>
              </a:rPr>
              <a:t>do </a:t>
            </a:r>
            <a:r>
              <a:rPr sz="2800" b="1" spc="-5" dirty="0">
                <a:solidFill>
                  <a:srgbClr val="FF1616"/>
                </a:solidFill>
                <a:latin typeface="Trebuchet MS"/>
                <a:cs typeface="Trebuchet MS"/>
              </a:rPr>
              <a:t>trabalhador </a:t>
            </a:r>
            <a:r>
              <a:rPr sz="2800" b="1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800" b="1" spc="35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2800" b="1" spc="-100" dirty="0">
                <a:solidFill>
                  <a:srgbClr val="FF1616"/>
                </a:solidFill>
                <a:latin typeface="Trebuchet MS"/>
                <a:cs typeface="Trebuchet MS"/>
              </a:rPr>
              <a:t>c</a:t>
            </a:r>
            <a:r>
              <a:rPr sz="2800" b="1" spc="-50" dirty="0">
                <a:solidFill>
                  <a:srgbClr val="FF1616"/>
                </a:solidFill>
                <a:latin typeface="Trebuchet MS"/>
                <a:cs typeface="Trebuchet MS"/>
              </a:rPr>
              <a:t>i</a:t>
            </a:r>
            <a:r>
              <a:rPr sz="2800" b="1" spc="-40" dirty="0">
                <a:solidFill>
                  <a:srgbClr val="FF1616"/>
                </a:solidFill>
                <a:latin typeface="Trebuchet MS"/>
                <a:cs typeface="Trebuchet MS"/>
              </a:rPr>
              <a:t>m</a:t>
            </a:r>
            <a:r>
              <a:rPr sz="2800" b="1" spc="40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2800" b="1" spc="-16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800" b="1" spc="45" dirty="0">
                <a:solidFill>
                  <a:srgbClr val="FF1616"/>
                </a:solidFill>
                <a:latin typeface="Trebuchet MS"/>
                <a:cs typeface="Trebuchet MS"/>
              </a:rPr>
              <a:t>d</a:t>
            </a:r>
            <a:r>
              <a:rPr sz="2800" b="1" spc="-75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2800" b="1" spc="130" dirty="0">
                <a:solidFill>
                  <a:srgbClr val="FF1616"/>
                </a:solidFill>
                <a:latin typeface="Trebuchet MS"/>
                <a:cs typeface="Trebuchet MS"/>
              </a:rPr>
              <a:t>ss</a:t>
            </a:r>
            <a:r>
              <a:rPr sz="2800" b="1" spc="-70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2800" b="1" spc="-16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800" b="1" spc="-130" dirty="0">
                <a:solidFill>
                  <a:srgbClr val="FF1616"/>
                </a:solidFill>
                <a:latin typeface="Trebuchet MS"/>
                <a:cs typeface="Trebuchet MS"/>
              </a:rPr>
              <a:t>L</a:t>
            </a:r>
            <a:r>
              <a:rPr sz="2800" b="1" spc="-50" dirty="0">
                <a:solidFill>
                  <a:srgbClr val="FF1616"/>
                </a:solidFill>
                <a:latin typeface="Trebuchet MS"/>
                <a:cs typeface="Trebuchet MS"/>
              </a:rPr>
              <a:t>i</a:t>
            </a:r>
            <a:r>
              <a:rPr sz="2800" b="1" spc="-40" dirty="0">
                <a:solidFill>
                  <a:srgbClr val="FF1616"/>
                </a:solidFill>
                <a:latin typeface="Trebuchet MS"/>
                <a:cs typeface="Trebuchet MS"/>
              </a:rPr>
              <a:t>m</a:t>
            </a:r>
            <a:r>
              <a:rPr sz="2800" b="1" spc="-50" dirty="0">
                <a:solidFill>
                  <a:srgbClr val="FF1616"/>
                </a:solidFill>
                <a:latin typeface="Trebuchet MS"/>
                <a:cs typeface="Trebuchet MS"/>
              </a:rPr>
              <a:t>it</a:t>
            </a:r>
            <a:r>
              <a:rPr sz="2800" b="1" spc="-70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2800" b="1" spc="-16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800" b="1" spc="45" dirty="0">
                <a:solidFill>
                  <a:srgbClr val="FF1616"/>
                </a:solidFill>
                <a:latin typeface="Trebuchet MS"/>
                <a:cs typeface="Trebuchet MS"/>
              </a:rPr>
              <a:t>d</a:t>
            </a:r>
            <a:r>
              <a:rPr sz="2800" b="1" spc="-50" dirty="0">
                <a:solidFill>
                  <a:srgbClr val="FF1616"/>
                </a:solidFill>
                <a:latin typeface="Trebuchet MS"/>
                <a:cs typeface="Trebuchet MS"/>
              </a:rPr>
              <a:t>e  </a:t>
            </a:r>
            <a:r>
              <a:rPr sz="2800" b="1" spc="-75" dirty="0">
                <a:solidFill>
                  <a:srgbClr val="FF1616"/>
                </a:solidFill>
                <a:latin typeface="Trebuchet MS"/>
                <a:cs typeface="Trebuchet MS"/>
              </a:rPr>
              <a:t>Tolerância.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9FDB9A6C-0AD8-157E-8B97-3C834508F60A}"/>
              </a:ext>
            </a:extLst>
          </p:cNvPr>
          <p:cNvSpPr txBox="1">
            <a:spLocks/>
          </p:cNvSpPr>
          <p:nvPr/>
        </p:nvSpPr>
        <p:spPr>
          <a:xfrm>
            <a:off x="800688" y="2384769"/>
            <a:ext cx="898461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3240"/>
              </a:spcBef>
            </a:pPr>
            <a:r>
              <a:rPr lang="pt-BR" sz="4400" kern="0" spc="130" dirty="0">
                <a:solidFill>
                  <a:srgbClr val="787E11"/>
                </a:solidFill>
                <a:latin typeface="Trebuchet MS"/>
                <a:cs typeface="Trebuchet MS"/>
              </a:rPr>
              <a:t>ATMOSFÉRA TÓXICA</a:t>
            </a:r>
            <a:endParaRPr lang="pt-BR" sz="44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32934267-2BD4-4EF9-5322-BCC4D2509B67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0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9"/>
                </a:moveTo>
                <a:lnTo>
                  <a:pt x="1756815" y="6085859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9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92834" y="1742649"/>
            <a:ext cx="5195164" cy="491698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000" y="3910034"/>
            <a:ext cx="9889490" cy="5822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700" spc="25" dirty="0" err="1"/>
              <a:t>Principais</a:t>
            </a:r>
            <a:r>
              <a:rPr sz="3700" spc="-260" dirty="0"/>
              <a:t> </a:t>
            </a:r>
            <a:r>
              <a:rPr sz="3700" spc="5" dirty="0"/>
              <a:t>efeitos</a:t>
            </a:r>
            <a:r>
              <a:rPr sz="3700" spc="-260" dirty="0"/>
              <a:t> </a:t>
            </a:r>
            <a:r>
              <a:rPr sz="3700" spc="145" dirty="0"/>
              <a:t>do</a:t>
            </a:r>
            <a:r>
              <a:rPr sz="3700" spc="-260" dirty="0"/>
              <a:t> </a:t>
            </a:r>
            <a:r>
              <a:rPr sz="3700" spc="-45" dirty="0"/>
              <a:t>CO</a:t>
            </a:r>
            <a:r>
              <a:rPr sz="3700" spc="-260" dirty="0"/>
              <a:t> </a:t>
            </a:r>
            <a:r>
              <a:rPr sz="3700" spc="60" dirty="0"/>
              <a:t>(Monóxido</a:t>
            </a:r>
            <a:r>
              <a:rPr sz="3700" spc="-260" dirty="0"/>
              <a:t> </a:t>
            </a:r>
            <a:r>
              <a:rPr sz="3700" spc="60" dirty="0"/>
              <a:t>de</a:t>
            </a:r>
            <a:r>
              <a:rPr sz="3700" spc="-260" dirty="0"/>
              <a:t> </a:t>
            </a:r>
            <a:r>
              <a:rPr sz="3700" spc="50" dirty="0"/>
              <a:t>Carbono</a:t>
            </a:r>
            <a:endParaRPr sz="3700" dirty="0"/>
          </a:p>
        </p:txBody>
      </p:sp>
      <p:sp>
        <p:nvSpPr>
          <p:cNvPr id="7" name="object 7"/>
          <p:cNvSpPr txBox="1"/>
          <p:nvPr/>
        </p:nvSpPr>
        <p:spPr>
          <a:xfrm>
            <a:off x="1016000" y="5013562"/>
            <a:ext cx="9542780" cy="3359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00"/>
              </a:lnSpc>
              <a:spcBef>
                <a:spcPts val="100"/>
              </a:spcBef>
            </a:pPr>
            <a:r>
              <a:rPr sz="2700" spc="20" dirty="0">
                <a:latin typeface="Trebuchet MS"/>
                <a:cs typeface="Trebuchet MS"/>
              </a:rPr>
              <a:t>Por </a:t>
            </a:r>
            <a:r>
              <a:rPr sz="2700" spc="70" dirty="0">
                <a:latin typeface="Trebuchet MS"/>
                <a:cs typeface="Trebuchet MS"/>
              </a:rPr>
              <a:t>não </a:t>
            </a:r>
            <a:r>
              <a:rPr sz="2700" spc="60" dirty="0">
                <a:latin typeface="Trebuchet MS"/>
                <a:cs typeface="Trebuchet MS"/>
              </a:rPr>
              <a:t>possuir </a:t>
            </a:r>
            <a:r>
              <a:rPr sz="2700" spc="50" dirty="0">
                <a:latin typeface="Trebuchet MS"/>
                <a:cs typeface="Trebuchet MS"/>
              </a:rPr>
              <a:t>odor </a:t>
            </a:r>
            <a:r>
              <a:rPr sz="2700" spc="-30" dirty="0">
                <a:latin typeface="Trebuchet MS"/>
                <a:cs typeface="Trebuchet MS"/>
              </a:rPr>
              <a:t>e </a:t>
            </a:r>
            <a:r>
              <a:rPr sz="2700" spc="-10" dirty="0">
                <a:latin typeface="Trebuchet MS"/>
                <a:cs typeface="Trebuchet MS"/>
              </a:rPr>
              <a:t>cor </a:t>
            </a:r>
            <a:r>
              <a:rPr sz="2700" spc="-15" dirty="0">
                <a:latin typeface="Trebuchet MS"/>
                <a:cs typeface="Trebuchet MS"/>
              </a:rPr>
              <a:t>este </a:t>
            </a:r>
            <a:r>
              <a:rPr sz="2700" spc="15" dirty="0">
                <a:latin typeface="Trebuchet MS"/>
                <a:cs typeface="Trebuchet MS"/>
              </a:rPr>
              <a:t>nocivo </a:t>
            </a:r>
            <a:r>
              <a:rPr sz="2700" spc="60" dirty="0">
                <a:latin typeface="Trebuchet MS"/>
                <a:cs typeface="Trebuchet MS"/>
              </a:rPr>
              <a:t>gás </a:t>
            </a:r>
            <a:r>
              <a:rPr sz="2700" spc="45" dirty="0">
                <a:latin typeface="Trebuchet MS"/>
                <a:cs typeface="Trebuchet MS"/>
              </a:rPr>
              <a:t>pode </a:t>
            </a:r>
            <a:r>
              <a:rPr sz="2700" spc="-5" dirty="0">
                <a:latin typeface="Trebuchet MS"/>
                <a:cs typeface="Trebuchet MS"/>
              </a:rPr>
              <a:t>permanecer </a:t>
            </a:r>
            <a:r>
              <a:rPr sz="2700" spc="-800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por </a:t>
            </a:r>
            <a:r>
              <a:rPr sz="2700" spc="5" dirty="0">
                <a:latin typeface="Trebuchet MS"/>
                <a:cs typeface="Trebuchet MS"/>
              </a:rPr>
              <a:t>muito </a:t>
            </a:r>
            <a:r>
              <a:rPr sz="2700" dirty="0">
                <a:latin typeface="Trebuchet MS"/>
                <a:cs typeface="Trebuchet MS"/>
              </a:rPr>
              <a:t>tempo </a:t>
            </a:r>
            <a:r>
              <a:rPr sz="2700" spc="15" dirty="0">
                <a:latin typeface="Trebuchet MS"/>
                <a:cs typeface="Trebuchet MS"/>
              </a:rPr>
              <a:t>em ambientes </a:t>
            </a:r>
            <a:r>
              <a:rPr sz="2700" spc="35" dirty="0">
                <a:latin typeface="Trebuchet MS"/>
                <a:cs typeface="Trebuchet MS"/>
              </a:rPr>
              <a:t>confinados </a:t>
            </a:r>
            <a:r>
              <a:rPr sz="2700" spc="60" dirty="0">
                <a:latin typeface="Trebuchet MS"/>
                <a:cs typeface="Trebuchet MS"/>
              </a:rPr>
              <a:t>sem </a:t>
            </a:r>
            <a:r>
              <a:rPr sz="2700" spc="40" dirty="0">
                <a:latin typeface="Trebuchet MS"/>
                <a:cs typeface="Trebuchet MS"/>
              </a:rPr>
              <a:t>que </a:t>
            </a:r>
            <a:r>
              <a:rPr sz="2700" spc="90" dirty="0">
                <a:latin typeface="Trebuchet MS"/>
                <a:cs typeface="Trebuchet MS"/>
              </a:rPr>
              <a:t>o </a:t>
            </a:r>
            <a:r>
              <a:rPr sz="2700" spc="25" dirty="0">
                <a:latin typeface="Trebuchet MS"/>
                <a:cs typeface="Trebuchet MS"/>
              </a:rPr>
              <a:t>ser </a:t>
            </a:r>
            <a:r>
              <a:rPr sz="2700" spc="30" dirty="0">
                <a:latin typeface="Trebuchet MS"/>
                <a:cs typeface="Trebuchet MS"/>
              </a:rPr>
              <a:t> </a:t>
            </a:r>
            <a:r>
              <a:rPr sz="2700" spc="70" dirty="0">
                <a:latin typeface="Trebuchet MS"/>
                <a:cs typeface="Trebuchet MS"/>
              </a:rPr>
              <a:t>humano </a:t>
            </a:r>
            <a:r>
              <a:rPr sz="2700" spc="-10" dirty="0">
                <a:latin typeface="Trebuchet MS"/>
                <a:cs typeface="Trebuchet MS"/>
              </a:rPr>
              <a:t>tome </a:t>
            </a:r>
            <a:r>
              <a:rPr sz="2700" spc="15" dirty="0">
                <a:latin typeface="Trebuchet MS"/>
                <a:cs typeface="Trebuchet MS"/>
              </a:rPr>
              <a:t>providências </a:t>
            </a:r>
            <a:r>
              <a:rPr sz="2700" spc="20" dirty="0">
                <a:latin typeface="Trebuchet MS"/>
                <a:cs typeface="Trebuchet MS"/>
              </a:rPr>
              <a:t>de </a:t>
            </a:r>
            <a:r>
              <a:rPr sz="2700" spc="-35" dirty="0">
                <a:latin typeface="Trebuchet MS"/>
                <a:cs typeface="Trebuchet MS"/>
              </a:rPr>
              <a:t>ventilar </a:t>
            </a:r>
            <a:r>
              <a:rPr sz="2700" spc="85" dirty="0">
                <a:latin typeface="Trebuchet MS"/>
                <a:cs typeface="Trebuchet MS"/>
              </a:rPr>
              <a:t>ou </a:t>
            </a:r>
            <a:r>
              <a:rPr sz="2700" spc="-30" dirty="0">
                <a:latin typeface="Trebuchet MS"/>
                <a:cs typeface="Trebuchet MS"/>
              </a:rPr>
              <a:t>exaurir </a:t>
            </a:r>
            <a:r>
              <a:rPr sz="2700" spc="90" dirty="0">
                <a:latin typeface="Trebuchet MS"/>
                <a:cs typeface="Trebuchet MS"/>
              </a:rPr>
              <a:t>o </a:t>
            </a:r>
            <a:r>
              <a:rPr sz="2700" spc="-10" dirty="0">
                <a:latin typeface="Trebuchet MS"/>
                <a:cs typeface="Trebuchet MS"/>
              </a:rPr>
              <a:t>local </a:t>
            </a:r>
            <a:r>
              <a:rPr sz="2700" spc="-30" dirty="0">
                <a:latin typeface="Trebuchet MS"/>
                <a:cs typeface="Trebuchet MS"/>
              </a:rPr>
              <a:t>e </a:t>
            </a:r>
            <a:r>
              <a:rPr sz="2700" spc="-25" dirty="0">
                <a:latin typeface="Trebuchet MS"/>
                <a:cs typeface="Trebuchet MS"/>
              </a:rPr>
              <a:t> </a:t>
            </a:r>
            <a:r>
              <a:rPr sz="2700" spc="-15" dirty="0">
                <a:latin typeface="Trebuchet MS"/>
                <a:cs typeface="Trebuchet MS"/>
              </a:rPr>
              <a:t>consequentemente, </a:t>
            </a:r>
            <a:r>
              <a:rPr sz="2700" spc="15" dirty="0">
                <a:latin typeface="Trebuchet MS"/>
                <a:cs typeface="Trebuchet MS"/>
              </a:rPr>
              <a:t>em </a:t>
            </a:r>
            <a:r>
              <a:rPr sz="2700" spc="45" dirty="0">
                <a:latin typeface="Trebuchet MS"/>
                <a:cs typeface="Trebuchet MS"/>
              </a:rPr>
              <a:t>caso </a:t>
            </a:r>
            <a:r>
              <a:rPr sz="2700" spc="20" dirty="0">
                <a:latin typeface="Trebuchet MS"/>
                <a:cs typeface="Trebuchet MS"/>
              </a:rPr>
              <a:t>de </a:t>
            </a:r>
            <a:r>
              <a:rPr sz="2700" spc="-5" dirty="0">
                <a:latin typeface="Trebuchet MS"/>
                <a:cs typeface="Trebuchet MS"/>
              </a:rPr>
              <a:t>entrada </a:t>
            </a:r>
            <a:r>
              <a:rPr sz="2700" spc="30" dirty="0">
                <a:latin typeface="Trebuchet MS"/>
                <a:cs typeface="Trebuchet MS"/>
              </a:rPr>
              <a:t>nestes </a:t>
            </a:r>
            <a:r>
              <a:rPr sz="2700" spc="-50" dirty="0">
                <a:latin typeface="Trebuchet MS"/>
                <a:cs typeface="Trebuchet MS"/>
              </a:rPr>
              <a:t>locais, </a:t>
            </a:r>
            <a:r>
              <a:rPr sz="2700" spc="-45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poderemos </a:t>
            </a:r>
            <a:r>
              <a:rPr sz="2700" spc="-80" dirty="0">
                <a:latin typeface="Trebuchet MS"/>
                <a:cs typeface="Trebuchet MS"/>
              </a:rPr>
              <a:t>ter </a:t>
            </a:r>
            <a:r>
              <a:rPr sz="2700" spc="35" dirty="0">
                <a:latin typeface="Trebuchet MS"/>
                <a:cs typeface="Trebuchet MS"/>
              </a:rPr>
              <a:t>consequências </a:t>
            </a:r>
            <a:r>
              <a:rPr sz="2700" spc="85" dirty="0">
                <a:latin typeface="Trebuchet MS"/>
                <a:cs typeface="Trebuchet MS"/>
              </a:rPr>
              <a:t>danosas </a:t>
            </a:r>
            <a:r>
              <a:rPr sz="2700" spc="55" dirty="0">
                <a:latin typeface="Trebuchet MS"/>
                <a:cs typeface="Trebuchet MS"/>
              </a:rPr>
              <a:t>ao </a:t>
            </a:r>
            <a:r>
              <a:rPr sz="2700" spc="-30" dirty="0">
                <a:latin typeface="Trebuchet MS"/>
                <a:cs typeface="Trebuchet MS"/>
              </a:rPr>
              <a:t>homem. </a:t>
            </a:r>
            <a:r>
              <a:rPr sz="2700" spc="-5" dirty="0">
                <a:latin typeface="Trebuchet MS"/>
                <a:cs typeface="Trebuchet MS"/>
              </a:rPr>
              <a:t>Em </a:t>
            </a:r>
            <a:r>
              <a:rPr sz="2700" dirty="0">
                <a:latin typeface="Trebuchet MS"/>
                <a:cs typeface="Trebuchet MS"/>
              </a:rPr>
              <a:t> concentrações</a:t>
            </a:r>
            <a:r>
              <a:rPr sz="2700" spc="-55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superiores</a:t>
            </a:r>
            <a:r>
              <a:rPr sz="2700" spc="-5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ao</a:t>
            </a:r>
            <a:r>
              <a:rPr sz="2700" spc="-55" dirty="0">
                <a:latin typeface="Trebuchet MS"/>
                <a:cs typeface="Trebuchet MS"/>
              </a:rPr>
              <a:t> </a:t>
            </a:r>
            <a:r>
              <a:rPr sz="2700" spc="70" dirty="0">
                <a:latin typeface="Trebuchet MS"/>
                <a:cs typeface="Trebuchet MS"/>
              </a:rPr>
              <a:t>seu</a:t>
            </a:r>
            <a:r>
              <a:rPr sz="2700" spc="-55" dirty="0">
                <a:latin typeface="Trebuchet MS"/>
                <a:cs typeface="Trebuchet MS"/>
              </a:rPr>
              <a:t> </a:t>
            </a:r>
            <a:r>
              <a:rPr sz="2700" spc="-40" dirty="0">
                <a:latin typeface="Trebuchet MS"/>
                <a:cs typeface="Trebuchet MS"/>
              </a:rPr>
              <a:t>LIMITE</a:t>
            </a:r>
            <a:r>
              <a:rPr sz="2700" spc="-50" dirty="0">
                <a:latin typeface="Trebuchet MS"/>
                <a:cs typeface="Trebuchet MS"/>
              </a:rPr>
              <a:t> </a:t>
            </a:r>
            <a:r>
              <a:rPr sz="2700" spc="-10" dirty="0">
                <a:latin typeface="Trebuchet MS"/>
                <a:cs typeface="Trebuchet MS"/>
              </a:rPr>
              <a:t>DE</a:t>
            </a:r>
            <a:r>
              <a:rPr sz="2700" spc="-55" dirty="0">
                <a:latin typeface="Trebuchet MS"/>
                <a:cs typeface="Trebuchet MS"/>
              </a:rPr>
              <a:t> TOLERÂNCIA </a:t>
            </a:r>
            <a:r>
              <a:rPr sz="2700" spc="40" dirty="0">
                <a:latin typeface="Trebuchet MS"/>
                <a:cs typeface="Trebuchet MS"/>
              </a:rPr>
              <a:t>que</a:t>
            </a:r>
            <a:r>
              <a:rPr sz="2700" spc="-55" dirty="0">
                <a:latin typeface="Trebuchet MS"/>
                <a:cs typeface="Trebuchet MS"/>
              </a:rPr>
              <a:t> </a:t>
            </a:r>
            <a:r>
              <a:rPr sz="2700" spc="-30" dirty="0">
                <a:latin typeface="Trebuchet MS"/>
                <a:cs typeface="Trebuchet MS"/>
              </a:rPr>
              <a:t>é </a:t>
            </a:r>
            <a:r>
              <a:rPr sz="2700" spc="-795" dirty="0">
                <a:latin typeface="Trebuchet MS"/>
                <a:cs typeface="Trebuchet MS"/>
              </a:rPr>
              <a:t> </a:t>
            </a:r>
            <a:r>
              <a:rPr sz="2700" spc="20" dirty="0">
                <a:latin typeface="Trebuchet MS"/>
                <a:cs typeface="Trebuchet MS"/>
              </a:rPr>
              <a:t>de</a:t>
            </a:r>
            <a:r>
              <a:rPr sz="2700" spc="-70" dirty="0">
                <a:latin typeface="Trebuchet MS"/>
                <a:cs typeface="Trebuchet MS"/>
              </a:rPr>
              <a:t> </a:t>
            </a:r>
            <a:r>
              <a:rPr sz="2700" spc="-65" dirty="0">
                <a:latin typeface="Trebuchet MS"/>
                <a:cs typeface="Trebuchet MS"/>
              </a:rPr>
              <a:t>39 ppm, </a:t>
            </a:r>
            <a:r>
              <a:rPr sz="2700" spc="45" dirty="0">
                <a:latin typeface="Trebuchet MS"/>
                <a:cs typeface="Trebuchet MS"/>
              </a:rPr>
              <a:t>poderemos</a:t>
            </a:r>
            <a:r>
              <a:rPr sz="2700" spc="-65" dirty="0">
                <a:latin typeface="Trebuchet MS"/>
                <a:cs typeface="Trebuchet MS"/>
              </a:rPr>
              <a:t> </a:t>
            </a:r>
            <a:r>
              <a:rPr sz="2700" spc="-80" dirty="0">
                <a:latin typeface="Trebuchet MS"/>
                <a:cs typeface="Trebuchet MS"/>
              </a:rPr>
              <a:t>ter</a:t>
            </a:r>
            <a:r>
              <a:rPr sz="2700" spc="-70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como</a:t>
            </a:r>
            <a:r>
              <a:rPr sz="2700" spc="-65" dirty="0">
                <a:latin typeface="Trebuchet MS"/>
                <a:cs typeface="Trebuchet MS"/>
              </a:rPr>
              <a:t> </a:t>
            </a:r>
            <a:r>
              <a:rPr sz="2700" spc="-75" dirty="0">
                <a:latin typeface="Trebuchet MS"/>
                <a:cs typeface="Trebuchet MS"/>
              </a:rPr>
              <a:t>efeitos: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6D7AF2B9-66DF-A885-E65C-8E200387E3DD}"/>
              </a:ext>
            </a:extLst>
          </p:cNvPr>
          <p:cNvSpPr txBox="1">
            <a:spLocks/>
          </p:cNvSpPr>
          <p:nvPr/>
        </p:nvSpPr>
        <p:spPr>
          <a:xfrm>
            <a:off x="800688" y="2384769"/>
            <a:ext cx="898461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3240"/>
              </a:spcBef>
            </a:pPr>
            <a:r>
              <a:rPr lang="pt-BR" sz="4400" kern="0" spc="130" dirty="0">
                <a:solidFill>
                  <a:srgbClr val="787E11"/>
                </a:solidFill>
                <a:latin typeface="Trebuchet MS"/>
                <a:cs typeface="Trebuchet MS"/>
              </a:rPr>
              <a:t>ATMOSFÉRA TÓXICA</a:t>
            </a:r>
            <a:endParaRPr lang="pt-BR" sz="44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00B51CE6-3217-A1A2-8615-EEE532367A84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1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8"/>
                </a:moveTo>
                <a:lnTo>
                  <a:pt x="1756814" y="6085858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8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986328" y="2"/>
            <a:ext cx="11301831" cy="10062581"/>
            <a:chOff x="6986328" y="2"/>
            <a:chExt cx="11301831" cy="10062581"/>
          </a:xfrm>
        </p:grpSpPr>
        <p:sp>
          <p:nvSpPr>
            <p:cNvPr id="4" name="object 4"/>
            <p:cNvSpPr/>
            <p:nvPr/>
          </p:nvSpPr>
          <p:spPr>
            <a:xfrm>
              <a:off x="9859849" y="563978"/>
              <a:ext cx="4961255" cy="4297045"/>
            </a:xfrm>
            <a:custGeom>
              <a:avLst/>
              <a:gdLst/>
              <a:ahLst/>
              <a:cxnLst/>
              <a:rect l="l" t="t" r="r" b="b"/>
              <a:pathLst>
                <a:path w="4961255" h="4297045">
                  <a:moveTo>
                    <a:pt x="3720976" y="4296462"/>
                  </a:moveTo>
                  <a:lnTo>
                    <a:pt x="1240267" y="4296462"/>
                  </a:lnTo>
                  <a:lnTo>
                    <a:pt x="0" y="2148232"/>
                  </a:lnTo>
                  <a:lnTo>
                    <a:pt x="1240267" y="0"/>
                  </a:lnTo>
                  <a:lnTo>
                    <a:pt x="3720802" y="0"/>
                  </a:lnTo>
                  <a:lnTo>
                    <a:pt x="4961071" y="2147931"/>
                  </a:lnTo>
                  <a:lnTo>
                    <a:pt x="4961071" y="2148531"/>
                  </a:lnTo>
                  <a:lnTo>
                    <a:pt x="3720976" y="4296462"/>
                  </a:lnTo>
                  <a:close/>
                </a:path>
              </a:pathLst>
            </a:custGeom>
            <a:solidFill>
              <a:srgbClr val="91A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27738" y="1970898"/>
              <a:ext cx="7323067" cy="634520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151769" y="2"/>
              <a:ext cx="4136390" cy="3177540"/>
            </a:xfrm>
            <a:custGeom>
              <a:avLst/>
              <a:gdLst/>
              <a:ahLst/>
              <a:cxnLst/>
              <a:rect l="l" t="t" r="r" b="b"/>
              <a:pathLst>
                <a:path w="4136390" h="3177540">
                  <a:moveTo>
                    <a:pt x="3720976" y="3176929"/>
                  </a:moveTo>
                  <a:lnTo>
                    <a:pt x="1240266" y="3176929"/>
                  </a:lnTo>
                  <a:lnTo>
                    <a:pt x="0" y="1028700"/>
                  </a:lnTo>
                  <a:lnTo>
                    <a:pt x="593911" y="0"/>
                  </a:lnTo>
                  <a:lnTo>
                    <a:pt x="4136228" y="0"/>
                  </a:lnTo>
                  <a:lnTo>
                    <a:pt x="4136228" y="2457684"/>
                  </a:lnTo>
                  <a:lnTo>
                    <a:pt x="3720976" y="3176929"/>
                  </a:lnTo>
                  <a:close/>
                </a:path>
              </a:pathLst>
            </a:custGeom>
            <a:solidFill>
              <a:srgbClr val="DADAD6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986328" y="6687558"/>
              <a:ext cx="3447415" cy="3375025"/>
            </a:xfrm>
            <a:custGeom>
              <a:avLst/>
              <a:gdLst/>
              <a:ahLst/>
              <a:cxnLst/>
              <a:rect l="l" t="t" r="r" b="b"/>
              <a:pathLst>
                <a:path w="3447415" h="3375025">
                  <a:moveTo>
                    <a:pt x="3446917" y="3374947"/>
                  </a:moveTo>
                  <a:lnTo>
                    <a:pt x="241893" y="3374947"/>
                  </a:lnTo>
                  <a:lnTo>
                    <a:pt x="70080" y="2500143"/>
                  </a:lnTo>
                  <a:lnTo>
                    <a:pt x="4956" y="1420953"/>
                  </a:lnTo>
                  <a:lnTo>
                    <a:pt x="0" y="504336"/>
                  </a:lnTo>
                  <a:lnTo>
                    <a:pt x="8686" y="117251"/>
                  </a:lnTo>
                  <a:lnTo>
                    <a:pt x="533624" y="345870"/>
                  </a:lnTo>
                  <a:lnTo>
                    <a:pt x="551097" y="299747"/>
                  </a:lnTo>
                  <a:lnTo>
                    <a:pt x="571571" y="250309"/>
                  </a:lnTo>
                  <a:lnTo>
                    <a:pt x="593884" y="200481"/>
                  </a:lnTo>
                  <a:lnTo>
                    <a:pt x="616871" y="153191"/>
                  </a:lnTo>
                  <a:lnTo>
                    <a:pt x="639368" y="111365"/>
                  </a:lnTo>
                  <a:lnTo>
                    <a:pt x="660214" y="77930"/>
                  </a:lnTo>
                  <a:lnTo>
                    <a:pt x="1841318" y="0"/>
                  </a:lnTo>
                  <a:lnTo>
                    <a:pt x="2386493" y="117251"/>
                  </a:lnTo>
                  <a:lnTo>
                    <a:pt x="2554323" y="282218"/>
                  </a:lnTo>
                  <a:lnTo>
                    <a:pt x="2489862" y="591843"/>
                  </a:lnTo>
                  <a:lnTo>
                    <a:pt x="1210145" y="640476"/>
                  </a:lnTo>
                  <a:lnTo>
                    <a:pt x="3212528" y="1512528"/>
                  </a:lnTo>
                  <a:lnTo>
                    <a:pt x="3214303" y="1568135"/>
                  </a:lnTo>
                  <a:lnTo>
                    <a:pt x="3216257" y="1624041"/>
                  </a:lnTo>
                  <a:lnTo>
                    <a:pt x="3218395" y="1680197"/>
                  </a:lnTo>
                  <a:lnTo>
                    <a:pt x="3220725" y="1736550"/>
                  </a:lnTo>
                  <a:lnTo>
                    <a:pt x="3223252" y="1793052"/>
                  </a:lnTo>
                  <a:lnTo>
                    <a:pt x="3225982" y="1849649"/>
                  </a:lnTo>
                  <a:lnTo>
                    <a:pt x="3228923" y="1906293"/>
                  </a:lnTo>
                  <a:lnTo>
                    <a:pt x="3232081" y="1962932"/>
                  </a:lnTo>
                  <a:lnTo>
                    <a:pt x="3235462" y="2019515"/>
                  </a:lnTo>
                  <a:lnTo>
                    <a:pt x="3239073" y="2075991"/>
                  </a:lnTo>
                  <a:lnTo>
                    <a:pt x="3242920" y="2132310"/>
                  </a:lnTo>
                  <a:lnTo>
                    <a:pt x="3247009" y="2188421"/>
                  </a:lnTo>
                  <a:lnTo>
                    <a:pt x="3251347" y="2244273"/>
                  </a:lnTo>
                  <a:lnTo>
                    <a:pt x="3255941" y="2299815"/>
                  </a:lnTo>
                  <a:lnTo>
                    <a:pt x="3260797" y="2354996"/>
                  </a:lnTo>
                  <a:lnTo>
                    <a:pt x="3265921" y="2409766"/>
                  </a:lnTo>
                  <a:lnTo>
                    <a:pt x="3271320" y="2464074"/>
                  </a:lnTo>
                  <a:lnTo>
                    <a:pt x="3277000" y="2517869"/>
                  </a:lnTo>
                  <a:lnTo>
                    <a:pt x="3282967" y="2571100"/>
                  </a:lnTo>
                  <a:lnTo>
                    <a:pt x="3289229" y="2623717"/>
                  </a:lnTo>
                  <a:lnTo>
                    <a:pt x="3295791" y="2675668"/>
                  </a:lnTo>
                  <a:lnTo>
                    <a:pt x="3302661" y="2726904"/>
                  </a:lnTo>
                  <a:lnTo>
                    <a:pt x="3309843" y="2777372"/>
                  </a:lnTo>
                  <a:lnTo>
                    <a:pt x="3317346" y="2827022"/>
                  </a:lnTo>
                  <a:lnTo>
                    <a:pt x="3325174" y="2875804"/>
                  </a:lnTo>
                  <a:lnTo>
                    <a:pt x="3333336" y="2923666"/>
                  </a:lnTo>
                  <a:lnTo>
                    <a:pt x="3341837" y="2970559"/>
                  </a:lnTo>
                  <a:lnTo>
                    <a:pt x="3350683" y="3016430"/>
                  </a:lnTo>
                  <a:lnTo>
                    <a:pt x="3359882" y="3061230"/>
                  </a:lnTo>
                  <a:lnTo>
                    <a:pt x="3369439" y="3104907"/>
                  </a:lnTo>
                  <a:lnTo>
                    <a:pt x="3379361" y="3147410"/>
                  </a:lnTo>
                  <a:lnTo>
                    <a:pt x="3389654" y="3188690"/>
                  </a:lnTo>
                  <a:lnTo>
                    <a:pt x="3400325" y="3228695"/>
                  </a:lnTo>
                  <a:lnTo>
                    <a:pt x="3411380" y="3267373"/>
                  </a:lnTo>
                  <a:lnTo>
                    <a:pt x="3422827" y="3304676"/>
                  </a:lnTo>
                  <a:lnTo>
                    <a:pt x="3434670" y="3340550"/>
                  </a:lnTo>
                  <a:lnTo>
                    <a:pt x="3446917" y="3374947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995014" y="6804809"/>
              <a:ext cx="3770629" cy="2908935"/>
            </a:xfrm>
            <a:custGeom>
              <a:avLst/>
              <a:gdLst/>
              <a:ahLst/>
              <a:cxnLst/>
              <a:rect l="l" t="t" r="r" b="b"/>
              <a:pathLst>
                <a:path w="3770629" h="2908934">
                  <a:moveTo>
                    <a:pt x="3770464" y="2908633"/>
                  </a:moveTo>
                  <a:lnTo>
                    <a:pt x="565441" y="2908633"/>
                  </a:lnTo>
                  <a:lnTo>
                    <a:pt x="252853" y="2153351"/>
                  </a:lnTo>
                  <a:lnTo>
                    <a:pt x="83398" y="1186931"/>
                  </a:lnTo>
                  <a:lnTo>
                    <a:pt x="13604" y="354204"/>
                  </a:lnTo>
                  <a:lnTo>
                    <a:pt x="0" y="0"/>
                  </a:lnTo>
                  <a:lnTo>
                    <a:pt x="632945" y="0"/>
                  </a:lnTo>
                  <a:lnTo>
                    <a:pt x="665560" y="378775"/>
                  </a:lnTo>
                  <a:lnTo>
                    <a:pt x="2419698" y="227584"/>
                  </a:lnTo>
                  <a:lnTo>
                    <a:pt x="2406374" y="114797"/>
                  </a:lnTo>
                  <a:lnTo>
                    <a:pt x="2377807" y="0"/>
                  </a:lnTo>
                  <a:lnTo>
                    <a:pt x="3204993" y="0"/>
                  </a:lnTo>
                  <a:lnTo>
                    <a:pt x="3218602" y="354204"/>
                  </a:lnTo>
                  <a:lnTo>
                    <a:pt x="3288406" y="1186931"/>
                  </a:lnTo>
                  <a:lnTo>
                    <a:pt x="3457872" y="2153351"/>
                  </a:lnTo>
                  <a:lnTo>
                    <a:pt x="3770464" y="2908633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597974" y="6569420"/>
              <a:ext cx="1835150" cy="615315"/>
            </a:xfrm>
            <a:custGeom>
              <a:avLst/>
              <a:gdLst/>
              <a:ahLst/>
              <a:cxnLst/>
              <a:rect l="l" t="t" r="r" b="b"/>
              <a:pathLst>
                <a:path w="1835150" h="615315">
                  <a:moveTo>
                    <a:pt x="49365" y="614844"/>
                  </a:moveTo>
                  <a:lnTo>
                    <a:pt x="50307" y="601537"/>
                  </a:lnTo>
                  <a:lnTo>
                    <a:pt x="50565" y="589585"/>
                  </a:lnTo>
                  <a:lnTo>
                    <a:pt x="50369" y="577652"/>
                  </a:lnTo>
                  <a:lnTo>
                    <a:pt x="47823" y="573553"/>
                  </a:lnTo>
                  <a:lnTo>
                    <a:pt x="41344" y="561980"/>
                  </a:lnTo>
                  <a:lnTo>
                    <a:pt x="32672" y="544014"/>
                  </a:lnTo>
                  <a:lnTo>
                    <a:pt x="23545" y="520741"/>
                  </a:lnTo>
                  <a:lnTo>
                    <a:pt x="18196" y="499939"/>
                  </a:lnTo>
                  <a:lnTo>
                    <a:pt x="18375" y="486074"/>
                  </a:lnTo>
                  <a:lnTo>
                    <a:pt x="22099" y="475197"/>
                  </a:lnTo>
                  <a:lnTo>
                    <a:pt x="27385" y="463357"/>
                  </a:lnTo>
                  <a:lnTo>
                    <a:pt x="27997" y="449348"/>
                  </a:lnTo>
                  <a:lnTo>
                    <a:pt x="22976" y="434388"/>
                  </a:lnTo>
                  <a:lnTo>
                    <a:pt x="18254" y="418170"/>
                  </a:lnTo>
                  <a:lnTo>
                    <a:pt x="19763" y="400386"/>
                  </a:lnTo>
                  <a:lnTo>
                    <a:pt x="22841" y="381921"/>
                  </a:lnTo>
                  <a:lnTo>
                    <a:pt x="20964" y="363268"/>
                  </a:lnTo>
                  <a:lnTo>
                    <a:pt x="17341" y="343529"/>
                  </a:lnTo>
                  <a:lnTo>
                    <a:pt x="15184" y="321805"/>
                  </a:lnTo>
                  <a:lnTo>
                    <a:pt x="12837" y="303642"/>
                  </a:lnTo>
                  <a:lnTo>
                    <a:pt x="7991" y="292270"/>
                  </a:lnTo>
                  <a:lnTo>
                    <a:pt x="2945" y="283381"/>
                  </a:lnTo>
                  <a:lnTo>
                    <a:pt x="0" y="272669"/>
                  </a:lnTo>
                  <a:lnTo>
                    <a:pt x="807" y="257369"/>
                  </a:lnTo>
                  <a:lnTo>
                    <a:pt x="4265" y="239380"/>
                  </a:lnTo>
                  <a:lnTo>
                    <a:pt x="8537" y="221325"/>
                  </a:lnTo>
                  <a:lnTo>
                    <a:pt x="11787" y="205825"/>
                  </a:lnTo>
                  <a:lnTo>
                    <a:pt x="12392" y="195694"/>
                  </a:lnTo>
                  <a:lnTo>
                    <a:pt x="11861" y="182517"/>
                  </a:lnTo>
                  <a:lnTo>
                    <a:pt x="9276" y="150806"/>
                  </a:lnTo>
                  <a:lnTo>
                    <a:pt x="61743" y="146283"/>
                  </a:lnTo>
                  <a:lnTo>
                    <a:pt x="61802" y="146726"/>
                  </a:lnTo>
                  <a:lnTo>
                    <a:pt x="1713665" y="4375"/>
                  </a:lnTo>
                  <a:lnTo>
                    <a:pt x="1713665" y="3902"/>
                  </a:lnTo>
                  <a:lnTo>
                    <a:pt x="1759042" y="0"/>
                  </a:lnTo>
                  <a:lnTo>
                    <a:pt x="1758275" y="13987"/>
                  </a:lnTo>
                  <a:lnTo>
                    <a:pt x="1757830" y="27132"/>
                  </a:lnTo>
                  <a:lnTo>
                    <a:pt x="1757594" y="48544"/>
                  </a:lnTo>
                  <a:lnTo>
                    <a:pt x="1756103" y="68964"/>
                  </a:lnTo>
                  <a:lnTo>
                    <a:pt x="1753174" y="89512"/>
                  </a:lnTo>
                  <a:lnTo>
                    <a:pt x="1751325" y="108320"/>
                  </a:lnTo>
                  <a:lnTo>
                    <a:pt x="1753074" y="123518"/>
                  </a:lnTo>
                  <a:lnTo>
                    <a:pt x="1758599" y="142758"/>
                  </a:lnTo>
                  <a:lnTo>
                    <a:pt x="1765017" y="169938"/>
                  </a:lnTo>
                  <a:lnTo>
                    <a:pt x="1770248" y="197633"/>
                  </a:lnTo>
                  <a:lnTo>
                    <a:pt x="1772217" y="218419"/>
                  </a:lnTo>
                  <a:lnTo>
                    <a:pt x="1775832" y="237025"/>
                  </a:lnTo>
                  <a:lnTo>
                    <a:pt x="1785382" y="260060"/>
                  </a:lnTo>
                  <a:lnTo>
                    <a:pt x="1797796" y="282851"/>
                  </a:lnTo>
                  <a:lnTo>
                    <a:pt x="1810002" y="300725"/>
                  </a:lnTo>
                  <a:lnTo>
                    <a:pt x="1818935" y="320348"/>
                  </a:lnTo>
                  <a:lnTo>
                    <a:pt x="1824411" y="347463"/>
                  </a:lnTo>
                  <a:lnTo>
                    <a:pt x="1827550" y="376013"/>
                  </a:lnTo>
                  <a:lnTo>
                    <a:pt x="1829471" y="399942"/>
                  </a:lnTo>
                  <a:lnTo>
                    <a:pt x="1832513" y="428457"/>
                  </a:lnTo>
                  <a:lnTo>
                    <a:pt x="1833999" y="444810"/>
                  </a:lnTo>
                  <a:lnTo>
                    <a:pt x="1834759" y="460963"/>
                  </a:lnTo>
                  <a:lnTo>
                    <a:pt x="1781642" y="465545"/>
                  </a:lnTo>
                  <a:lnTo>
                    <a:pt x="1780839" y="447035"/>
                  </a:lnTo>
                  <a:lnTo>
                    <a:pt x="1779012" y="424980"/>
                  </a:lnTo>
                  <a:lnTo>
                    <a:pt x="1777429" y="401899"/>
                  </a:lnTo>
                  <a:lnTo>
                    <a:pt x="1777358" y="380312"/>
                  </a:lnTo>
                  <a:lnTo>
                    <a:pt x="1776783" y="360409"/>
                  </a:lnTo>
                  <a:lnTo>
                    <a:pt x="1773599" y="346077"/>
                  </a:lnTo>
                  <a:lnTo>
                    <a:pt x="1769539" y="335935"/>
                  </a:lnTo>
                  <a:lnTo>
                    <a:pt x="1766339" y="328604"/>
                  </a:lnTo>
                  <a:lnTo>
                    <a:pt x="1763955" y="318018"/>
                  </a:lnTo>
                  <a:lnTo>
                    <a:pt x="1762118" y="301830"/>
                  </a:lnTo>
                  <a:lnTo>
                    <a:pt x="1762213" y="284240"/>
                  </a:lnTo>
                  <a:lnTo>
                    <a:pt x="1765630" y="269447"/>
                  </a:lnTo>
                  <a:lnTo>
                    <a:pt x="1766646" y="263007"/>
                  </a:lnTo>
                  <a:lnTo>
                    <a:pt x="1765146" y="254846"/>
                  </a:lnTo>
                  <a:lnTo>
                    <a:pt x="1761812" y="245471"/>
                  </a:lnTo>
                  <a:lnTo>
                    <a:pt x="1757328" y="235389"/>
                  </a:lnTo>
                  <a:lnTo>
                    <a:pt x="54269" y="235389"/>
                  </a:lnTo>
                  <a:lnTo>
                    <a:pt x="52205" y="243641"/>
                  </a:lnTo>
                  <a:lnTo>
                    <a:pt x="51957" y="252514"/>
                  </a:lnTo>
                  <a:lnTo>
                    <a:pt x="52541" y="263194"/>
                  </a:lnTo>
                  <a:lnTo>
                    <a:pt x="52969" y="276867"/>
                  </a:lnTo>
                  <a:lnTo>
                    <a:pt x="52379" y="293370"/>
                  </a:lnTo>
                  <a:lnTo>
                    <a:pt x="50750" y="305031"/>
                  </a:lnTo>
                  <a:lnTo>
                    <a:pt x="48495" y="314280"/>
                  </a:lnTo>
                  <a:lnTo>
                    <a:pt x="46027" y="323549"/>
                  </a:lnTo>
                  <a:lnTo>
                    <a:pt x="46409" y="357375"/>
                  </a:lnTo>
                  <a:lnTo>
                    <a:pt x="50617" y="421317"/>
                  </a:lnTo>
                  <a:lnTo>
                    <a:pt x="55993" y="489273"/>
                  </a:lnTo>
                  <a:lnTo>
                    <a:pt x="59882" y="535139"/>
                  </a:lnTo>
                  <a:lnTo>
                    <a:pt x="64062" y="576784"/>
                  </a:lnTo>
                  <a:lnTo>
                    <a:pt x="65889" y="595526"/>
                  </a:lnTo>
                  <a:lnTo>
                    <a:pt x="67090" y="613307"/>
                  </a:lnTo>
                  <a:lnTo>
                    <a:pt x="49365" y="614844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78329" y="2495081"/>
            <a:ext cx="4610735" cy="1198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700" spc="185" dirty="0"/>
              <a:t>D</a:t>
            </a:r>
            <a:r>
              <a:rPr sz="7700" spc="-125" dirty="0"/>
              <a:t>E</a:t>
            </a:r>
            <a:r>
              <a:rPr sz="7700" spc="-360" dirty="0"/>
              <a:t>F</a:t>
            </a:r>
            <a:r>
              <a:rPr sz="7700" spc="40" dirty="0"/>
              <a:t>I</a:t>
            </a:r>
            <a:r>
              <a:rPr sz="7700" spc="180" dirty="0"/>
              <a:t>N</a:t>
            </a:r>
            <a:r>
              <a:rPr sz="7700" spc="40" dirty="0"/>
              <a:t>I</a:t>
            </a:r>
            <a:r>
              <a:rPr sz="7700" spc="-315" dirty="0"/>
              <a:t>Ç</a:t>
            </a:r>
            <a:r>
              <a:rPr sz="7700" spc="-135" dirty="0"/>
              <a:t>Ã</a:t>
            </a:r>
            <a:r>
              <a:rPr sz="7700" spc="130" dirty="0"/>
              <a:t>O</a:t>
            </a:r>
            <a:endParaRPr sz="7700"/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9497" y="4128649"/>
            <a:ext cx="114300" cy="1142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9497" y="4652524"/>
            <a:ext cx="114300" cy="114299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921923" y="3839705"/>
            <a:ext cx="9003030" cy="447611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98425">
              <a:lnSpc>
                <a:spcPct val="100000"/>
              </a:lnSpc>
              <a:spcBef>
                <a:spcPts val="625"/>
              </a:spcBef>
            </a:pP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10" dirty="0">
                <a:latin typeface="Trebuchet MS"/>
                <a:cs typeface="Trebuchet MS"/>
              </a:rPr>
              <a:t>p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75" dirty="0">
                <a:latin typeface="Trebuchet MS"/>
                <a:cs typeface="Trebuchet MS"/>
              </a:rPr>
              <a:t>ç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75" dirty="0">
                <a:latin typeface="Trebuchet MS"/>
                <a:cs typeface="Trebuchet MS"/>
              </a:rPr>
              <a:t>c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225" dirty="0">
                <a:latin typeface="Trebuchet MS"/>
                <a:cs typeface="Trebuchet MS"/>
              </a:rPr>
              <a:t>f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480" dirty="0">
                <a:latin typeface="Trebuchet MS"/>
                <a:cs typeface="Trebuchet MS"/>
              </a:rPr>
              <a:t>“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65" dirty="0">
                <a:latin typeface="Trebuchet MS"/>
                <a:cs typeface="Trebuchet MS"/>
              </a:rPr>
              <a:t>ã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0" dirty="0">
                <a:latin typeface="Trebuchet MS"/>
                <a:cs typeface="Trebuchet MS"/>
              </a:rPr>
              <a:t>p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15" dirty="0">
                <a:latin typeface="Trebuchet MS"/>
                <a:cs typeface="Trebuchet MS"/>
              </a:rPr>
              <a:t>u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-10" dirty="0">
                <a:latin typeface="Trebuchet MS"/>
                <a:cs typeface="Trebuchet MS"/>
              </a:rPr>
              <a:t>b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360" dirty="0">
                <a:latin typeface="Trebuchet MS"/>
                <a:cs typeface="Trebuchet MS"/>
              </a:rPr>
              <a:t>”</a:t>
            </a:r>
            <a:endParaRPr sz="3000">
              <a:latin typeface="Trebuchet MS"/>
              <a:cs typeface="Trebuchet MS"/>
            </a:endParaRPr>
          </a:p>
          <a:p>
            <a:pPr marL="12700" marR="120014" indent="85725">
              <a:lnSpc>
                <a:spcPct val="114599"/>
              </a:lnSpc>
            </a:pPr>
            <a:r>
              <a:rPr sz="3000" spc="-175" dirty="0">
                <a:latin typeface="Trebuchet MS"/>
                <a:cs typeface="Trebuchet MS"/>
              </a:rPr>
              <a:t>c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75" dirty="0">
                <a:latin typeface="Trebuchet MS"/>
                <a:cs typeface="Trebuchet MS"/>
              </a:rPr>
              <a:t>c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130" dirty="0">
                <a:latin typeface="Trebuchet MS"/>
                <a:cs typeface="Trebuchet MS"/>
              </a:rPr>
              <a:t>rí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spc="-175" dirty="0">
                <a:latin typeface="Trebuchet MS"/>
                <a:cs typeface="Trebuchet MS"/>
              </a:rPr>
              <a:t>c</a:t>
            </a:r>
            <a:r>
              <a:rPr sz="3000" spc="55" dirty="0">
                <a:latin typeface="Trebuchet MS"/>
                <a:cs typeface="Trebuchet MS"/>
              </a:rPr>
              <a:t>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125" dirty="0">
                <a:latin typeface="Trebuchet MS"/>
                <a:cs typeface="Trebuchet MS"/>
              </a:rPr>
              <a:t>é</a:t>
            </a:r>
            <a:r>
              <a:rPr sz="3000" spc="-175" dirty="0">
                <a:latin typeface="Trebuchet MS"/>
                <a:cs typeface="Trebuchet MS"/>
              </a:rPr>
              <a:t>c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spc="-175" dirty="0">
                <a:latin typeface="Trebuchet MS"/>
                <a:cs typeface="Trebuchet MS"/>
              </a:rPr>
              <a:t>c</a:t>
            </a:r>
            <a:r>
              <a:rPr sz="3000" spc="55" dirty="0">
                <a:latin typeface="Trebuchet MS"/>
                <a:cs typeface="Trebuchet MS"/>
              </a:rPr>
              <a:t>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10" dirty="0">
                <a:latin typeface="Trebuchet MS"/>
                <a:cs typeface="Trebuchet MS"/>
              </a:rPr>
              <a:t>p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75" dirty="0">
                <a:latin typeface="Trebuchet MS"/>
                <a:cs typeface="Trebuchet MS"/>
              </a:rPr>
              <a:t>ç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75" dirty="0">
                <a:latin typeface="Trebuchet MS"/>
                <a:cs typeface="Trebuchet MS"/>
              </a:rPr>
              <a:t>c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225" dirty="0">
                <a:latin typeface="Trebuchet MS"/>
                <a:cs typeface="Trebuchet MS"/>
              </a:rPr>
              <a:t>f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385" dirty="0">
                <a:latin typeface="Trebuchet MS"/>
                <a:cs typeface="Trebuchet MS"/>
              </a:rPr>
              <a:t>,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225" dirty="0">
                <a:latin typeface="Trebuchet MS"/>
                <a:cs typeface="Trebuchet MS"/>
              </a:rPr>
              <a:t>f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55" dirty="0">
                <a:latin typeface="Trebuchet MS"/>
                <a:cs typeface="Trebuchet MS"/>
              </a:rPr>
              <a:t>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100" dirty="0">
                <a:latin typeface="Trebuchet MS"/>
                <a:cs typeface="Trebuchet MS"/>
              </a:rPr>
              <a:t>o  </a:t>
            </a:r>
            <a:r>
              <a:rPr sz="3000" spc="-60" dirty="0">
                <a:latin typeface="Trebuchet MS"/>
                <a:cs typeface="Trebuchet MS"/>
              </a:rPr>
              <a:t>cadastro </a:t>
            </a:r>
            <a:r>
              <a:rPr sz="3000" spc="-25" dirty="0">
                <a:latin typeface="Trebuchet MS"/>
                <a:cs typeface="Trebuchet MS"/>
              </a:rPr>
              <a:t>com </a:t>
            </a:r>
            <a:r>
              <a:rPr sz="3000" spc="100" dirty="0">
                <a:latin typeface="Trebuchet MS"/>
                <a:cs typeface="Trebuchet MS"/>
              </a:rPr>
              <a:t>os </a:t>
            </a:r>
            <a:r>
              <a:rPr sz="3000" spc="-30" dirty="0">
                <a:latin typeface="Trebuchet MS"/>
                <a:cs typeface="Trebuchet MS"/>
              </a:rPr>
              <a:t>riscos </a:t>
            </a:r>
            <a:r>
              <a:rPr sz="3000" spc="-75" dirty="0">
                <a:latin typeface="Trebuchet MS"/>
                <a:cs typeface="Trebuchet MS"/>
              </a:rPr>
              <a:t>inerentes </a:t>
            </a:r>
            <a:r>
              <a:rPr sz="3000" spc="35" dirty="0">
                <a:latin typeface="Trebuchet MS"/>
                <a:cs typeface="Trebuchet MS"/>
              </a:rPr>
              <a:t>ao </a:t>
            </a:r>
            <a:r>
              <a:rPr sz="3000" spc="-145" dirty="0">
                <a:latin typeface="Trebuchet MS"/>
                <a:cs typeface="Trebuchet MS"/>
              </a:rPr>
              <a:t>local, </a:t>
            </a:r>
            <a:r>
              <a:rPr sz="3000" spc="-50" dirty="0">
                <a:latin typeface="Trebuchet MS"/>
                <a:cs typeface="Trebuchet MS"/>
              </a:rPr>
              <a:t>antes </a:t>
            </a:r>
            <a:r>
              <a:rPr sz="3000" dirty="0">
                <a:latin typeface="Trebuchet MS"/>
                <a:cs typeface="Trebuchet MS"/>
              </a:rPr>
              <a:t>de </a:t>
            </a:r>
            <a:r>
              <a:rPr sz="3000" spc="140" dirty="0">
                <a:latin typeface="Trebuchet MS"/>
                <a:cs typeface="Trebuchet MS"/>
              </a:rPr>
              <a:t>o </a:t>
            </a:r>
            <a:r>
              <a:rPr sz="3000" spc="-890" dirty="0">
                <a:latin typeface="Trebuchet MS"/>
                <a:cs typeface="Trebuchet MS"/>
              </a:rPr>
              <a:t> </a:t>
            </a:r>
            <a:r>
              <a:rPr sz="3000" spc="-65" dirty="0">
                <a:latin typeface="Trebuchet MS"/>
                <a:cs typeface="Trebuchet MS"/>
              </a:rPr>
              <a:t>trabalhador </a:t>
            </a:r>
            <a:r>
              <a:rPr sz="3000" spc="-80" dirty="0">
                <a:latin typeface="Trebuchet MS"/>
                <a:cs typeface="Trebuchet MS"/>
              </a:rPr>
              <a:t>adentrar </a:t>
            </a:r>
            <a:r>
              <a:rPr sz="3000" spc="-60" dirty="0">
                <a:latin typeface="Trebuchet MS"/>
                <a:cs typeface="Trebuchet MS"/>
              </a:rPr>
              <a:t>neste </a:t>
            </a:r>
            <a:r>
              <a:rPr sz="3000" spc="-95" dirty="0">
                <a:latin typeface="Trebuchet MS"/>
                <a:cs typeface="Trebuchet MS"/>
              </a:rPr>
              <a:t>espaço. </a:t>
            </a:r>
            <a:r>
              <a:rPr sz="3000" spc="5" dirty="0">
                <a:latin typeface="Trebuchet MS"/>
                <a:cs typeface="Trebuchet MS"/>
              </a:rPr>
              <a:t>As </a:t>
            </a:r>
            <a:r>
              <a:rPr sz="3000" spc="-25" dirty="0">
                <a:latin typeface="Trebuchet MS"/>
                <a:cs typeface="Trebuchet MS"/>
              </a:rPr>
              <a:t>medidas </a:t>
            </a:r>
            <a:r>
              <a:rPr sz="3000" dirty="0">
                <a:latin typeface="Trebuchet MS"/>
                <a:cs typeface="Trebuchet MS"/>
              </a:rPr>
              <a:t>de </a:t>
            </a:r>
            <a:r>
              <a:rPr sz="3000" spc="5" dirty="0">
                <a:latin typeface="Trebuchet MS"/>
                <a:cs typeface="Trebuchet MS"/>
              </a:rPr>
              <a:t> </a:t>
            </a:r>
            <a:r>
              <a:rPr sz="3000" spc="-80" dirty="0">
                <a:latin typeface="Trebuchet MS"/>
                <a:cs typeface="Trebuchet MS"/>
              </a:rPr>
              <a:t>controle </a:t>
            </a:r>
            <a:r>
              <a:rPr sz="3000" dirty="0">
                <a:latin typeface="Trebuchet MS"/>
                <a:cs typeface="Trebuchet MS"/>
              </a:rPr>
              <a:t>de </a:t>
            </a:r>
            <a:r>
              <a:rPr sz="3000" spc="-30" dirty="0">
                <a:latin typeface="Trebuchet MS"/>
                <a:cs typeface="Trebuchet MS"/>
              </a:rPr>
              <a:t>riscos </a:t>
            </a:r>
            <a:r>
              <a:rPr sz="3000" spc="45" dirty="0">
                <a:latin typeface="Trebuchet MS"/>
                <a:cs typeface="Trebuchet MS"/>
              </a:rPr>
              <a:t>são </a:t>
            </a:r>
            <a:r>
              <a:rPr sz="3000" spc="-45" dirty="0">
                <a:latin typeface="Trebuchet MS"/>
                <a:cs typeface="Trebuchet MS"/>
              </a:rPr>
              <a:t>norteadas </a:t>
            </a:r>
            <a:r>
              <a:rPr sz="3000" spc="-55" dirty="0">
                <a:latin typeface="Trebuchet MS"/>
                <a:cs typeface="Trebuchet MS"/>
              </a:rPr>
              <a:t>pela </a:t>
            </a:r>
            <a:r>
              <a:rPr sz="3000" spc="-25" dirty="0">
                <a:latin typeface="Trebuchet MS"/>
                <a:cs typeface="Trebuchet MS"/>
              </a:rPr>
              <a:t>permissão </a:t>
            </a:r>
            <a:r>
              <a:rPr sz="3000" dirty="0">
                <a:latin typeface="Trebuchet MS"/>
                <a:cs typeface="Trebuchet MS"/>
              </a:rPr>
              <a:t>de </a:t>
            </a:r>
            <a:r>
              <a:rPr sz="3000" spc="5" dirty="0">
                <a:latin typeface="Trebuchet MS"/>
                <a:cs typeface="Trebuchet MS"/>
              </a:rPr>
              <a:t> 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55" dirty="0">
                <a:latin typeface="Trebuchet MS"/>
                <a:cs typeface="Trebuchet MS"/>
              </a:rPr>
              <a:t>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0" dirty="0">
                <a:latin typeface="Trebuchet MS"/>
                <a:cs typeface="Trebuchet MS"/>
              </a:rPr>
              <a:t>b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30" dirty="0">
                <a:latin typeface="Trebuchet MS"/>
                <a:cs typeface="Trebuchet MS"/>
              </a:rPr>
              <a:t>l</a:t>
            </a:r>
            <a:r>
              <a:rPr sz="3000" spc="-5" dirty="0">
                <a:latin typeface="Trebuchet MS"/>
                <a:cs typeface="Trebuchet MS"/>
              </a:rPr>
              <a:t>h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250" dirty="0">
                <a:latin typeface="Trebuchet MS"/>
                <a:cs typeface="Trebuchet MS"/>
              </a:rPr>
              <a:t>(</a:t>
            </a:r>
            <a:r>
              <a:rPr sz="3000" spc="-50" dirty="0">
                <a:latin typeface="Trebuchet MS"/>
                <a:cs typeface="Trebuchet MS"/>
              </a:rPr>
              <a:t>P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315" dirty="0">
                <a:latin typeface="Trebuchet MS"/>
                <a:cs typeface="Trebuchet MS"/>
              </a:rPr>
              <a:t>T</a:t>
            </a:r>
            <a:r>
              <a:rPr sz="3000" spc="-130" dirty="0">
                <a:latin typeface="Trebuchet MS"/>
                <a:cs typeface="Trebuchet MS"/>
              </a:rPr>
              <a:t>)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5300">
              <a:latin typeface="Trebuchet MS"/>
              <a:cs typeface="Trebuchet MS"/>
            </a:endParaRPr>
          </a:p>
          <a:p>
            <a:pPr marR="5080" algn="r">
              <a:lnSpc>
                <a:spcPct val="100000"/>
              </a:lnSpc>
            </a:pPr>
            <a:r>
              <a:rPr sz="3400" b="1" spc="-110" dirty="0">
                <a:latin typeface="Tahoma"/>
                <a:cs typeface="Tahoma"/>
              </a:rPr>
              <a:t>NBR16.577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82A74856-8C50-B4ED-CB34-F8E0EA1E8925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151770" y="4201142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6"/>
                </a:moveTo>
                <a:lnTo>
                  <a:pt x="1756813" y="6085856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6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3743" y="1853821"/>
            <a:ext cx="5334255" cy="516173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788609" y="3892438"/>
            <a:ext cx="5988050" cy="5530215"/>
            <a:chOff x="1788609" y="3892438"/>
            <a:chExt cx="5988050" cy="5530215"/>
          </a:xfrm>
        </p:grpSpPr>
        <p:sp>
          <p:nvSpPr>
            <p:cNvPr id="9" name="object 9"/>
            <p:cNvSpPr/>
            <p:nvPr/>
          </p:nvSpPr>
          <p:spPr>
            <a:xfrm>
              <a:off x="1788609" y="4079464"/>
              <a:ext cx="5461635" cy="5343525"/>
            </a:xfrm>
            <a:custGeom>
              <a:avLst/>
              <a:gdLst/>
              <a:ahLst/>
              <a:cxnLst/>
              <a:rect l="l" t="t" r="r" b="b"/>
              <a:pathLst>
                <a:path w="5461634" h="5343525">
                  <a:moveTo>
                    <a:pt x="5461236" y="5342909"/>
                  </a:moveTo>
                  <a:lnTo>
                    <a:pt x="383252" y="5342909"/>
                  </a:lnTo>
                  <a:lnTo>
                    <a:pt x="111033" y="3957999"/>
                  </a:lnTo>
                  <a:lnTo>
                    <a:pt x="7853" y="2249524"/>
                  </a:lnTo>
                  <a:lnTo>
                    <a:pt x="0" y="798419"/>
                  </a:lnTo>
                  <a:lnTo>
                    <a:pt x="13762" y="185621"/>
                  </a:lnTo>
                  <a:lnTo>
                    <a:pt x="845466" y="547550"/>
                  </a:lnTo>
                  <a:lnTo>
                    <a:pt x="863302" y="499684"/>
                  </a:lnTo>
                  <a:lnTo>
                    <a:pt x="883524" y="448799"/>
                  </a:lnTo>
                  <a:lnTo>
                    <a:pt x="905588" y="396266"/>
                  </a:lnTo>
                  <a:lnTo>
                    <a:pt x="928946" y="343460"/>
                  </a:lnTo>
                  <a:lnTo>
                    <a:pt x="953052" y="291753"/>
                  </a:lnTo>
                  <a:lnTo>
                    <a:pt x="977359" y="242518"/>
                  </a:lnTo>
                  <a:lnTo>
                    <a:pt x="1001323" y="197128"/>
                  </a:lnTo>
                  <a:lnTo>
                    <a:pt x="1024396" y="156955"/>
                  </a:lnTo>
                  <a:lnTo>
                    <a:pt x="1046031" y="123373"/>
                  </a:lnTo>
                  <a:lnTo>
                    <a:pt x="2917353" y="0"/>
                  </a:lnTo>
                  <a:lnTo>
                    <a:pt x="3781119" y="185621"/>
                  </a:lnTo>
                  <a:lnTo>
                    <a:pt x="4047027" y="446783"/>
                  </a:lnTo>
                  <a:lnTo>
                    <a:pt x="3944895" y="936952"/>
                  </a:lnTo>
                  <a:lnTo>
                    <a:pt x="1917333" y="1013943"/>
                  </a:lnTo>
                  <a:lnTo>
                    <a:pt x="5089874" y="2394497"/>
                  </a:lnTo>
                  <a:lnTo>
                    <a:pt x="5095401" y="2560511"/>
                  </a:lnTo>
                  <a:lnTo>
                    <a:pt x="5101958" y="2727955"/>
                  </a:lnTo>
                  <a:lnTo>
                    <a:pt x="5106935" y="2840114"/>
                  </a:lnTo>
                  <a:lnTo>
                    <a:pt x="5112422" y="2952511"/>
                  </a:lnTo>
                  <a:lnTo>
                    <a:pt x="5118436" y="3064988"/>
                  </a:lnTo>
                  <a:lnTo>
                    <a:pt x="5125000" y="3177386"/>
                  </a:lnTo>
                  <a:lnTo>
                    <a:pt x="5132132" y="3289547"/>
                  </a:lnTo>
                  <a:lnTo>
                    <a:pt x="5139854" y="3401311"/>
                  </a:lnTo>
                  <a:lnTo>
                    <a:pt x="5148184" y="3512521"/>
                  </a:lnTo>
                  <a:lnTo>
                    <a:pt x="5157144" y="3623017"/>
                  </a:lnTo>
                  <a:lnTo>
                    <a:pt x="5166754" y="3732641"/>
                  </a:lnTo>
                  <a:lnTo>
                    <a:pt x="5177032" y="3841234"/>
                  </a:lnTo>
                  <a:lnTo>
                    <a:pt x="5188001" y="3948637"/>
                  </a:lnTo>
                  <a:lnTo>
                    <a:pt x="5199680" y="4054692"/>
                  </a:lnTo>
                  <a:lnTo>
                    <a:pt x="5212088" y="4159240"/>
                  </a:lnTo>
                  <a:lnTo>
                    <a:pt x="5218572" y="4210900"/>
                  </a:lnTo>
                  <a:lnTo>
                    <a:pt x="5225247" y="4262123"/>
                  </a:lnTo>
                  <a:lnTo>
                    <a:pt x="5232114" y="4312890"/>
                  </a:lnTo>
                  <a:lnTo>
                    <a:pt x="5239176" y="4363181"/>
                  </a:lnTo>
                  <a:lnTo>
                    <a:pt x="5246435" y="4412976"/>
                  </a:lnTo>
                  <a:lnTo>
                    <a:pt x="5253895" y="4462256"/>
                  </a:lnTo>
                  <a:lnTo>
                    <a:pt x="5261557" y="4511001"/>
                  </a:lnTo>
                  <a:lnTo>
                    <a:pt x="5269425" y="4559190"/>
                  </a:lnTo>
                  <a:lnTo>
                    <a:pt x="5277500" y="4606804"/>
                  </a:lnTo>
                  <a:lnTo>
                    <a:pt x="5285786" y="4653823"/>
                  </a:lnTo>
                  <a:lnTo>
                    <a:pt x="5294284" y="4700228"/>
                  </a:lnTo>
                  <a:lnTo>
                    <a:pt x="5302997" y="4745998"/>
                  </a:lnTo>
                  <a:lnTo>
                    <a:pt x="5311928" y="4791113"/>
                  </a:lnTo>
                  <a:lnTo>
                    <a:pt x="5321080" y="4835554"/>
                  </a:lnTo>
                  <a:lnTo>
                    <a:pt x="5330454" y="4879301"/>
                  </a:lnTo>
                  <a:lnTo>
                    <a:pt x="5340053" y="4922335"/>
                  </a:lnTo>
                  <a:lnTo>
                    <a:pt x="5349880" y="4964634"/>
                  </a:lnTo>
                  <a:lnTo>
                    <a:pt x="5359938" y="5006180"/>
                  </a:lnTo>
                  <a:lnTo>
                    <a:pt x="5370228" y="5046952"/>
                  </a:lnTo>
                  <a:lnTo>
                    <a:pt x="5380754" y="5086932"/>
                  </a:lnTo>
                  <a:lnTo>
                    <a:pt x="5391518" y="5126098"/>
                  </a:lnTo>
                  <a:lnTo>
                    <a:pt x="5402522" y="5164431"/>
                  </a:lnTo>
                  <a:lnTo>
                    <a:pt x="5413769" y="5201912"/>
                  </a:lnTo>
                  <a:lnTo>
                    <a:pt x="5425261" y="5238519"/>
                  </a:lnTo>
                  <a:lnTo>
                    <a:pt x="5448993" y="5309038"/>
                  </a:lnTo>
                  <a:lnTo>
                    <a:pt x="5461236" y="5342909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2372" y="4265085"/>
              <a:ext cx="5974080" cy="4605020"/>
            </a:xfrm>
            <a:custGeom>
              <a:avLst/>
              <a:gdLst/>
              <a:ahLst/>
              <a:cxnLst/>
              <a:rect l="l" t="t" r="r" b="b"/>
              <a:pathLst>
                <a:path w="5974080" h="4605020">
                  <a:moveTo>
                    <a:pt x="5973859" y="4604683"/>
                  </a:moveTo>
                  <a:lnTo>
                    <a:pt x="895875" y="4604683"/>
                  </a:lnTo>
                  <a:lnTo>
                    <a:pt x="400616" y="3408989"/>
                  </a:lnTo>
                  <a:lnTo>
                    <a:pt x="132134" y="1879042"/>
                  </a:lnTo>
                  <a:lnTo>
                    <a:pt x="21554" y="560744"/>
                  </a:lnTo>
                  <a:lnTo>
                    <a:pt x="0" y="0"/>
                  </a:lnTo>
                  <a:lnTo>
                    <a:pt x="1002828" y="0"/>
                  </a:lnTo>
                  <a:lnTo>
                    <a:pt x="1054502" y="599642"/>
                  </a:lnTo>
                  <a:lnTo>
                    <a:pt x="3833728" y="360290"/>
                  </a:lnTo>
                  <a:lnTo>
                    <a:pt x="3812618" y="181736"/>
                  </a:lnTo>
                  <a:lnTo>
                    <a:pt x="3767357" y="0"/>
                  </a:lnTo>
                  <a:lnTo>
                    <a:pt x="5077937" y="0"/>
                  </a:lnTo>
                  <a:lnTo>
                    <a:pt x="5099499" y="560744"/>
                  </a:lnTo>
                  <a:lnTo>
                    <a:pt x="5210095" y="1879042"/>
                  </a:lnTo>
                  <a:lnTo>
                    <a:pt x="5478593" y="3408989"/>
                  </a:lnTo>
                  <a:lnTo>
                    <a:pt x="5973859" y="4604683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757691" y="3892438"/>
              <a:ext cx="2907030" cy="973455"/>
            </a:xfrm>
            <a:custGeom>
              <a:avLst/>
              <a:gdLst/>
              <a:ahLst/>
              <a:cxnLst/>
              <a:rect l="l" t="t" r="r" b="b"/>
              <a:pathLst>
                <a:path w="2907029" h="973454">
                  <a:moveTo>
                    <a:pt x="78213" y="973365"/>
                  </a:moveTo>
                  <a:lnTo>
                    <a:pt x="79706" y="952299"/>
                  </a:lnTo>
                  <a:lnTo>
                    <a:pt x="80115" y="933378"/>
                  </a:lnTo>
                  <a:lnTo>
                    <a:pt x="79804" y="914487"/>
                  </a:lnTo>
                  <a:lnTo>
                    <a:pt x="75770" y="907998"/>
                  </a:lnTo>
                  <a:lnTo>
                    <a:pt x="65505" y="889675"/>
                  </a:lnTo>
                  <a:lnTo>
                    <a:pt x="51765" y="861234"/>
                  </a:lnTo>
                  <a:lnTo>
                    <a:pt x="37304" y="824391"/>
                  </a:lnTo>
                  <a:lnTo>
                    <a:pt x="28829" y="791458"/>
                  </a:lnTo>
                  <a:lnTo>
                    <a:pt x="29113" y="769508"/>
                  </a:lnTo>
                  <a:lnTo>
                    <a:pt x="35014" y="752288"/>
                  </a:lnTo>
                  <a:lnTo>
                    <a:pt x="43389" y="733546"/>
                  </a:lnTo>
                  <a:lnTo>
                    <a:pt x="44359" y="711367"/>
                  </a:lnTo>
                  <a:lnTo>
                    <a:pt x="36403" y="687684"/>
                  </a:lnTo>
                  <a:lnTo>
                    <a:pt x="28922" y="662009"/>
                  </a:lnTo>
                  <a:lnTo>
                    <a:pt x="31313" y="633855"/>
                  </a:lnTo>
                  <a:lnTo>
                    <a:pt x="36189" y="604623"/>
                  </a:lnTo>
                  <a:lnTo>
                    <a:pt x="33215" y="575093"/>
                  </a:lnTo>
                  <a:lnTo>
                    <a:pt x="27476" y="543844"/>
                  </a:lnTo>
                  <a:lnTo>
                    <a:pt x="24058" y="509452"/>
                  </a:lnTo>
                  <a:lnTo>
                    <a:pt x="20338" y="480699"/>
                  </a:lnTo>
                  <a:lnTo>
                    <a:pt x="12661" y="462696"/>
                  </a:lnTo>
                  <a:lnTo>
                    <a:pt x="4667" y="448624"/>
                  </a:lnTo>
                  <a:lnTo>
                    <a:pt x="0" y="431665"/>
                  </a:lnTo>
                  <a:lnTo>
                    <a:pt x="1279" y="407443"/>
                  </a:lnTo>
                  <a:lnTo>
                    <a:pt x="6757" y="378965"/>
                  </a:lnTo>
                  <a:lnTo>
                    <a:pt x="13526" y="350381"/>
                  </a:lnTo>
                  <a:lnTo>
                    <a:pt x="18675" y="325843"/>
                  </a:lnTo>
                  <a:lnTo>
                    <a:pt x="19633" y="309805"/>
                  </a:lnTo>
                  <a:lnTo>
                    <a:pt x="18792" y="288945"/>
                  </a:lnTo>
                  <a:lnTo>
                    <a:pt x="14697" y="238742"/>
                  </a:lnTo>
                  <a:lnTo>
                    <a:pt x="97825" y="231582"/>
                  </a:lnTo>
                  <a:lnTo>
                    <a:pt x="97919" y="232284"/>
                  </a:lnTo>
                  <a:lnTo>
                    <a:pt x="2715101" y="6926"/>
                  </a:lnTo>
                  <a:lnTo>
                    <a:pt x="2715101" y="6178"/>
                  </a:lnTo>
                  <a:lnTo>
                    <a:pt x="2786996" y="0"/>
                  </a:lnTo>
                  <a:lnTo>
                    <a:pt x="2785782" y="22143"/>
                  </a:lnTo>
                  <a:lnTo>
                    <a:pt x="2785077" y="42953"/>
                  </a:lnTo>
                  <a:lnTo>
                    <a:pt x="2784702" y="76850"/>
                  </a:lnTo>
                  <a:lnTo>
                    <a:pt x="2782339" y="109178"/>
                  </a:lnTo>
                  <a:lnTo>
                    <a:pt x="2777699" y="141708"/>
                  </a:lnTo>
                  <a:lnTo>
                    <a:pt x="2774770" y="171482"/>
                  </a:lnTo>
                  <a:lnTo>
                    <a:pt x="2777541" y="195543"/>
                  </a:lnTo>
                  <a:lnTo>
                    <a:pt x="2786295" y="226001"/>
                  </a:lnTo>
                  <a:lnTo>
                    <a:pt x="2796462" y="269030"/>
                  </a:lnTo>
                  <a:lnTo>
                    <a:pt x="2804751" y="312875"/>
                  </a:lnTo>
                  <a:lnTo>
                    <a:pt x="2807871" y="345781"/>
                  </a:lnTo>
                  <a:lnTo>
                    <a:pt x="2813599" y="375237"/>
                  </a:lnTo>
                  <a:lnTo>
                    <a:pt x="2828729" y="411704"/>
                  </a:lnTo>
                  <a:lnTo>
                    <a:pt x="2848398" y="447784"/>
                  </a:lnTo>
                  <a:lnTo>
                    <a:pt x="2867737" y="476081"/>
                  </a:lnTo>
                  <a:lnTo>
                    <a:pt x="2881890" y="507146"/>
                  </a:lnTo>
                  <a:lnTo>
                    <a:pt x="2890567" y="550071"/>
                  </a:lnTo>
                  <a:lnTo>
                    <a:pt x="2895540" y="595269"/>
                  </a:lnTo>
                  <a:lnTo>
                    <a:pt x="2898582" y="633153"/>
                  </a:lnTo>
                  <a:lnTo>
                    <a:pt x="2903403" y="678294"/>
                  </a:lnTo>
                  <a:lnTo>
                    <a:pt x="2905757" y="704182"/>
                  </a:lnTo>
                  <a:lnTo>
                    <a:pt x="2906960" y="729755"/>
                  </a:lnTo>
                  <a:lnTo>
                    <a:pt x="2822803" y="737009"/>
                  </a:lnTo>
                  <a:lnTo>
                    <a:pt x="2821531" y="707705"/>
                  </a:lnTo>
                  <a:lnTo>
                    <a:pt x="2818637" y="672789"/>
                  </a:lnTo>
                  <a:lnTo>
                    <a:pt x="2816128" y="636250"/>
                  </a:lnTo>
                  <a:lnTo>
                    <a:pt x="2816016" y="602075"/>
                  </a:lnTo>
                  <a:lnTo>
                    <a:pt x="2815104" y="570567"/>
                  </a:lnTo>
                  <a:lnTo>
                    <a:pt x="2810060" y="547877"/>
                  </a:lnTo>
                  <a:lnTo>
                    <a:pt x="2803628" y="531822"/>
                  </a:lnTo>
                  <a:lnTo>
                    <a:pt x="2798557" y="520217"/>
                  </a:lnTo>
                  <a:lnTo>
                    <a:pt x="2794781" y="503458"/>
                  </a:lnTo>
                  <a:lnTo>
                    <a:pt x="2791869" y="477831"/>
                  </a:lnTo>
                  <a:lnTo>
                    <a:pt x="2792021" y="449983"/>
                  </a:lnTo>
                  <a:lnTo>
                    <a:pt x="2797433" y="426564"/>
                  </a:lnTo>
                  <a:lnTo>
                    <a:pt x="2799045" y="416369"/>
                  </a:lnTo>
                  <a:lnTo>
                    <a:pt x="2796667" y="403449"/>
                  </a:lnTo>
                  <a:lnTo>
                    <a:pt x="2791384" y="388607"/>
                  </a:lnTo>
                  <a:lnTo>
                    <a:pt x="2784281" y="372646"/>
                  </a:lnTo>
                  <a:lnTo>
                    <a:pt x="85983" y="372646"/>
                  </a:lnTo>
                  <a:lnTo>
                    <a:pt x="82712" y="385710"/>
                  </a:lnTo>
                  <a:lnTo>
                    <a:pt x="82320" y="399757"/>
                  </a:lnTo>
                  <a:lnTo>
                    <a:pt x="83245" y="416665"/>
                  </a:lnTo>
                  <a:lnTo>
                    <a:pt x="83923" y="438311"/>
                  </a:lnTo>
                  <a:lnTo>
                    <a:pt x="82988" y="464437"/>
                  </a:lnTo>
                  <a:lnTo>
                    <a:pt x="80407" y="482897"/>
                  </a:lnTo>
                  <a:lnTo>
                    <a:pt x="76834" y="497540"/>
                  </a:lnTo>
                  <a:lnTo>
                    <a:pt x="72924" y="512213"/>
                  </a:lnTo>
                  <a:lnTo>
                    <a:pt x="72283" y="534566"/>
                  </a:lnTo>
                  <a:lnTo>
                    <a:pt x="74210" y="578269"/>
                  </a:lnTo>
                  <a:lnTo>
                    <a:pt x="77919" y="635614"/>
                  </a:lnTo>
                  <a:lnTo>
                    <a:pt x="82625" y="698888"/>
                  </a:lnTo>
                  <a:lnTo>
                    <a:pt x="94876" y="847184"/>
                  </a:lnTo>
                  <a:lnTo>
                    <a:pt x="101499" y="913112"/>
                  </a:lnTo>
                  <a:lnTo>
                    <a:pt x="104394" y="942783"/>
                  </a:lnTo>
                  <a:lnTo>
                    <a:pt x="106297" y="970931"/>
                  </a:lnTo>
                  <a:lnTo>
                    <a:pt x="78213" y="973365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 rot="21300000">
            <a:off x="2244358" y="5130851"/>
            <a:ext cx="4253738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8110" indent="-118745">
              <a:lnSpc>
                <a:spcPts val="2700"/>
              </a:lnSpc>
              <a:buSzPct val="96296"/>
              <a:buChar char="•"/>
              <a:tabLst>
                <a:tab pos="118745" algn="l"/>
              </a:tabLst>
            </a:pPr>
            <a:r>
              <a:rPr sz="4050" spc="37" baseline="-6172" dirty="0">
                <a:latin typeface="Trebuchet MS"/>
                <a:cs typeface="Trebuchet MS"/>
              </a:rPr>
              <a:t>D</a:t>
            </a:r>
            <a:r>
              <a:rPr sz="4050" spc="-15" baseline="-6172" dirty="0">
                <a:latin typeface="Trebuchet MS"/>
                <a:cs typeface="Trebuchet MS"/>
              </a:rPr>
              <a:t>O</a:t>
            </a:r>
            <a:r>
              <a:rPr sz="4050" spc="89" baseline="-5144" dirty="0">
                <a:latin typeface="Trebuchet MS"/>
                <a:cs typeface="Trebuchet MS"/>
              </a:rPr>
              <a:t>R</a:t>
            </a:r>
            <a:r>
              <a:rPr sz="4050" spc="-232" baseline="-5144" dirty="0">
                <a:latin typeface="Trebuchet MS"/>
                <a:cs typeface="Trebuchet MS"/>
              </a:rPr>
              <a:t> </a:t>
            </a:r>
            <a:r>
              <a:rPr sz="4050" spc="37" baseline="-4115" dirty="0">
                <a:latin typeface="Trebuchet MS"/>
                <a:cs typeface="Trebuchet MS"/>
              </a:rPr>
              <a:t>D</a:t>
            </a:r>
            <a:r>
              <a:rPr sz="4050" spc="-7" baseline="-4115" dirty="0">
                <a:latin typeface="Trebuchet MS"/>
                <a:cs typeface="Trebuchet MS"/>
              </a:rPr>
              <a:t>E</a:t>
            </a:r>
            <a:r>
              <a:rPr sz="4050" spc="-232" baseline="-4115" dirty="0">
                <a:latin typeface="Trebuchet MS"/>
                <a:cs typeface="Trebuchet MS"/>
              </a:rPr>
              <a:t> </a:t>
            </a:r>
            <a:r>
              <a:rPr sz="4050" spc="-240" baseline="-3086" dirty="0">
                <a:latin typeface="Trebuchet MS"/>
                <a:cs typeface="Trebuchet MS"/>
              </a:rPr>
              <a:t>C</a:t>
            </a:r>
            <a:r>
              <a:rPr sz="4050" spc="-157" baseline="-3086" dirty="0">
                <a:latin typeface="Trebuchet MS"/>
                <a:cs typeface="Trebuchet MS"/>
              </a:rPr>
              <a:t>A</a:t>
            </a:r>
            <a:r>
              <a:rPr sz="4050" spc="82" baseline="-2057" dirty="0">
                <a:latin typeface="Trebuchet MS"/>
                <a:cs typeface="Trebuchet MS"/>
              </a:rPr>
              <a:t>B</a:t>
            </a:r>
            <a:r>
              <a:rPr sz="4050" spc="-89" baseline="-2057" dirty="0">
                <a:latin typeface="Trebuchet MS"/>
                <a:cs typeface="Trebuchet MS"/>
              </a:rPr>
              <a:t>E</a:t>
            </a:r>
            <a:r>
              <a:rPr sz="4050" spc="-240" baseline="-1028" dirty="0">
                <a:latin typeface="Trebuchet MS"/>
                <a:cs typeface="Trebuchet MS"/>
              </a:rPr>
              <a:t>Ç</a:t>
            </a:r>
            <a:r>
              <a:rPr sz="4050" spc="-75" baseline="-1028" dirty="0">
                <a:latin typeface="Trebuchet MS"/>
                <a:cs typeface="Trebuchet MS"/>
              </a:rPr>
              <a:t>A</a:t>
            </a:r>
            <a:r>
              <a:rPr sz="4050" spc="-232" baseline="-1028" dirty="0">
                <a:latin typeface="Trebuchet MS"/>
                <a:cs typeface="Trebuchet MS"/>
              </a:rPr>
              <a:t> </a:t>
            </a:r>
            <a:r>
              <a:rPr sz="2700" spc="-175" dirty="0">
                <a:latin typeface="Trebuchet MS"/>
                <a:cs typeface="Trebuchet MS"/>
              </a:rPr>
              <a:t>(</a:t>
            </a:r>
            <a:r>
              <a:rPr sz="2700" spc="-135" dirty="0">
                <a:latin typeface="Trebuchet MS"/>
                <a:cs typeface="Trebuchet MS"/>
              </a:rPr>
              <a:t>2</a:t>
            </a:r>
            <a:r>
              <a:rPr sz="4050" spc="52" baseline="1028" dirty="0">
                <a:latin typeface="Trebuchet MS"/>
                <a:cs typeface="Trebuchet MS"/>
              </a:rPr>
              <a:t>0</a:t>
            </a:r>
            <a:r>
              <a:rPr sz="4050" spc="135" baseline="1028" dirty="0">
                <a:latin typeface="Trebuchet MS"/>
                <a:cs typeface="Trebuchet MS"/>
              </a:rPr>
              <a:t>0</a:t>
            </a:r>
            <a:r>
              <a:rPr sz="4050" spc="-232" baseline="1028" dirty="0">
                <a:latin typeface="Trebuchet MS"/>
                <a:cs typeface="Trebuchet MS"/>
              </a:rPr>
              <a:t> </a:t>
            </a:r>
            <a:r>
              <a:rPr sz="4050" spc="7" baseline="2057" dirty="0">
                <a:latin typeface="Trebuchet MS"/>
                <a:cs typeface="Trebuchet MS"/>
              </a:rPr>
              <a:t>PP</a:t>
            </a:r>
            <a:r>
              <a:rPr sz="4050" spc="195" baseline="3086" dirty="0">
                <a:latin typeface="Trebuchet MS"/>
                <a:cs typeface="Trebuchet MS"/>
              </a:rPr>
              <a:t>M</a:t>
            </a:r>
            <a:r>
              <a:rPr sz="4050" spc="-262" baseline="4115" dirty="0">
                <a:latin typeface="Trebuchet MS"/>
                <a:cs typeface="Trebuchet MS"/>
              </a:rPr>
              <a:t>)</a:t>
            </a:r>
            <a:r>
              <a:rPr sz="4050" spc="-517" baseline="4115" dirty="0">
                <a:latin typeface="Trebuchet MS"/>
                <a:cs typeface="Trebuchet MS"/>
              </a:rPr>
              <a:t>;</a:t>
            </a:r>
            <a:endParaRPr sz="4050" baseline="4115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21300000">
            <a:off x="2293686" y="5618467"/>
            <a:ext cx="3984801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8110" indent="-118745">
              <a:lnSpc>
                <a:spcPts val="2700"/>
              </a:lnSpc>
              <a:buSzPct val="96296"/>
              <a:buChar char="•"/>
              <a:tabLst>
                <a:tab pos="118745" algn="l"/>
              </a:tabLst>
            </a:pPr>
            <a:r>
              <a:rPr sz="4050" spc="7" baseline="-4115" dirty="0">
                <a:latin typeface="Trebuchet MS"/>
                <a:cs typeface="Trebuchet MS"/>
              </a:rPr>
              <a:t>P</a:t>
            </a:r>
            <a:r>
              <a:rPr sz="4050" spc="-157" baseline="-4115" dirty="0">
                <a:latin typeface="Trebuchet MS"/>
                <a:cs typeface="Trebuchet MS"/>
              </a:rPr>
              <a:t>A</a:t>
            </a:r>
            <a:r>
              <a:rPr sz="4050" spc="-120" baseline="-3086" dirty="0">
                <a:latin typeface="Trebuchet MS"/>
                <a:cs typeface="Trebuchet MS"/>
              </a:rPr>
              <a:t>L</a:t>
            </a:r>
            <a:r>
              <a:rPr sz="4050" spc="7" baseline="-3086" dirty="0">
                <a:latin typeface="Trebuchet MS"/>
                <a:cs typeface="Trebuchet MS"/>
              </a:rPr>
              <a:t>P</a:t>
            </a:r>
            <a:r>
              <a:rPr sz="4050" spc="-15" baseline="-2057" dirty="0">
                <a:latin typeface="Trebuchet MS"/>
                <a:cs typeface="Trebuchet MS"/>
              </a:rPr>
              <a:t>I</a:t>
            </a:r>
            <a:r>
              <a:rPr sz="4050" spc="-345" baseline="-2057" dirty="0">
                <a:latin typeface="Trebuchet MS"/>
                <a:cs typeface="Trebuchet MS"/>
              </a:rPr>
              <a:t>T</a:t>
            </a:r>
            <a:r>
              <a:rPr sz="4050" spc="-157" baseline="-1028" dirty="0">
                <a:latin typeface="Trebuchet MS"/>
                <a:cs typeface="Trebuchet MS"/>
              </a:rPr>
              <a:t>A</a:t>
            </a:r>
            <a:r>
              <a:rPr sz="4050" spc="-240" baseline="-1028" dirty="0">
                <a:latin typeface="Trebuchet MS"/>
                <a:cs typeface="Trebuchet MS"/>
              </a:rPr>
              <a:t>Ç</a:t>
            </a:r>
            <a:r>
              <a:rPr sz="2700" spc="-105" dirty="0">
                <a:latin typeface="Trebuchet MS"/>
                <a:cs typeface="Trebuchet MS"/>
              </a:rPr>
              <a:t>Ã</a:t>
            </a:r>
            <a:r>
              <a:rPr sz="2700" spc="45" dirty="0">
                <a:latin typeface="Trebuchet MS"/>
                <a:cs typeface="Trebuchet MS"/>
              </a:rPr>
              <a:t>O</a:t>
            </a:r>
            <a:r>
              <a:rPr sz="2700" spc="-155" dirty="0">
                <a:latin typeface="Trebuchet MS"/>
                <a:cs typeface="Trebuchet MS"/>
              </a:rPr>
              <a:t> </a:t>
            </a:r>
            <a:r>
              <a:rPr sz="4050" spc="-262" baseline="1028" dirty="0">
                <a:latin typeface="Trebuchet MS"/>
                <a:cs typeface="Trebuchet MS"/>
              </a:rPr>
              <a:t>(</a:t>
            </a:r>
            <a:r>
              <a:rPr sz="4050" spc="-457" baseline="1028" dirty="0">
                <a:latin typeface="Trebuchet MS"/>
                <a:cs typeface="Trebuchet MS"/>
              </a:rPr>
              <a:t>1</a:t>
            </a:r>
            <a:r>
              <a:rPr sz="4050" spc="52" baseline="1028" dirty="0">
                <a:latin typeface="Trebuchet MS"/>
                <a:cs typeface="Trebuchet MS"/>
              </a:rPr>
              <a:t>0</a:t>
            </a:r>
            <a:r>
              <a:rPr sz="4050" spc="52" baseline="2057" dirty="0">
                <a:latin typeface="Trebuchet MS"/>
                <a:cs typeface="Trebuchet MS"/>
              </a:rPr>
              <a:t>0</a:t>
            </a:r>
            <a:r>
              <a:rPr sz="4050" spc="135" baseline="2057" dirty="0">
                <a:latin typeface="Trebuchet MS"/>
                <a:cs typeface="Trebuchet MS"/>
              </a:rPr>
              <a:t>0</a:t>
            </a:r>
            <a:r>
              <a:rPr sz="4050" spc="-232" baseline="2057" dirty="0">
                <a:latin typeface="Trebuchet MS"/>
                <a:cs typeface="Trebuchet MS"/>
              </a:rPr>
              <a:t> </a:t>
            </a:r>
            <a:r>
              <a:rPr sz="4050" spc="142" baseline="3086" dirty="0">
                <a:latin typeface="Trebuchet MS"/>
                <a:cs typeface="Trebuchet MS"/>
              </a:rPr>
              <a:t>-</a:t>
            </a:r>
            <a:r>
              <a:rPr sz="4050" spc="-232" baseline="3086" dirty="0">
                <a:latin typeface="Trebuchet MS"/>
                <a:cs typeface="Trebuchet MS"/>
              </a:rPr>
              <a:t> </a:t>
            </a:r>
            <a:r>
              <a:rPr sz="4050" spc="-202" baseline="4115" dirty="0">
                <a:latin typeface="Trebuchet MS"/>
                <a:cs typeface="Trebuchet MS"/>
              </a:rPr>
              <a:t>2</a:t>
            </a:r>
            <a:r>
              <a:rPr sz="4050" spc="52" baseline="4115" dirty="0">
                <a:latin typeface="Trebuchet MS"/>
                <a:cs typeface="Trebuchet MS"/>
              </a:rPr>
              <a:t>0</a:t>
            </a:r>
            <a:r>
              <a:rPr sz="4050" spc="52" baseline="5144" dirty="0">
                <a:latin typeface="Trebuchet MS"/>
                <a:cs typeface="Trebuchet MS"/>
              </a:rPr>
              <a:t>0</a:t>
            </a:r>
            <a:r>
              <a:rPr sz="4050" spc="135" baseline="5144" dirty="0">
                <a:latin typeface="Trebuchet MS"/>
                <a:cs typeface="Trebuchet MS"/>
              </a:rPr>
              <a:t>0</a:t>
            </a:r>
            <a:endParaRPr sz="4050" baseline="5144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21300000">
            <a:off x="2325497" y="6252257"/>
            <a:ext cx="93036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2700" spc="-75" dirty="0">
                <a:latin typeface="Trebuchet MS"/>
                <a:cs typeface="Trebuchet MS"/>
              </a:rPr>
              <a:t>P</a:t>
            </a:r>
            <a:r>
              <a:rPr sz="4050" spc="-112" baseline="1028" dirty="0">
                <a:latin typeface="Trebuchet MS"/>
                <a:cs typeface="Trebuchet MS"/>
              </a:rPr>
              <a:t>PM</a:t>
            </a:r>
            <a:r>
              <a:rPr sz="4050" spc="-112" baseline="2057" dirty="0">
                <a:latin typeface="Trebuchet MS"/>
                <a:cs typeface="Trebuchet MS"/>
              </a:rPr>
              <a:t>);</a:t>
            </a:r>
            <a:endParaRPr sz="4050" baseline="2057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 rot="21300000">
            <a:off x="2392051" y="6581016"/>
            <a:ext cx="369260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8110" indent="-118745">
              <a:lnSpc>
                <a:spcPts val="2700"/>
              </a:lnSpc>
              <a:buSzPct val="96296"/>
              <a:buChar char="•"/>
              <a:tabLst>
                <a:tab pos="118745" algn="l"/>
              </a:tabLst>
            </a:pPr>
            <a:r>
              <a:rPr sz="4050" spc="-15" baseline="-6172" dirty="0">
                <a:latin typeface="Trebuchet MS"/>
                <a:cs typeface="Trebuchet MS"/>
              </a:rPr>
              <a:t>I</a:t>
            </a:r>
            <a:r>
              <a:rPr sz="4050" spc="97" baseline="-6172" dirty="0">
                <a:latin typeface="Trebuchet MS"/>
                <a:cs typeface="Trebuchet MS"/>
              </a:rPr>
              <a:t>N</a:t>
            </a:r>
            <a:r>
              <a:rPr sz="4050" spc="-240" baseline="-5144" dirty="0">
                <a:latin typeface="Trebuchet MS"/>
                <a:cs typeface="Trebuchet MS"/>
              </a:rPr>
              <a:t>C</a:t>
            </a:r>
            <a:r>
              <a:rPr sz="4050" spc="-15" baseline="-5144" dirty="0">
                <a:latin typeface="Trebuchet MS"/>
                <a:cs typeface="Trebuchet MS"/>
              </a:rPr>
              <a:t>O</a:t>
            </a:r>
            <a:r>
              <a:rPr sz="4050" spc="97" baseline="-4115" dirty="0">
                <a:latin typeface="Trebuchet MS"/>
                <a:cs typeface="Trebuchet MS"/>
              </a:rPr>
              <a:t>N</a:t>
            </a:r>
            <a:r>
              <a:rPr sz="4050" spc="172" baseline="-4115" dirty="0">
                <a:latin typeface="Trebuchet MS"/>
                <a:cs typeface="Trebuchet MS"/>
              </a:rPr>
              <a:t>S</a:t>
            </a:r>
            <a:r>
              <a:rPr sz="4050" spc="-240" baseline="-3086" dirty="0">
                <a:latin typeface="Trebuchet MS"/>
                <a:cs typeface="Trebuchet MS"/>
              </a:rPr>
              <a:t>C</a:t>
            </a:r>
            <a:r>
              <a:rPr sz="4050" spc="-15" baseline="-3086" dirty="0">
                <a:latin typeface="Trebuchet MS"/>
                <a:cs typeface="Trebuchet MS"/>
              </a:rPr>
              <a:t>I</a:t>
            </a:r>
            <a:r>
              <a:rPr sz="4050" spc="-89" baseline="-3086" dirty="0">
                <a:latin typeface="Trebuchet MS"/>
                <a:cs typeface="Trebuchet MS"/>
              </a:rPr>
              <a:t>Ê</a:t>
            </a:r>
            <a:r>
              <a:rPr sz="4050" spc="97" baseline="-2057" dirty="0">
                <a:latin typeface="Trebuchet MS"/>
                <a:cs typeface="Trebuchet MS"/>
              </a:rPr>
              <a:t>N</a:t>
            </a:r>
            <a:r>
              <a:rPr sz="4050" spc="-240" baseline="-1028" dirty="0">
                <a:latin typeface="Trebuchet MS"/>
                <a:cs typeface="Trebuchet MS"/>
              </a:rPr>
              <a:t>C</a:t>
            </a:r>
            <a:r>
              <a:rPr sz="4050" spc="-15" baseline="-1028" dirty="0">
                <a:latin typeface="Trebuchet MS"/>
                <a:cs typeface="Trebuchet MS"/>
              </a:rPr>
              <a:t>I</a:t>
            </a:r>
            <a:r>
              <a:rPr sz="4050" spc="-75" baseline="-1028" dirty="0">
                <a:latin typeface="Trebuchet MS"/>
                <a:cs typeface="Trebuchet MS"/>
              </a:rPr>
              <a:t>A</a:t>
            </a:r>
            <a:r>
              <a:rPr sz="4050" spc="-232" baseline="-1028" dirty="0">
                <a:latin typeface="Trebuchet MS"/>
                <a:cs typeface="Trebuchet MS"/>
              </a:rPr>
              <a:t> </a:t>
            </a:r>
            <a:r>
              <a:rPr sz="2700" spc="-175" dirty="0">
                <a:latin typeface="Trebuchet MS"/>
                <a:cs typeface="Trebuchet MS"/>
              </a:rPr>
              <a:t>(</a:t>
            </a:r>
            <a:r>
              <a:rPr sz="2700" spc="-135" dirty="0">
                <a:latin typeface="Trebuchet MS"/>
                <a:cs typeface="Trebuchet MS"/>
              </a:rPr>
              <a:t>2</a:t>
            </a:r>
            <a:r>
              <a:rPr sz="4050" spc="52" baseline="1028" dirty="0">
                <a:latin typeface="Trebuchet MS"/>
                <a:cs typeface="Trebuchet MS"/>
              </a:rPr>
              <a:t>00</a:t>
            </a:r>
            <a:r>
              <a:rPr sz="4050" spc="135" baseline="2057" dirty="0">
                <a:latin typeface="Trebuchet MS"/>
                <a:cs typeface="Trebuchet MS"/>
              </a:rPr>
              <a:t>0</a:t>
            </a:r>
            <a:r>
              <a:rPr sz="4050" spc="-232" baseline="2057" dirty="0">
                <a:latin typeface="Trebuchet MS"/>
                <a:cs typeface="Trebuchet MS"/>
              </a:rPr>
              <a:t> </a:t>
            </a:r>
            <a:r>
              <a:rPr sz="4050" spc="142" baseline="2057" dirty="0">
                <a:latin typeface="Trebuchet MS"/>
                <a:cs typeface="Trebuchet MS"/>
              </a:rPr>
              <a:t>-</a:t>
            </a:r>
            <a:endParaRPr sz="4050" baseline="2057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 rot="21300000">
            <a:off x="2436995" y="7157689"/>
            <a:ext cx="1714220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-202" baseline="-2057" dirty="0">
                <a:latin typeface="Trebuchet MS"/>
                <a:cs typeface="Trebuchet MS"/>
              </a:rPr>
              <a:t>2</a:t>
            </a:r>
            <a:r>
              <a:rPr sz="4050" spc="-179" baseline="-2057" dirty="0">
                <a:latin typeface="Trebuchet MS"/>
                <a:cs typeface="Trebuchet MS"/>
              </a:rPr>
              <a:t>5</a:t>
            </a:r>
            <a:r>
              <a:rPr sz="4050" spc="52" baseline="-1028" dirty="0">
                <a:latin typeface="Trebuchet MS"/>
                <a:cs typeface="Trebuchet MS"/>
              </a:rPr>
              <a:t>0</a:t>
            </a:r>
            <a:r>
              <a:rPr sz="4050" spc="135" baseline="-1028" dirty="0">
                <a:latin typeface="Trebuchet MS"/>
                <a:cs typeface="Trebuchet MS"/>
              </a:rPr>
              <a:t>0</a:t>
            </a:r>
            <a:r>
              <a:rPr sz="4050" spc="-232" baseline="-1028" dirty="0">
                <a:latin typeface="Trebuchet MS"/>
                <a:cs typeface="Trebuchet MS"/>
              </a:rPr>
              <a:t> </a:t>
            </a:r>
            <a:r>
              <a:rPr sz="2700" spc="5" dirty="0">
                <a:latin typeface="Trebuchet MS"/>
                <a:cs typeface="Trebuchet MS"/>
              </a:rPr>
              <a:t>P</a:t>
            </a:r>
            <a:r>
              <a:rPr sz="4050" spc="7" baseline="1028" dirty="0">
                <a:latin typeface="Trebuchet MS"/>
                <a:cs typeface="Trebuchet MS"/>
              </a:rPr>
              <a:t>P</a:t>
            </a:r>
            <a:r>
              <a:rPr sz="4050" spc="195" baseline="1028" dirty="0">
                <a:latin typeface="Trebuchet MS"/>
                <a:cs typeface="Trebuchet MS"/>
              </a:rPr>
              <a:t>M</a:t>
            </a:r>
            <a:r>
              <a:rPr sz="4050" spc="-262" baseline="2057" dirty="0">
                <a:latin typeface="Trebuchet MS"/>
                <a:cs typeface="Trebuchet MS"/>
              </a:rPr>
              <a:t>)</a:t>
            </a:r>
            <a:r>
              <a:rPr sz="4050" spc="-517" baseline="2057" dirty="0">
                <a:latin typeface="Trebuchet MS"/>
                <a:cs typeface="Trebuchet MS"/>
              </a:rPr>
              <a:t>;</a:t>
            </a:r>
            <a:endParaRPr sz="4050" baseline="2057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 rot="21300000">
            <a:off x="2490264" y="7558368"/>
            <a:ext cx="3115189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8110" indent="-118745">
              <a:lnSpc>
                <a:spcPts val="2700"/>
              </a:lnSpc>
              <a:buSzPct val="96296"/>
              <a:buChar char="•"/>
              <a:tabLst>
                <a:tab pos="118745" algn="l"/>
              </a:tabLst>
            </a:pPr>
            <a:r>
              <a:rPr sz="4050" spc="-30" baseline="-2057" dirty="0">
                <a:latin typeface="Trebuchet MS"/>
                <a:cs typeface="Trebuchet MS"/>
              </a:rPr>
              <a:t>M</a:t>
            </a:r>
            <a:r>
              <a:rPr sz="4050" spc="-30" baseline="-1028" dirty="0">
                <a:latin typeface="Trebuchet MS"/>
                <a:cs typeface="Trebuchet MS"/>
              </a:rPr>
              <a:t>OR</a:t>
            </a:r>
            <a:r>
              <a:rPr sz="2700" spc="-20" dirty="0">
                <a:latin typeface="Trebuchet MS"/>
                <a:cs typeface="Trebuchet MS"/>
              </a:rPr>
              <a:t>TE</a:t>
            </a:r>
            <a:r>
              <a:rPr sz="2700" spc="-185" dirty="0">
                <a:latin typeface="Trebuchet MS"/>
                <a:cs typeface="Trebuchet MS"/>
              </a:rPr>
              <a:t> </a:t>
            </a:r>
            <a:r>
              <a:rPr sz="4050" spc="-15" baseline="1028" dirty="0">
                <a:latin typeface="Trebuchet MS"/>
                <a:cs typeface="Trebuchet MS"/>
              </a:rPr>
              <a:t>(4</a:t>
            </a:r>
            <a:r>
              <a:rPr sz="4050" spc="-15" baseline="2057" dirty="0">
                <a:latin typeface="Trebuchet MS"/>
                <a:cs typeface="Trebuchet MS"/>
              </a:rPr>
              <a:t>00</a:t>
            </a:r>
            <a:r>
              <a:rPr sz="4050" spc="-15" baseline="3086" dirty="0">
                <a:latin typeface="Trebuchet MS"/>
                <a:cs typeface="Trebuchet MS"/>
              </a:rPr>
              <a:t>0</a:t>
            </a:r>
            <a:r>
              <a:rPr sz="4050" spc="-270" baseline="3086" dirty="0">
                <a:latin typeface="Trebuchet MS"/>
                <a:cs typeface="Trebuchet MS"/>
              </a:rPr>
              <a:t> </a:t>
            </a:r>
            <a:r>
              <a:rPr sz="4050" spc="-112" baseline="4115" dirty="0">
                <a:latin typeface="Trebuchet MS"/>
                <a:cs typeface="Trebuchet MS"/>
              </a:rPr>
              <a:t>PP</a:t>
            </a:r>
            <a:r>
              <a:rPr sz="4050" spc="-112" baseline="5144" dirty="0">
                <a:latin typeface="Trebuchet MS"/>
                <a:cs typeface="Trebuchet MS"/>
              </a:rPr>
              <a:t>M)</a:t>
            </a:r>
            <a:r>
              <a:rPr sz="4050" spc="-112" baseline="6172" dirty="0">
                <a:latin typeface="Trebuchet MS"/>
                <a:cs typeface="Trebuchet MS"/>
              </a:rPr>
              <a:t>.</a:t>
            </a:r>
            <a:endParaRPr sz="4050" baseline="6172">
              <a:latin typeface="Trebuchet MS"/>
              <a:cs typeface="Trebuchet MS"/>
            </a:endParaRPr>
          </a:p>
        </p:txBody>
      </p:sp>
      <p:sp>
        <p:nvSpPr>
          <p:cNvPr id="22" name="object 6">
            <a:extLst>
              <a:ext uri="{FF2B5EF4-FFF2-40B4-BE49-F238E27FC236}">
                <a16:creationId xmlns:a16="http://schemas.microsoft.com/office/drawing/2014/main" id="{02DCB8A0-7BBF-DFEF-4ADF-AF23FAF94944}"/>
              </a:ext>
            </a:extLst>
          </p:cNvPr>
          <p:cNvSpPr txBox="1">
            <a:spLocks/>
          </p:cNvSpPr>
          <p:nvPr/>
        </p:nvSpPr>
        <p:spPr>
          <a:xfrm>
            <a:off x="800688" y="2384769"/>
            <a:ext cx="898461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3240"/>
              </a:spcBef>
            </a:pPr>
            <a:r>
              <a:rPr lang="pt-BR" sz="4400" kern="0" spc="130" dirty="0">
                <a:solidFill>
                  <a:srgbClr val="787E11"/>
                </a:solidFill>
                <a:latin typeface="Trebuchet MS"/>
                <a:cs typeface="Trebuchet MS"/>
              </a:rPr>
              <a:t>ATMOSFÉRA TÓXICA</a:t>
            </a:r>
            <a:endParaRPr lang="pt-BR" sz="44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3" name="object 11">
            <a:extLst>
              <a:ext uri="{FF2B5EF4-FFF2-40B4-BE49-F238E27FC236}">
                <a16:creationId xmlns:a16="http://schemas.microsoft.com/office/drawing/2014/main" id="{230C3FB1-B567-737B-B1A5-75A6F280C60A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1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8"/>
                </a:moveTo>
                <a:lnTo>
                  <a:pt x="1756814" y="6085858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8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xfrm>
            <a:off x="914400" y="2366010"/>
            <a:ext cx="13487400" cy="29719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25" dirty="0">
                <a:solidFill>
                  <a:srgbClr val="787E11"/>
                </a:solidFill>
              </a:rPr>
              <a:t>Principals</a:t>
            </a:r>
            <a:r>
              <a:rPr sz="3600" spc="-275" dirty="0">
                <a:solidFill>
                  <a:srgbClr val="787E11"/>
                </a:solidFill>
              </a:rPr>
              <a:t> </a:t>
            </a:r>
            <a:r>
              <a:rPr lang="pt-BR" sz="3600" spc="-275" dirty="0">
                <a:solidFill>
                  <a:srgbClr val="787E11"/>
                </a:solidFill>
              </a:rPr>
              <a:t> </a:t>
            </a:r>
            <a:r>
              <a:rPr sz="3600" spc="5" dirty="0" err="1">
                <a:solidFill>
                  <a:srgbClr val="787E11"/>
                </a:solidFill>
              </a:rPr>
              <a:t>efeitos</a:t>
            </a:r>
            <a:r>
              <a:rPr sz="3600" spc="-275" dirty="0">
                <a:solidFill>
                  <a:srgbClr val="787E11"/>
                </a:solidFill>
              </a:rPr>
              <a:t> </a:t>
            </a:r>
            <a:r>
              <a:rPr sz="3600" spc="145" dirty="0">
                <a:solidFill>
                  <a:srgbClr val="787E11"/>
                </a:solidFill>
              </a:rPr>
              <a:t>do</a:t>
            </a:r>
            <a:r>
              <a:rPr sz="3600" spc="-270" dirty="0">
                <a:solidFill>
                  <a:srgbClr val="787E11"/>
                </a:solidFill>
              </a:rPr>
              <a:t> </a:t>
            </a:r>
            <a:r>
              <a:rPr sz="3600" spc="70" dirty="0">
                <a:solidFill>
                  <a:srgbClr val="787E11"/>
                </a:solidFill>
              </a:rPr>
              <a:t>H2S</a:t>
            </a:r>
          </a:p>
          <a:p>
            <a:pPr marL="12700" marR="5080">
              <a:lnSpc>
                <a:spcPct val="116100"/>
              </a:lnSpc>
              <a:spcBef>
                <a:spcPts val="3440"/>
              </a:spcBef>
            </a:pPr>
            <a:r>
              <a:rPr sz="2800" spc="15" dirty="0">
                <a:solidFill>
                  <a:srgbClr val="000000"/>
                </a:solidFill>
              </a:rPr>
              <a:t>Este</a:t>
            </a:r>
            <a:r>
              <a:rPr sz="2800" spc="-110" dirty="0">
                <a:solidFill>
                  <a:srgbClr val="000000"/>
                </a:solidFill>
              </a:rPr>
              <a:t> </a:t>
            </a:r>
            <a:r>
              <a:rPr sz="2800" spc="-5" dirty="0">
                <a:solidFill>
                  <a:srgbClr val="000000"/>
                </a:solidFill>
              </a:rPr>
              <a:t>é</a:t>
            </a:r>
            <a:r>
              <a:rPr sz="2800" spc="-110" dirty="0">
                <a:solidFill>
                  <a:srgbClr val="000000"/>
                </a:solidFill>
              </a:rPr>
              <a:t> </a:t>
            </a:r>
            <a:r>
              <a:rPr sz="2800" spc="85" dirty="0">
                <a:solidFill>
                  <a:srgbClr val="000000"/>
                </a:solidFill>
              </a:rPr>
              <a:t>um</a:t>
            </a:r>
            <a:r>
              <a:rPr sz="2800" spc="-110" dirty="0">
                <a:solidFill>
                  <a:srgbClr val="000000"/>
                </a:solidFill>
              </a:rPr>
              <a:t> </a:t>
            </a:r>
            <a:r>
              <a:rPr sz="2800" spc="135" dirty="0">
                <a:solidFill>
                  <a:srgbClr val="000000"/>
                </a:solidFill>
              </a:rPr>
              <a:t>dos</a:t>
            </a:r>
            <a:r>
              <a:rPr sz="2800" spc="-105" dirty="0">
                <a:solidFill>
                  <a:srgbClr val="000000"/>
                </a:solidFill>
              </a:rPr>
              <a:t> </a:t>
            </a:r>
            <a:r>
              <a:rPr sz="2800" spc="60" dirty="0">
                <a:solidFill>
                  <a:srgbClr val="000000"/>
                </a:solidFill>
              </a:rPr>
              <a:t>piores</a:t>
            </a:r>
            <a:r>
              <a:rPr sz="2800" spc="-110" dirty="0">
                <a:solidFill>
                  <a:srgbClr val="000000"/>
                </a:solidFill>
              </a:rPr>
              <a:t> </a:t>
            </a:r>
            <a:r>
              <a:rPr sz="2800" spc="35" dirty="0">
                <a:solidFill>
                  <a:srgbClr val="000000"/>
                </a:solidFill>
              </a:rPr>
              <a:t>agentes</a:t>
            </a:r>
            <a:r>
              <a:rPr sz="2800" spc="-110" dirty="0">
                <a:solidFill>
                  <a:srgbClr val="000000"/>
                </a:solidFill>
              </a:rPr>
              <a:t> </a:t>
            </a:r>
            <a:r>
              <a:rPr sz="2800" spc="40" dirty="0">
                <a:solidFill>
                  <a:srgbClr val="000000"/>
                </a:solidFill>
              </a:rPr>
              <a:t>ambientais</a:t>
            </a:r>
            <a:r>
              <a:rPr sz="2800" spc="-105" dirty="0">
                <a:solidFill>
                  <a:srgbClr val="000000"/>
                </a:solidFill>
              </a:rPr>
              <a:t> </a:t>
            </a:r>
            <a:r>
              <a:rPr sz="2800" spc="70" dirty="0">
                <a:solidFill>
                  <a:srgbClr val="000000"/>
                </a:solidFill>
              </a:rPr>
              <a:t>agressivos</a:t>
            </a:r>
            <a:r>
              <a:rPr sz="2800" spc="-110" dirty="0">
                <a:solidFill>
                  <a:srgbClr val="000000"/>
                </a:solidFill>
              </a:rPr>
              <a:t> </a:t>
            </a:r>
            <a:r>
              <a:rPr sz="2800" spc="85" dirty="0">
                <a:solidFill>
                  <a:srgbClr val="000000"/>
                </a:solidFill>
              </a:rPr>
              <a:t>ao </a:t>
            </a:r>
            <a:r>
              <a:rPr sz="2800" spc="-830" dirty="0">
                <a:solidFill>
                  <a:srgbClr val="000000"/>
                </a:solidFill>
              </a:rPr>
              <a:t> </a:t>
            </a:r>
            <a:r>
              <a:rPr sz="2800" spc="50" dirty="0">
                <a:solidFill>
                  <a:srgbClr val="000000"/>
                </a:solidFill>
              </a:rPr>
              <a:t>ser </a:t>
            </a:r>
            <a:r>
              <a:rPr sz="2800" spc="25" dirty="0">
                <a:solidFill>
                  <a:srgbClr val="000000"/>
                </a:solidFill>
              </a:rPr>
              <a:t>humano, </a:t>
            </a:r>
            <a:r>
              <a:rPr sz="2800" dirty="0">
                <a:solidFill>
                  <a:srgbClr val="000000"/>
                </a:solidFill>
              </a:rPr>
              <a:t>justamente </a:t>
            </a:r>
            <a:r>
              <a:rPr sz="2800" spc="50" dirty="0">
                <a:solidFill>
                  <a:srgbClr val="000000"/>
                </a:solidFill>
              </a:rPr>
              <a:t>pelo </a:t>
            </a:r>
            <a:r>
              <a:rPr sz="2800" spc="-5" dirty="0">
                <a:solidFill>
                  <a:srgbClr val="000000"/>
                </a:solidFill>
              </a:rPr>
              <a:t>fato </a:t>
            </a:r>
            <a:r>
              <a:rPr sz="2800" spc="50" dirty="0">
                <a:solidFill>
                  <a:srgbClr val="000000"/>
                </a:solidFill>
              </a:rPr>
              <a:t>de </a:t>
            </a:r>
            <a:r>
              <a:rPr sz="2800" spc="65" dirty="0">
                <a:solidFill>
                  <a:srgbClr val="000000"/>
                </a:solidFill>
              </a:rPr>
              <a:t>que </a:t>
            </a:r>
            <a:r>
              <a:rPr sz="2800" spc="30" dirty="0">
                <a:solidFill>
                  <a:srgbClr val="000000"/>
                </a:solidFill>
              </a:rPr>
              <a:t>em </a:t>
            </a:r>
            <a:r>
              <a:rPr sz="2800" spc="35" dirty="0">
                <a:solidFill>
                  <a:srgbClr val="000000"/>
                </a:solidFill>
              </a:rPr>
              <a:t> </a:t>
            </a:r>
            <a:r>
              <a:rPr sz="2800" spc="30" dirty="0">
                <a:solidFill>
                  <a:srgbClr val="000000"/>
                </a:solidFill>
              </a:rPr>
              <a:t>concentrações </a:t>
            </a:r>
            <a:r>
              <a:rPr sz="2800" spc="60" dirty="0">
                <a:solidFill>
                  <a:srgbClr val="000000"/>
                </a:solidFill>
              </a:rPr>
              <a:t>médias </a:t>
            </a:r>
            <a:r>
              <a:rPr sz="2800" spc="-5" dirty="0">
                <a:solidFill>
                  <a:srgbClr val="000000"/>
                </a:solidFill>
              </a:rPr>
              <a:t>e </a:t>
            </a:r>
            <a:r>
              <a:rPr sz="2800" spc="-45" dirty="0">
                <a:solidFill>
                  <a:srgbClr val="000000"/>
                </a:solidFill>
              </a:rPr>
              <a:t>acima, </a:t>
            </a:r>
            <a:r>
              <a:rPr sz="2800" spc="130" dirty="0">
                <a:solidFill>
                  <a:srgbClr val="000000"/>
                </a:solidFill>
              </a:rPr>
              <a:t>o </a:t>
            </a:r>
            <a:r>
              <a:rPr sz="2800" spc="140" dirty="0">
                <a:solidFill>
                  <a:srgbClr val="000000"/>
                </a:solidFill>
              </a:rPr>
              <a:t>nosso </a:t>
            </a:r>
            <a:r>
              <a:rPr sz="2800" spc="45" dirty="0">
                <a:solidFill>
                  <a:srgbClr val="000000"/>
                </a:solidFill>
              </a:rPr>
              <a:t>sistema </a:t>
            </a:r>
            <a:r>
              <a:rPr sz="2800" spc="50" dirty="0">
                <a:solidFill>
                  <a:srgbClr val="000000"/>
                </a:solidFill>
              </a:rPr>
              <a:t> </a:t>
            </a:r>
            <a:r>
              <a:rPr sz="2800" spc="10" dirty="0">
                <a:solidFill>
                  <a:srgbClr val="000000"/>
                </a:solidFill>
              </a:rPr>
              <a:t>olfativo </a:t>
            </a:r>
            <a:r>
              <a:rPr sz="2800" spc="95" dirty="0">
                <a:solidFill>
                  <a:srgbClr val="000000"/>
                </a:solidFill>
              </a:rPr>
              <a:t>não </a:t>
            </a:r>
            <a:r>
              <a:rPr sz="2800" spc="60" dirty="0">
                <a:solidFill>
                  <a:srgbClr val="000000"/>
                </a:solidFill>
              </a:rPr>
              <a:t>consegue </a:t>
            </a:r>
            <a:r>
              <a:rPr sz="2800" spc="-15" dirty="0">
                <a:solidFill>
                  <a:srgbClr val="000000"/>
                </a:solidFill>
              </a:rPr>
              <a:t>detectar </a:t>
            </a:r>
            <a:r>
              <a:rPr sz="2800" spc="50" dirty="0">
                <a:solidFill>
                  <a:srgbClr val="000000"/>
                </a:solidFill>
              </a:rPr>
              <a:t>a </a:t>
            </a:r>
            <a:r>
              <a:rPr sz="2800" spc="105" dirty="0">
                <a:solidFill>
                  <a:srgbClr val="000000"/>
                </a:solidFill>
              </a:rPr>
              <a:t>sua </a:t>
            </a:r>
            <a:r>
              <a:rPr sz="2800" spc="-5" dirty="0">
                <a:solidFill>
                  <a:srgbClr val="000000"/>
                </a:solidFill>
              </a:rPr>
              <a:t>presença. </a:t>
            </a:r>
            <a:r>
              <a:rPr sz="2800" spc="30" dirty="0">
                <a:solidFill>
                  <a:srgbClr val="000000"/>
                </a:solidFill>
              </a:rPr>
              <a:t>Em </a:t>
            </a:r>
            <a:r>
              <a:rPr sz="2800" spc="35" dirty="0">
                <a:solidFill>
                  <a:srgbClr val="000000"/>
                </a:solidFill>
              </a:rPr>
              <a:t> </a:t>
            </a:r>
            <a:r>
              <a:rPr sz="2800" spc="30" dirty="0">
                <a:solidFill>
                  <a:srgbClr val="000000"/>
                </a:solidFill>
              </a:rPr>
              <a:t>concentrações</a:t>
            </a:r>
            <a:r>
              <a:rPr sz="2800" spc="-110" dirty="0">
                <a:solidFill>
                  <a:srgbClr val="000000"/>
                </a:solidFill>
              </a:rPr>
              <a:t> </a:t>
            </a:r>
            <a:r>
              <a:rPr sz="2800" spc="60" dirty="0">
                <a:solidFill>
                  <a:srgbClr val="000000"/>
                </a:solidFill>
              </a:rPr>
              <a:t>superiores</a:t>
            </a:r>
            <a:r>
              <a:rPr sz="2800" spc="-110" dirty="0">
                <a:solidFill>
                  <a:srgbClr val="000000"/>
                </a:solidFill>
              </a:rPr>
              <a:t> </a:t>
            </a:r>
            <a:r>
              <a:rPr sz="2800" spc="50" dirty="0">
                <a:solidFill>
                  <a:srgbClr val="000000"/>
                </a:solidFill>
              </a:rPr>
              <a:t>a</a:t>
            </a:r>
            <a:r>
              <a:rPr sz="2800" spc="-105" dirty="0">
                <a:solidFill>
                  <a:srgbClr val="000000"/>
                </a:solidFill>
              </a:rPr>
              <a:t> </a:t>
            </a:r>
            <a:r>
              <a:rPr sz="2800" spc="-65" dirty="0">
                <a:solidFill>
                  <a:srgbClr val="000000"/>
                </a:solidFill>
              </a:rPr>
              <a:t>8,0</a:t>
            </a:r>
            <a:r>
              <a:rPr sz="2800" spc="-110" dirty="0">
                <a:solidFill>
                  <a:srgbClr val="000000"/>
                </a:solidFill>
              </a:rPr>
              <a:t> </a:t>
            </a:r>
            <a:r>
              <a:rPr sz="2800" spc="90" dirty="0">
                <a:solidFill>
                  <a:srgbClr val="000000"/>
                </a:solidFill>
              </a:rPr>
              <a:t>ppm</a:t>
            </a:r>
            <a:r>
              <a:rPr sz="2800" spc="-110" dirty="0">
                <a:solidFill>
                  <a:srgbClr val="000000"/>
                </a:solidFill>
              </a:rPr>
              <a:t> </a:t>
            </a:r>
            <a:r>
              <a:rPr sz="2800" spc="10" dirty="0">
                <a:solidFill>
                  <a:srgbClr val="000000"/>
                </a:solidFill>
              </a:rPr>
              <a:t>(partes</a:t>
            </a:r>
            <a:r>
              <a:rPr sz="2800" spc="-105" dirty="0">
                <a:solidFill>
                  <a:srgbClr val="000000"/>
                </a:solidFill>
              </a:rPr>
              <a:t> </a:t>
            </a:r>
            <a:r>
              <a:rPr sz="2800" spc="120" dirty="0">
                <a:solidFill>
                  <a:srgbClr val="000000"/>
                </a:solidFill>
              </a:rPr>
              <a:t>do</a:t>
            </a:r>
            <a:r>
              <a:rPr sz="2800" spc="-110" dirty="0">
                <a:solidFill>
                  <a:srgbClr val="000000"/>
                </a:solidFill>
              </a:rPr>
              <a:t> </a:t>
            </a:r>
            <a:r>
              <a:rPr sz="2800" spc="85" dirty="0">
                <a:solidFill>
                  <a:srgbClr val="000000"/>
                </a:solidFill>
              </a:rPr>
              <a:t>gás</a:t>
            </a:r>
            <a:r>
              <a:rPr sz="2800" spc="-110" dirty="0">
                <a:solidFill>
                  <a:srgbClr val="000000"/>
                </a:solidFill>
              </a:rPr>
              <a:t> </a:t>
            </a:r>
            <a:r>
              <a:rPr sz="2800" spc="70" dirty="0">
                <a:solidFill>
                  <a:srgbClr val="000000"/>
                </a:solidFill>
              </a:rPr>
              <a:t>por </a:t>
            </a:r>
            <a:r>
              <a:rPr sz="2800" spc="-825" dirty="0">
                <a:solidFill>
                  <a:srgbClr val="000000"/>
                </a:solidFill>
              </a:rPr>
              <a:t> </a:t>
            </a:r>
            <a:r>
              <a:rPr sz="2800" spc="65" dirty="0">
                <a:solidFill>
                  <a:srgbClr val="000000"/>
                </a:solidFill>
              </a:rPr>
              <a:t>milhões </a:t>
            </a:r>
            <a:r>
              <a:rPr sz="2800" spc="50" dirty="0">
                <a:solidFill>
                  <a:srgbClr val="000000"/>
                </a:solidFill>
              </a:rPr>
              <a:t>de </a:t>
            </a:r>
            <a:r>
              <a:rPr sz="2800" spc="30" dirty="0">
                <a:solidFill>
                  <a:srgbClr val="000000"/>
                </a:solidFill>
              </a:rPr>
              <a:t>partes </a:t>
            </a:r>
            <a:r>
              <a:rPr sz="2800" spc="50" dirty="0">
                <a:solidFill>
                  <a:srgbClr val="000000"/>
                </a:solidFill>
              </a:rPr>
              <a:t>de </a:t>
            </a:r>
            <a:r>
              <a:rPr sz="2800" spc="-30" dirty="0">
                <a:solidFill>
                  <a:srgbClr val="000000"/>
                </a:solidFill>
              </a:rPr>
              <a:t>ar) </a:t>
            </a:r>
            <a:r>
              <a:rPr sz="2800" spc="100" dirty="0">
                <a:solidFill>
                  <a:srgbClr val="000000"/>
                </a:solidFill>
              </a:rPr>
              <a:t>- </a:t>
            </a:r>
            <a:r>
              <a:rPr sz="2800" spc="65" dirty="0">
                <a:solidFill>
                  <a:srgbClr val="000000"/>
                </a:solidFill>
              </a:rPr>
              <a:t>que </a:t>
            </a:r>
            <a:r>
              <a:rPr sz="2800" spc="-5" dirty="0">
                <a:solidFill>
                  <a:srgbClr val="000000"/>
                </a:solidFill>
              </a:rPr>
              <a:t>é </a:t>
            </a:r>
            <a:r>
              <a:rPr sz="2800" spc="130" dirty="0">
                <a:solidFill>
                  <a:srgbClr val="000000"/>
                </a:solidFill>
              </a:rPr>
              <a:t>o </a:t>
            </a:r>
            <a:r>
              <a:rPr sz="2800" spc="85" dirty="0">
                <a:solidFill>
                  <a:srgbClr val="000000"/>
                </a:solidFill>
              </a:rPr>
              <a:t>seu </a:t>
            </a:r>
            <a:r>
              <a:rPr sz="2800" spc="10" dirty="0">
                <a:solidFill>
                  <a:srgbClr val="000000"/>
                </a:solidFill>
              </a:rPr>
              <a:t>LIMITE </a:t>
            </a:r>
            <a:r>
              <a:rPr sz="2800" spc="35" dirty="0">
                <a:solidFill>
                  <a:srgbClr val="000000"/>
                </a:solidFill>
              </a:rPr>
              <a:t>DE </a:t>
            </a:r>
            <a:r>
              <a:rPr sz="2800" spc="40" dirty="0">
                <a:solidFill>
                  <a:srgbClr val="000000"/>
                </a:solidFill>
              </a:rPr>
              <a:t> </a:t>
            </a:r>
            <a:r>
              <a:rPr sz="2800" spc="-50" dirty="0">
                <a:solidFill>
                  <a:srgbClr val="000000"/>
                </a:solidFill>
              </a:rPr>
              <a:t>TOLERÂNCIA,</a:t>
            </a:r>
            <a:r>
              <a:rPr sz="2800" spc="-110" dirty="0">
                <a:solidFill>
                  <a:srgbClr val="000000"/>
                </a:solidFill>
              </a:rPr>
              <a:t> </a:t>
            </a:r>
            <a:r>
              <a:rPr sz="2800" spc="130" dirty="0">
                <a:solidFill>
                  <a:srgbClr val="000000"/>
                </a:solidFill>
              </a:rPr>
              <a:t>o</a:t>
            </a:r>
            <a:r>
              <a:rPr sz="2800" spc="-105" dirty="0">
                <a:solidFill>
                  <a:srgbClr val="000000"/>
                </a:solidFill>
              </a:rPr>
              <a:t> </a:t>
            </a:r>
            <a:r>
              <a:rPr sz="2800" spc="85" dirty="0">
                <a:solidFill>
                  <a:srgbClr val="000000"/>
                </a:solidFill>
              </a:rPr>
              <a:t>gás</a:t>
            </a:r>
            <a:r>
              <a:rPr sz="2800" spc="-105" dirty="0">
                <a:solidFill>
                  <a:srgbClr val="000000"/>
                </a:solidFill>
              </a:rPr>
              <a:t> </a:t>
            </a:r>
            <a:r>
              <a:rPr sz="2800" spc="30" dirty="0">
                <a:solidFill>
                  <a:srgbClr val="000000"/>
                </a:solidFill>
              </a:rPr>
              <a:t>sulfídrico</a:t>
            </a:r>
            <a:r>
              <a:rPr sz="2800" spc="-105" dirty="0">
                <a:solidFill>
                  <a:srgbClr val="000000"/>
                </a:solidFill>
              </a:rPr>
              <a:t> </a:t>
            </a:r>
            <a:r>
              <a:rPr sz="2800" spc="-10" dirty="0">
                <a:solidFill>
                  <a:srgbClr val="000000"/>
                </a:solidFill>
              </a:rPr>
              <a:t>causa:</a:t>
            </a:r>
            <a:endParaRPr sz="2800" dirty="0"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353094B7-D5EC-EA79-CB1B-4CA79CFAF833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151770" y="4201141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8"/>
                </a:moveTo>
                <a:lnTo>
                  <a:pt x="1756814" y="6085858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8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872172" y="3856498"/>
            <a:ext cx="5988050" cy="5530215"/>
            <a:chOff x="872172" y="3856498"/>
            <a:chExt cx="5988050" cy="5530215"/>
          </a:xfrm>
        </p:grpSpPr>
        <p:sp>
          <p:nvSpPr>
            <p:cNvPr id="9" name="object 9"/>
            <p:cNvSpPr/>
            <p:nvPr/>
          </p:nvSpPr>
          <p:spPr>
            <a:xfrm>
              <a:off x="872172" y="4043523"/>
              <a:ext cx="5461635" cy="5343525"/>
            </a:xfrm>
            <a:custGeom>
              <a:avLst/>
              <a:gdLst/>
              <a:ahLst/>
              <a:cxnLst/>
              <a:rect l="l" t="t" r="r" b="b"/>
              <a:pathLst>
                <a:path w="5461635" h="5343525">
                  <a:moveTo>
                    <a:pt x="5461236" y="5342909"/>
                  </a:moveTo>
                  <a:lnTo>
                    <a:pt x="383252" y="5342909"/>
                  </a:lnTo>
                  <a:lnTo>
                    <a:pt x="111033" y="3957999"/>
                  </a:lnTo>
                  <a:lnTo>
                    <a:pt x="7853" y="2249524"/>
                  </a:lnTo>
                  <a:lnTo>
                    <a:pt x="0" y="798419"/>
                  </a:lnTo>
                  <a:lnTo>
                    <a:pt x="13762" y="185621"/>
                  </a:lnTo>
                  <a:lnTo>
                    <a:pt x="845466" y="547550"/>
                  </a:lnTo>
                  <a:lnTo>
                    <a:pt x="863302" y="499684"/>
                  </a:lnTo>
                  <a:lnTo>
                    <a:pt x="883524" y="448799"/>
                  </a:lnTo>
                  <a:lnTo>
                    <a:pt x="905588" y="396266"/>
                  </a:lnTo>
                  <a:lnTo>
                    <a:pt x="928946" y="343460"/>
                  </a:lnTo>
                  <a:lnTo>
                    <a:pt x="953052" y="291753"/>
                  </a:lnTo>
                  <a:lnTo>
                    <a:pt x="977359" y="242518"/>
                  </a:lnTo>
                  <a:lnTo>
                    <a:pt x="1001323" y="197128"/>
                  </a:lnTo>
                  <a:lnTo>
                    <a:pt x="1024396" y="156955"/>
                  </a:lnTo>
                  <a:lnTo>
                    <a:pt x="1046031" y="123373"/>
                  </a:lnTo>
                  <a:lnTo>
                    <a:pt x="2917353" y="0"/>
                  </a:lnTo>
                  <a:lnTo>
                    <a:pt x="3781119" y="185621"/>
                  </a:lnTo>
                  <a:lnTo>
                    <a:pt x="4047027" y="446783"/>
                  </a:lnTo>
                  <a:lnTo>
                    <a:pt x="3944895" y="936952"/>
                  </a:lnTo>
                  <a:lnTo>
                    <a:pt x="1917333" y="1013943"/>
                  </a:lnTo>
                  <a:lnTo>
                    <a:pt x="5089874" y="2394497"/>
                  </a:lnTo>
                  <a:lnTo>
                    <a:pt x="5095401" y="2560511"/>
                  </a:lnTo>
                  <a:lnTo>
                    <a:pt x="5101958" y="2727955"/>
                  </a:lnTo>
                  <a:lnTo>
                    <a:pt x="5106935" y="2840114"/>
                  </a:lnTo>
                  <a:lnTo>
                    <a:pt x="5112422" y="2952511"/>
                  </a:lnTo>
                  <a:lnTo>
                    <a:pt x="5118436" y="3064988"/>
                  </a:lnTo>
                  <a:lnTo>
                    <a:pt x="5125000" y="3177386"/>
                  </a:lnTo>
                  <a:lnTo>
                    <a:pt x="5132132" y="3289547"/>
                  </a:lnTo>
                  <a:lnTo>
                    <a:pt x="5139854" y="3401311"/>
                  </a:lnTo>
                  <a:lnTo>
                    <a:pt x="5148184" y="3512521"/>
                  </a:lnTo>
                  <a:lnTo>
                    <a:pt x="5157144" y="3623017"/>
                  </a:lnTo>
                  <a:lnTo>
                    <a:pt x="5166754" y="3732641"/>
                  </a:lnTo>
                  <a:lnTo>
                    <a:pt x="5177032" y="3841234"/>
                  </a:lnTo>
                  <a:lnTo>
                    <a:pt x="5188001" y="3948637"/>
                  </a:lnTo>
                  <a:lnTo>
                    <a:pt x="5199680" y="4054692"/>
                  </a:lnTo>
                  <a:lnTo>
                    <a:pt x="5212088" y="4159240"/>
                  </a:lnTo>
                  <a:lnTo>
                    <a:pt x="5218572" y="4210900"/>
                  </a:lnTo>
                  <a:lnTo>
                    <a:pt x="5225247" y="4262123"/>
                  </a:lnTo>
                  <a:lnTo>
                    <a:pt x="5232114" y="4312890"/>
                  </a:lnTo>
                  <a:lnTo>
                    <a:pt x="5239176" y="4363181"/>
                  </a:lnTo>
                  <a:lnTo>
                    <a:pt x="5246435" y="4412976"/>
                  </a:lnTo>
                  <a:lnTo>
                    <a:pt x="5253895" y="4462256"/>
                  </a:lnTo>
                  <a:lnTo>
                    <a:pt x="5261557" y="4511001"/>
                  </a:lnTo>
                  <a:lnTo>
                    <a:pt x="5269425" y="4559190"/>
                  </a:lnTo>
                  <a:lnTo>
                    <a:pt x="5277500" y="4606804"/>
                  </a:lnTo>
                  <a:lnTo>
                    <a:pt x="5285786" y="4653823"/>
                  </a:lnTo>
                  <a:lnTo>
                    <a:pt x="5294284" y="4700228"/>
                  </a:lnTo>
                  <a:lnTo>
                    <a:pt x="5302997" y="4745998"/>
                  </a:lnTo>
                  <a:lnTo>
                    <a:pt x="5311928" y="4791113"/>
                  </a:lnTo>
                  <a:lnTo>
                    <a:pt x="5321080" y="4835554"/>
                  </a:lnTo>
                  <a:lnTo>
                    <a:pt x="5330454" y="4879301"/>
                  </a:lnTo>
                  <a:lnTo>
                    <a:pt x="5340053" y="4922335"/>
                  </a:lnTo>
                  <a:lnTo>
                    <a:pt x="5349880" y="4964634"/>
                  </a:lnTo>
                  <a:lnTo>
                    <a:pt x="5359938" y="5006180"/>
                  </a:lnTo>
                  <a:lnTo>
                    <a:pt x="5370228" y="5046952"/>
                  </a:lnTo>
                  <a:lnTo>
                    <a:pt x="5380754" y="5086932"/>
                  </a:lnTo>
                  <a:lnTo>
                    <a:pt x="5391518" y="5126098"/>
                  </a:lnTo>
                  <a:lnTo>
                    <a:pt x="5402522" y="5164431"/>
                  </a:lnTo>
                  <a:lnTo>
                    <a:pt x="5413769" y="5201912"/>
                  </a:lnTo>
                  <a:lnTo>
                    <a:pt x="5425261" y="5238519"/>
                  </a:lnTo>
                  <a:lnTo>
                    <a:pt x="5448993" y="5309038"/>
                  </a:lnTo>
                  <a:lnTo>
                    <a:pt x="5461236" y="5342909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85935" y="4229145"/>
              <a:ext cx="5974080" cy="4605020"/>
            </a:xfrm>
            <a:custGeom>
              <a:avLst/>
              <a:gdLst/>
              <a:ahLst/>
              <a:cxnLst/>
              <a:rect l="l" t="t" r="r" b="b"/>
              <a:pathLst>
                <a:path w="5974080" h="4605020">
                  <a:moveTo>
                    <a:pt x="5973859" y="4604683"/>
                  </a:moveTo>
                  <a:lnTo>
                    <a:pt x="895875" y="4604683"/>
                  </a:lnTo>
                  <a:lnTo>
                    <a:pt x="400616" y="3408989"/>
                  </a:lnTo>
                  <a:lnTo>
                    <a:pt x="132134" y="1879042"/>
                  </a:lnTo>
                  <a:lnTo>
                    <a:pt x="21554" y="560744"/>
                  </a:lnTo>
                  <a:lnTo>
                    <a:pt x="0" y="0"/>
                  </a:lnTo>
                  <a:lnTo>
                    <a:pt x="1002828" y="0"/>
                  </a:lnTo>
                  <a:lnTo>
                    <a:pt x="1054502" y="599642"/>
                  </a:lnTo>
                  <a:lnTo>
                    <a:pt x="3833728" y="360290"/>
                  </a:lnTo>
                  <a:lnTo>
                    <a:pt x="3812618" y="181736"/>
                  </a:lnTo>
                  <a:lnTo>
                    <a:pt x="3767357" y="0"/>
                  </a:lnTo>
                  <a:lnTo>
                    <a:pt x="5077937" y="0"/>
                  </a:lnTo>
                  <a:lnTo>
                    <a:pt x="5099499" y="560744"/>
                  </a:lnTo>
                  <a:lnTo>
                    <a:pt x="5210095" y="1879042"/>
                  </a:lnTo>
                  <a:lnTo>
                    <a:pt x="5478593" y="3408989"/>
                  </a:lnTo>
                  <a:lnTo>
                    <a:pt x="5973859" y="4604683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41254" y="3856498"/>
              <a:ext cx="2907030" cy="973455"/>
            </a:xfrm>
            <a:custGeom>
              <a:avLst/>
              <a:gdLst/>
              <a:ahLst/>
              <a:cxnLst/>
              <a:rect l="l" t="t" r="r" b="b"/>
              <a:pathLst>
                <a:path w="2907029" h="973454">
                  <a:moveTo>
                    <a:pt x="78213" y="973365"/>
                  </a:moveTo>
                  <a:lnTo>
                    <a:pt x="79706" y="952299"/>
                  </a:lnTo>
                  <a:lnTo>
                    <a:pt x="80115" y="933378"/>
                  </a:lnTo>
                  <a:lnTo>
                    <a:pt x="79804" y="914487"/>
                  </a:lnTo>
                  <a:lnTo>
                    <a:pt x="75770" y="907998"/>
                  </a:lnTo>
                  <a:lnTo>
                    <a:pt x="65505" y="889675"/>
                  </a:lnTo>
                  <a:lnTo>
                    <a:pt x="51765" y="861234"/>
                  </a:lnTo>
                  <a:lnTo>
                    <a:pt x="37304" y="824391"/>
                  </a:lnTo>
                  <a:lnTo>
                    <a:pt x="28829" y="791458"/>
                  </a:lnTo>
                  <a:lnTo>
                    <a:pt x="29113" y="769508"/>
                  </a:lnTo>
                  <a:lnTo>
                    <a:pt x="35014" y="752288"/>
                  </a:lnTo>
                  <a:lnTo>
                    <a:pt x="43389" y="733546"/>
                  </a:lnTo>
                  <a:lnTo>
                    <a:pt x="44359" y="711367"/>
                  </a:lnTo>
                  <a:lnTo>
                    <a:pt x="36403" y="687684"/>
                  </a:lnTo>
                  <a:lnTo>
                    <a:pt x="28922" y="662009"/>
                  </a:lnTo>
                  <a:lnTo>
                    <a:pt x="31313" y="633855"/>
                  </a:lnTo>
                  <a:lnTo>
                    <a:pt x="36189" y="604623"/>
                  </a:lnTo>
                  <a:lnTo>
                    <a:pt x="33215" y="575093"/>
                  </a:lnTo>
                  <a:lnTo>
                    <a:pt x="27476" y="543844"/>
                  </a:lnTo>
                  <a:lnTo>
                    <a:pt x="24058" y="509452"/>
                  </a:lnTo>
                  <a:lnTo>
                    <a:pt x="20338" y="480699"/>
                  </a:lnTo>
                  <a:lnTo>
                    <a:pt x="12661" y="462696"/>
                  </a:lnTo>
                  <a:lnTo>
                    <a:pt x="4667" y="448624"/>
                  </a:lnTo>
                  <a:lnTo>
                    <a:pt x="0" y="431665"/>
                  </a:lnTo>
                  <a:lnTo>
                    <a:pt x="1279" y="407443"/>
                  </a:lnTo>
                  <a:lnTo>
                    <a:pt x="6757" y="378965"/>
                  </a:lnTo>
                  <a:lnTo>
                    <a:pt x="13526" y="350381"/>
                  </a:lnTo>
                  <a:lnTo>
                    <a:pt x="18675" y="325843"/>
                  </a:lnTo>
                  <a:lnTo>
                    <a:pt x="19633" y="309805"/>
                  </a:lnTo>
                  <a:lnTo>
                    <a:pt x="18792" y="288945"/>
                  </a:lnTo>
                  <a:lnTo>
                    <a:pt x="14697" y="238742"/>
                  </a:lnTo>
                  <a:lnTo>
                    <a:pt x="97825" y="231582"/>
                  </a:lnTo>
                  <a:lnTo>
                    <a:pt x="97919" y="232284"/>
                  </a:lnTo>
                  <a:lnTo>
                    <a:pt x="2715101" y="6926"/>
                  </a:lnTo>
                  <a:lnTo>
                    <a:pt x="2715101" y="6178"/>
                  </a:lnTo>
                  <a:lnTo>
                    <a:pt x="2786996" y="0"/>
                  </a:lnTo>
                  <a:lnTo>
                    <a:pt x="2785782" y="22143"/>
                  </a:lnTo>
                  <a:lnTo>
                    <a:pt x="2785077" y="42953"/>
                  </a:lnTo>
                  <a:lnTo>
                    <a:pt x="2784702" y="76850"/>
                  </a:lnTo>
                  <a:lnTo>
                    <a:pt x="2782339" y="109178"/>
                  </a:lnTo>
                  <a:lnTo>
                    <a:pt x="2777699" y="141708"/>
                  </a:lnTo>
                  <a:lnTo>
                    <a:pt x="2774770" y="171482"/>
                  </a:lnTo>
                  <a:lnTo>
                    <a:pt x="2777541" y="195543"/>
                  </a:lnTo>
                  <a:lnTo>
                    <a:pt x="2786295" y="226001"/>
                  </a:lnTo>
                  <a:lnTo>
                    <a:pt x="2796462" y="269030"/>
                  </a:lnTo>
                  <a:lnTo>
                    <a:pt x="2804751" y="312875"/>
                  </a:lnTo>
                  <a:lnTo>
                    <a:pt x="2807871" y="345781"/>
                  </a:lnTo>
                  <a:lnTo>
                    <a:pt x="2813599" y="375237"/>
                  </a:lnTo>
                  <a:lnTo>
                    <a:pt x="2828729" y="411704"/>
                  </a:lnTo>
                  <a:lnTo>
                    <a:pt x="2848398" y="447784"/>
                  </a:lnTo>
                  <a:lnTo>
                    <a:pt x="2867737" y="476081"/>
                  </a:lnTo>
                  <a:lnTo>
                    <a:pt x="2881890" y="507146"/>
                  </a:lnTo>
                  <a:lnTo>
                    <a:pt x="2890567" y="550071"/>
                  </a:lnTo>
                  <a:lnTo>
                    <a:pt x="2895540" y="595269"/>
                  </a:lnTo>
                  <a:lnTo>
                    <a:pt x="2898582" y="633153"/>
                  </a:lnTo>
                  <a:lnTo>
                    <a:pt x="2903403" y="678294"/>
                  </a:lnTo>
                  <a:lnTo>
                    <a:pt x="2905757" y="704182"/>
                  </a:lnTo>
                  <a:lnTo>
                    <a:pt x="2906960" y="729755"/>
                  </a:lnTo>
                  <a:lnTo>
                    <a:pt x="2822803" y="737009"/>
                  </a:lnTo>
                  <a:lnTo>
                    <a:pt x="2821531" y="707705"/>
                  </a:lnTo>
                  <a:lnTo>
                    <a:pt x="2818637" y="672789"/>
                  </a:lnTo>
                  <a:lnTo>
                    <a:pt x="2816128" y="636250"/>
                  </a:lnTo>
                  <a:lnTo>
                    <a:pt x="2816016" y="602075"/>
                  </a:lnTo>
                  <a:lnTo>
                    <a:pt x="2815104" y="570567"/>
                  </a:lnTo>
                  <a:lnTo>
                    <a:pt x="2810060" y="547877"/>
                  </a:lnTo>
                  <a:lnTo>
                    <a:pt x="2803628" y="531822"/>
                  </a:lnTo>
                  <a:lnTo>
                    <a:pt x="2798557" y="520217"/>
                  </a:lnTo>
                  <a:lnTo>
                    <a:pt x="2794781" y="503458"/>
                  </a:lnTo>
                  <a:lnTo>
                    <a:pt x="2791869" y="477831"/>
                  </a:lnTo>
                  <a:lnTo>
                    <a:pt x="2792021" y="449983"/>
                  </a:lnTo>
                  <a:lnTo>
                    <a:pt x="2797433" y="426564"/>
                  </a:lnTo>
                  <a:lnTo>
                    <a:pt x="2799045" y="416369"/>
                  </a:lnTo>
                  <a:lnTo>
                    <a:pt x="2796667" y="403449"/>
                  </a:lnTo>
                  <a:lnTo>
                    <a:pt x="2791384" y="388607"/>
                  </a:lnTo>
                  <a:lnTo>
                    <a:pt x="2784281" y="372646"/>
                  </a:lnTo>
                  <a:lnTo>
                    <a:pt x="85983" y="372646"/>
                  </a:lnTo>
                  <a:lnTo>
                    <a:pt x="82712" y="385710"/>
                  </a:lnTo>
                  <a:lnTo>
                    <a:pt x="82320" y="399757"/>
                  </a:lnTo>
                  <a:lnTo>
                    <a:pt x="83245" y="416665"/>
                  </a:lnTo>
                  <a:lnTo>
                    <a:pt x="83923" y="438311"/>
                  </a:lnTo>
                  <a:lnTo>
                    <a:pt x="82988" y="464437"/>
                  </a:lnTo>
                  <a:lnTo>
                    <a:pt x="80407" y="482897"/>
                  </a:lnTo>
                  <a:lnTo>
                    <a:pt x="76834" y="497540"/>
                  </a:lnTo>
                  <a:lnTo>
                    <a:pt x="72924" y="512213"/>
                  </a:lnTo>
                  <a:lnTo>
                    <a:pt x="72283" y="534566"/>
                  </a:lnTo>
                  <a:lnTo>
                    <a:pt x="74210" y="578269"/>
                  </a:lnTo>
                  <a:lnTo>
                    <a:pt x="77919" y="635614"/>
                  </a:lnTo>
                  <a:lnTo>
                    <a:pt x="82625" y="698888"/>
                  </a:lnTo>
                  <a:lnTo>
                    <a:pt x="94876" y="847184"/>
                  </a:lnTo>
                  <a:lnTo>
                    <a:pt x="101499" y="913112"/>
                  </a:lnTo>
                  <a:lnTo>
                    <a:pt x="104394" y="942783"/>
                  </a:lnTo>
                  <a:lnTo>
                    <a:pt x="106297" y="970931"/>
                  </a:lnTo>
                  <a:lnTo>
                    <a:pt x="78213" y="973365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7057823" y="3783740"/>
            <a:ext cx="6226175" cy="5749290"/>
            <a:chOff x="7057823" y="3783740"/>
            <a:chExt cx="6226175" cy="5749290"/>
          </a:xfrm>
        </p:grpSpPr>
        <p:sp>
          <p:nvSpPr>
            <p:cNvPr id="13" name="object 13"/>
            <p:cNvSpPr/>
            <p:nvPr/>
          </p:nvSpPr>
          <p:spPr>
            <a:xfrm>
              <a:off x="7057823" y="3978169"/>
              <a:ext cx="5678805" cy="5554980"/>
            </a:xfrm>
            <a:custGeom>
              <a:avLst/>
              <a:gdLst/>
              <a:ahLst/>
              <a:cxnLst/>
              <a:rect l="l" t="t" r="r" b="b"/>
              <a:pathLst>
                <a:path w="5678805" h="5554980">
                  <a:moveTo>
                    <a:pt x="5678297" y="5554419"/>
                  </a:moveTo>
                  <a:lnTo>
                    <a:pt x="398485" y="5554419"/>
                  </a:lnTo>
                  <a:lnTo>
                    <a:pt x="115446" y="4114684"/>
                  </a:lnTo>
                  <a:lnTo>
                    <a:pt x="8165" y="2338576"/>
                  </a:lnTo>
                  <a:lnTo>
                    <a:pt x="0" y="830026"/>
                  </a:lnTo>
                  <a:lnTo>
                    <a:pt x="14309" y="192969"/>
                  </a:lnTo>
                  <a:lnTo>
                    <a:pt x="879069" y="569226"/>
                  </a:lnTo>
                  <a:lnTo>
                    <a:pt x="895639" y="524606"/>
                  </a:lnTo>
                  <a:lnTo>
                    <a:pt x="914264" y="477328"/>
                  </a:lnTo>
                  <a:lnTo>
                    <a:pt x="934532" y="428432"/>
                  </a:lnTo>
                  <a:lnTo>
                    <a:pt x="956028" y="378958"/>
                  </a:lnTo>
                  <a:lnTo>
                    <a:pt x="978337" y="329948"/>
                  </a:lnTo>
                  <a:lnTo>
                    <a:pt x="1001047" y="282441"/>
                  </a:lnTo>
                  <a:lnTo>
                    <a:pt x="1023743" y="237478"/>
                  </a:lnTo>
                  <a:lnTo>
                    <a:pt x="1046011" y="196099"/>
                  </a:lnTo>
                  <a:lnTo>
                    <a:pt x="1067437" y="159345"/>
                  </a:lnTo>
                  <a:lnTo>
                    <a:pt x="3033305" y="0"/>
                  </a:lnTo>
                  <a:lnTo>
                    <a:pt x="3931402" y="192969"/>
                  </a:lnTo>
                  <a:lnTo>
                    <a:pt x="4207878" y="464469"/>
                  </a:lnTo>
                  <a:lnTo>
                    <a:pt x="4101687" y="974043"/>
                  </a:lnTo>
                  <a:lnTo>
                    <a:pt x="1993539" y="1054082"/>
                  </a:lnTo>
                  <a:lnTo>
                    <a:pt x="5292175" y="2489288"/>
                  </a:lnTo>
                  <a:lnTo>
                    <a:pt x="5297716" y="2656189"/>
                  </a:lnTo>
                  <a:lnTo>
                    <a:pt x="5304257" y="2824498"/>
                  </a:lnTo>
                  <a:lnTo>
                    <a:pt x="5311863" y="2993709"/>
                  </a:lnTo>
                  <a:lnTo>
                    <a:pt x="5317557" y="3106770"/>
                  </a:lnTo>
                  <a:lnTo>
                    <a:pt x="5323770" y="3219859"/>
                  </a:lnTo>
                  <a:lnTo>
                    <a:pt x="5330524" y="3332828"/>
                  </a:lnTo>
                  <a:lnTo>
                    <a:pt x="5337835" y="3445526"/>
                  </a:lnTo>
                  <a:lnTo>
                    <a:pt x="5345724" y="3557804"/>
                  </a:lnTo>
                  <a:lnTo>
                    <a:pt x="5354210" y="3669514"/>
                  </a:lnTo>
                  <a:lnTo>
                    <a:pt x="5363310" y="3780506"/>
                  </a:lnTo>
                  <a:lnTo>
                    <a:pt x="5373044" y="3890630"/>
                  </a:lnTo>
                  <a:lnTo>
                    <a:pt x="5383432" y="3999738"/>
                  </a:lnTo>
                  <a:lnTo>
                    <a:pt x="5394491" y="4107680"/>
                  </a:lnTo>
                  <a:lnTo>
                    <a:pt x="5406242" y="4214308"/>
                  </a:lnTo>
                  <a:lnTo>
                    <a:pt x="5418702" y="4319471"/>
                  </a:lnTo>
                  <a:lnTo>
                    <a:pt x="5431891" y="4423020"/>
                  </a:lnTo>
                  <a:lnTo>
                    <a:pt x="5438765" y="4474143"/>
                  </a:lnTo>
                  <a:lnTo>
                    <a:pt x="5445828" y="4524807"/>
                  </a:lnTo>
                  <a:lnTo>
                    <a:pt x="5453083" y="4574992"/>
                  </a:lnTo>
                  <a:lnTo>
                    <a:pt x="5460532" y="4624681"/>
                  </a:lnTo>
                  <a:lnTo>
                    <a:pt x="5468177" y="4673855"/>
                  </a:lnTo>
                  <a:lnTo>
                    <a:pt x="5476021" y="4722495"/>
                  </a:lnTo>
                  <a:lnTo>
                    <a:pt x="5484067" y="4770582"/>
                  </a:lnTo>
                  <a:lnTo>
                    <a:pt x="5492315" y="4818097"/>
                  </a:lnTo>
                  <a:lnTo>
                    <a:pt x="5500770" y="4865023"/>
                  </a:lnTo>
                  <a:lnTo>
                    <a:pt x="5509433" y="4911340"/>
                  </a:lnTo>
                  <a:lnTo>
                    <a:pt x="5518307" y="4957030"/>
                  </a:lnTo>
                  <a:lnTo>
                    <a:pt x="5527393" y="5002074"/>
                  </a:lnTo>
                  <a:lnTo>
                    <a:pt x="5536695" y="5046453"/>
                  </a:lnTo>
                  <a:lnTo>
                    <a:pt x="5546215" y="5090149"/>
                  </a:lnTo>
                  <a:lnTo>
                    <a:pt x="5555955" y="5133144"/>
                  </a:lnTo>
                  <a:lnTo>
                    <a:pt x="5565917" y="5175417"/>
                  </a:lnTo>
                  <a:lnTo>
                    <a:pt x="5576104" y="5216952"/>
                  </a:lnTo>
                  <a:lnTo>
                    <a:pt x="5586518" y="5257728"/>
                  </a:lnTo>
                  <a:lnTo>
                    <a:pt x="5597162" y="5297728"/>
                  </a:lnTo>
                  <a:lnTo>
                    <a:pt x="5608038" y="5336933"/>
                  </a:lnTo>
                  <a:lnTo>
                    <a:pt x="5619148" y="5375324"/>
                  </a:lnTo>
                  <a:lnTo>
                    <a:pt x="5630495" y="5412883"/>
                  </a:lnTo>
                  <a:lnTo>
                    <a:pt x="5642081" y="5449590"/>
                  </a:lnTo>
                  <a:lnTo>
                    <a:pt x="5665980" y="5520377"/>
                  </a:lnTo>
                  <a:lnTo>
                    <a:pt x="5678297" y="5554419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072133" y="4171139"/>
              <a:ext cx="6211570" cy="4787265"/>
            </a:xfrm>
            <a:custGeom>
              <a:avLst/>
              <a:gdLst/>
              <a:ahLst/>
              <a:cxnLst/>
              <a:rect l="l" t="t" r="r" b="b"/>
              <a:pathLst>
                <a:path w="6211569" h="4787265">
                  <a:moveTo>
                    <a:pt x="6211294" y="4786968"/>
                  </a:moveTo>
                  <a:lnTo>
                    <a:pt x="931482" y="4786968"/>
                  </a:lnTo>
                  <a:lnTo>
                    <a:pt x="416539" y="3543941"/>
                  </a:lnTo>
                  <a:lnTo>
                    <a:pt x="137386" y="1953427"/>
                  </a:lnTo>
                  <a:lnTo>
                    <a:pt x="22411" y="582942"/>
                  </a:lnTo>
                  <a:lnTo>
                    <a:pt x="0" y="0"/>
                  </a:lnTo>
                  <a:lnTo>
                    <a:pt x="1042686" y="0"/>
                  </a:lnTo>
                  <a:lnTo>
                    <a:pt x="1096414" y="623380"/>
                  </a:lnTo>
                  <a:lnTo>
                    <a:pt x="3986102" y="374553"/>
                  </a:lnTo>
                  <a:lnTo>
                    <a:pt x="3964153" y="188931"/>
                  </a:lnTo>
                  <a:lnTo>
                    <a:pt x="3917093" y="0"/>
                  </a:lnTo>
                  <a:lnTo>
                    <a:pt x="5279763" y="0"/>
                  </a:lnTo>
                  <a:lnTo>
                    <a:pt x="5302182" y="582942"/>
                  </a:lnTo>
                  <a:lnTo>
                    <a:pt x="5417174" y="1953427"/>
                  </a:lnTo>
                  <a:lnTo>
                    <a:pt x="5696343" y="3543941"/>
                  </a:lnTo>
                  <a:lnTo>
                    <a:pt x="6211294" y="4786968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065422" y="3783740"/>
              <a:ext cx="3022600" cy="1012190"/>
            </a:xfrm>
            <a:custGeom>
              <a:avLst/>
              <a:gdLst/>
              <a:ahLst/>
              <a:cxnLst/>
              <a:rect l="l" t="t" r="r" b="b"/>
              <a:pathLst>
                <a:path w="3022600" h="1012189">
                  <a:moveTo>
                    <a:pt x="81322" y="1011898"/>
                  </a:moveTo>
                  <a:lnTo>
                    <a:pt x="82874" y="989997"/>
                  </a:lnTo>
                  <a:lnTo>
                    <a:pt x="83299" y="970327"/>
                  </a:lnTo>
                  <a:lnTo>
                    <a:pt x="82976" y="950688"/>
                  </a:lnTo>
                  <a:lnTo>
                    <a:pt x="78782" y="943943"/>
                  </a:lnTo>
                  <a:lnTo>
                    <a:pt x="68109" y="924895"/>
                  </a:lnTo>
                  <a:lnTo>
                    <a:pt x="53822" y="895328"/>
                  </a:lnTo>
                  <a:lnTo>
                    <a:pt x="38787" y="857026"/>
                  </a:lnTo>
                  <a:lnTo>
                    <a:pt x="29975" y="822789"/>
                  </a:lnTo>
                  <a:lnTo>
                    <a:pt x="30270" y="799971"/>
                  </a:lnTo>
                  <a:lnTo>
                    <a:pt x="36405" y="782069"/>
                  </a:lnTo>
                  <a:lnTo>
                    <a:pt x="45114" y="762585"/>
                  </a:lnTo>
                  <a:lnTo>
                    <a:pt x="46122" y="739528"/>
                  </a:lnTo>
                  <a:lnTo>
                    <a:pt x="37850" y="714908"/>
                  </a:lnTo>
                  <a:lnTo>
                    <a:pt x="30071" y="688216"/>
                  </a:lnTo>
                  <a:lnTo>
                    <a:pt x="32558" y="658947"/>
                  </a:lnTo>
                  <a:lnTo>
                    <a:pt x="37627" y="628559"/>
                  </a:lnTo>
                  <a:lnTo>
                    <a:pt x="34535" y="597860"/>
                  </a:lnTo>
                  <a:lnTo>
                    <a:pt x="28568" y="565373"/>
                  </a:lnTo>
                  <a:lnTo>
                    <a:pt x="25014" y="529620"/>
                  </a:lnTo>
                  <a:lnTo>
                    <a:pt x="21147" y="499728"/>
                  </a:lnTo>
                  <a:lnTo>
                    <a:pt x="13164" y="481012"/>
                  </a:lnTo>
                  <a:lnTo>
                    <a:pt x="4852" y="466384"/>
                  </a:lnTo>
                  <a:lnTo>
                    <a:pt x="0" y="448754"/>
                  </a:lnTo>
                  <a:lnTo>
                    <a:pt x="1329" y="423573"/>
                  </a:lnTo>
                  <a:lnTo>
                    <a:pt x="7026" y="393967"/>
                  </a:lnTo>
                  <a:lnTo>
                    <a:pt x="14063" y="364252"/>
                  </a:lnTo>
                  <a:lnTo>
                    <a:pt x="19418" y="338742"/>
                  </a:lnTo>
                  <a:lnTo>
                    <a:pt x="20414" y="322069"/>
                  </a:lnTo>
                  <a:lnTo>
                    <a:pt x="19539" y="300383"/>
                  </a:lnTo>
                  <a:lnTo>
                    <a:pt x="15281" y="248194"/>
                  </a:lnTo>
                  <a:lnTo>
                    <a:pt x="101713" y="240749"/>
                  </a:lnTo>
                  <a:lnTo>
                    <a:pt x="101810" y="241479"/>
                  </a:lnTo>
                  <a:lnTo>
                    <a:pt x="2823014" y="7201"/>
                  </a:lnTo>
                  <a:lnTo>
                    <a:pt x="2823014" y="6422"/>
                  </a:lnTo>
                  <a:lnTo>
                    <a:pt x="2897767" y="0"/>
                  </a:lnTo>
                  <a:lnTo>
                    <a:pt x="2896504" y="23020"/>
                  </a:lnTo>
                  <a:lnTo>
                    <a:pt x="2895771" y="44654"/>
                  </a:lnTo>
                  <a:lnTo>
                    <a:pt x="2895382" y="79893"/>
                  </a:lnTo>
                  <a:lnTo>
                    <a:pt x="2892925" y="113500"/>
                  </a:lnTo>
                  <a:lnTo>
                    <a:pt x="2888100" y="147318"/>
                  </a:lnTo>
                  <a:lnTo>
                    <a:pt x="2885055" y="178270"/>
                  </a:lnTo>
                  <a:lnTo>
                    <a:pt x="2887936" y="203284"/>
                  </a:lnTo>
                  <a:lnTo>
                    <a:pt x="2897038" y="234948"/>
                  </a:lnTo>
                  <a:lnTo>
                    <a:pt x="2907609" y="279680"/>
                  </a:lnTo>
                  <a:lnTo>
                    <a:pt x="2916228" y="325261"/>
                  </a:lnTo>
                  <a:lnTo>
                    <a:pt x="2919472" y="359470"/>
                  </a:lnTo>
                  <a:lnTo>
                    <a:pt x="2925427" y="390091"/>
                  </a:lnTo>
                  <a:lnTo>
                    <a:pt x="2941159" y="428002"/>
                  </a:lnTo>
                  <a:lnTo>
                    <a:pt x="2961609" y="465511"/>
                  </a:lnTo>
                  <a:lnTo>
                    <a:pt x="2981717" y="494928"/>
                  </a:lnTo>
                  <a:lnTo>
                    <a:pt x="2996432" y="527223"/>
                  </a:lnTo>
                  <a:lnTo>
                    <a:pt x="3005454" y="571847"/>
                  </a:lnTo>
                  <a:lnTo>
                    <a:pt x="3010625" y="618834"/>
                  </a:lnTo>
                  <a:lnTo>
                    <a:pt x="3013788" y="658217"/>
                  </a:lnTo>
                  <a:lnTo>
                    <a:pt x="3018801" y="705146"/>
                  </a:lnTo>
                  <a:lnTo>
                    <a:pt x="3021248" y="732059"/>
                  </a:lnTo>
                  <a:lnTo>
                    <a:pt x="3022500" y="758643"/>
                  </a:lnTo>
                  <a:lnTo>
                    <a:pt x="2934997" y="766185"/>
                  </a:lnTo>
                  <a:lnTo>
                    <a:pt x="2933675" y="735721"/>
                  </a:lnTo>
                  <a:lnTo>
                    <a:pt x="2930665" y="699423"/>
                  </a:lnTo>
                  <a:lnTo>
                    <a:pt x="2928057" y="661437"/>
                  </a:lnTo>
                  <a:lnTo>
                    <a:pt x="2927940" y="625910"/>
                  </a:lnTo>
                  <a:lnTo>
                    <a:pt x="2926993" y="593154"/>
                  </a:lnTo>
                  <a:lnTo>
                    <a:pt x="2921747" y="569566"/>
                  </a:lnTo>
                  <a:lnTo>
                    <a:pt x="2915060" y="552876"/>
                  </a:lnTo>
                  <a:lnTo>
                    <a:pt x="2909787" y="540811"/>
                  </a:lnTo>
                  <a:lnTo>
                    <a:pt x="2905861" y="523388"/>
                  </a:lnTo>
                  <a:lnTo>
                    <a:pt x="2902834" y="496747"/>
                  </a:lnTo>
                  <a:lnTo>
                    <a:pt x="2902991" y="467797"/>
                  </a:lnTo>
                  <a:lnTo>
                    <a:pt x="2908619" y="443450"/>
                  </a:lnTo>
                  <a:lnTo>
                    <a:pt x="2910295" y="432851"/>
                  </a:lnTo>
                  <a:lnTo>
                    <a:pt x="2907822" y="419420"/>
                  </a:lnTo>
                  <a:lnTo>
                    <a:pt x="2902330" y="403991"/>
                  </a:lnTo>
                  <a:lnTo>
                    <a:pt x="2894944" y="387398"/>
                  </a:lnTo>
                  <a:lnTo>
                    <a:pt x="89400" y="387398"/>
                  </a:lnTo>
                  <a:lnTo>
                    <a:pt x="86000" y="400979"/>
                  </a:lnTo>
                  <a:lnTo>
                    <a:pt x="85592" y="415582"/>
                  </a:lnTo>
                  <a:lnTo>
                    <a:pt x="86553" y="433159"/>
                  </a:lnTo>
                  <a:lnTo>
                    <a:pt x="87259" y="455663"/>
                  </a:lnTo>
                  <a:lnTo>
                    <a:pt x="86286" y="482823"/>
                  </a:lnTo>
                  <a:lnTo>
                    <a:pt x="83603" y="502014"/>
                  </a:lnTo>
                  <a:lnTo>
                    <a:pt x="79888" y="517236"/>
                  </a:lnTo>
                  <a:lnTo>
                    <a:pt x="75822" y="532490"/>
                  </a:lnTo>
                  <a:lnTo>
                    <a:pt x="75156" y="555728"/>
                  </a:lnTo>
                  <a:lnTo>
                    <a:pt x="77159" y="601161"/>
                  </a:lnTo>
                  <a:lnTo>
                    <a:pt x="81016" y="660776"/>
                  </a:lnTo>
                  <a:lnTo>
                    <a:pt x="85909" y="726555"/>
                  </a:lnTo>
                  <a:lnTo>
                    <a:pt x="98647" y="880721"/>
                  </a:lnTo>
                  <a:lnTo>
                    <a:pt x="105533" y="949259"/>
                  </a:lnTo>
                  <a:lnTo>
                    <a:pt x="108543" y="980105"/>
                  </a:lnTo>
                  <a:lnTo>
                    <a:pt x="110522" y="1009368"/>
                  </a:lnTo>
                  <a:lnTo>
                    <a:pt x="81322" y="1011898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974238" y="2771010"/>
            <a:ext cx="6908800" cy="5822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700" spc="25" dirty="0">
                <a:solidFill>
                  <a:srgbClr val="787E11"/>
                </a:solidFill>
              </a:rPr>
              <a:t>Principals</a:t>
            </a:r>
            <a:r>
              <a:rPr sz="3700" spc="-275" dirty="0">
                <a:solidFill>
                  <a:srgbClr val="787E11"/>
                </a:solidFill>
              </a:rPr>
              <a:t> </a:t>
            </a:r>
            <a:r>
              <a:rPr sz="3700" spc="5" dirty="0">
                <a:solidFill>
                  <a:srgbClr val="787E11"/>
                </a:solidFill>
              </a:rPr>
              <a:t>efeitos</a:t>
            </a:r>
            <a:r>
              <a:rPr sz="3700" spc="-275" dirty="0">
                <a:solidFill>
                  <a:srgbClr val="787E11"/>
                </a:solidFill>
              </a:rPr>
              <a:t> </a:t>
            </a:r>
            <a:r>
              <a:rPr sz="3700" spc="145" dirty="0">
                <a:solidFill>
                  <a:srgbClr val="787E11"/>
                </a:solidFill>
              </a:rPr>
              <a:t>do</a:t>
            </a:r>
            <a:r>
              <a:rPr sz="3700" spc="-270" dirty="0">
                <a:solidFill>
                  <a:srgbClr val="787E11"/>
                </a:solidFill>
              </a:rPr>
              <a:t> </a:t>
            </a:r>
            <a:r>
              <a:rPr sz="3700" spc="70" dirty="0">
                <a:solidFill>
                  <a:srgbClr val="787E11"/>
                </a:solidFill>
              </a:rPr>
              <a:t>H2S</a:t>
            </a:r>
            <a:endParaRPr sz="3700" dirty="0">
              <a:solidFill>
                <a:srgbClr val="787E11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 rot="21300000">
            <a:off x="1325101" y="4837707"/>
            <a:ext cx="428538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8110" indent="-118745">
              <a:lnSpc>
                <a:spcPts val="2700"/>
              </a:lnSpc>
              <a:buSzPct val="96296"/>
              <a:buChar char="•"/>
              <a:tabLst>
                <a:tab pos="118745" algn="l"/>
              </a:tabLst>
            </a:pPr>
            <a:r>
              <a:rPr sz="2700" spc="-10" dirty="0">
                <a:latin typeface="Trebuchet MS"/>
                <a:cs typeface="Trebuchet MS"/>
              </a:rPr>
              <a:t>I</a:t>
            </a:r>
            <a:r>
              <a:rPr sz="4050" spc="7" baseline="1028" dirty="0">
                <a:latin typeface="Trebuchet MS"/>
                <a:cs typeface="Trebuchet MS"/>
              </a:rPr>
              <a:t>RR</a:t>
            </a:r>
            <a:r>
              <a:rPr sz="4050" spc="-15" baseline="2057" dirty="0">
                <a:latin typeface="Trebuchet MS"/>
                <a:cs typeface="Trebuchet MS"/>
              </a:rPr>
              <a:t>I</a:t>
            </a:r>
            <a:r>
              <a:rPr sz="4050" spc="-345" baseline="2057" dirty="0">
                <a:latin typeface="Trebuchet MS"/>
                <a:cs typeface="Trebuchet MS"/>
              </a:rPr>
              <a:t>T</a:t>
            </a:r>
            <a:r>
              <a:rPr sz="4050" spc="-157" baseline="2057" dirty="0">
                <a:latin typeface="Trebuchet MS"/>
                <a:cs typeface="Trebuchet MS"/>
              </a:rPr>
              <a:t>A</a:t>
            </a:r>
            <a:r>
              <a:rPr sz="4050" spc="-240" baseline="3086" dirty="0">
                <a:latin typeface="Trebuchet MS"/>
                <a:cs typeface="Trebuchet MS"/>
              </a:rPr>
              <a:t>Ç</a:t>
            </a:r>
            <a:r>
              <a:rPr sz="4050" spc="-15" baseline="3086" dirty="0">
                <a:latin typeface="Trebuchet MS"/>
                <a:cs typeface="Trebuchet MS"/>
              </a:rPr>
              <a:t>Õ</a:t>
            </a:r>
            <a:r>
              <a:rPr sz="4050" spc="-89" baseline="4115" dirty="0">
                <a:latin typeface="Trebuchet MS"/>
                <a:cs typeface="Trebuchet MS"/>
              </a:rPr>
              <a:t>E</a:t>
            </a:r>
            <a:r>
              <a:rPr sz="4050" spc="254" baseline="4115" dirty="0">
                <a:latin typeface="Trebuchet MS"/>
                <a:cs typeface="Trebuchet MS"/>
              </a:rPr>
              <a:t>S</a:t>
            </a:r>
            <a:r>
              <a:rPr sz="4050" spc="-232" baseline="4115" dirty="0">
                <a:latin typeface="Trebuchet MS"/>
                <a:cs typeface="Trebuchet MS"/>
              </a:rPr>
              <a:t> </a:t>
            </a:r>
            <a:r>
              <a:rPr sz="4050" spc="-262" baseline="5144" dirty="0">
                <a:latin typeface="Trebuchet MS"/>
                <a:cs typeface="Trebuchet MS"/>
              </a:rPr>
              <a:t>(</a:t>
            </a:r>
            <a:r>
              <a:rPr sz="4050" spc="-179" baseline="5144" dirty="0">
                <a:latin typeface="Trebuchet MS"/>
                <a:cs typeface="Trebuchet MS"/>
              </a:rPr>
              <a:t>5</a:t>
            </a:r>
            <a:r>
              <a:rPr sz="4050" spc="135" baseline="6172" dirty="0">
                <a:latin typeface="Trebuchet MS"/>
                <a:cs typeface="Trebuchet MS"/>
              </a:rPr>
              <a:t>0</a:t>
            </a:r>
            <a:r>
              <a:rPr sz="4050" spc="-232" baseline="6172" dirty="0">
                <a:latin typeface="Trebuchet MS"/>
                <a:cs typeface="Trebuchet MS"/>
              </a:rPr>
              <a:t> </a:t>
            </a:r>
            <a:r>
              <a:rPr sz="4050" spc="142" baseline="6172" dirty="0">
                <a:latin typeface="Trebuchet MS"/>
                <a:cs typeface="Trebuchet MS"/>
              </a:rPr>
              <a:t>-</a:t>
            </a:r>
            <a:r>
              <a:rPr sz="4050" spc="-232" baseline="6172" dirty="0">
                <a:latin typeface="Trebuchet MS"/>
                <a:cs typeface="Trebuchet MS"/>
              </a:rPr>
              <a:t> </a:t>
            </a:r>
            <a:r>
              <a:rPr sz="4050" spc="-457" baseline="7201" dirty="0">
                <a:latin typeface="Trebuchet MS"/>
                <a:cs typeface="Trebuchet MS"/>
              </a:rPr>
              <a:t>1</a:t>
            </a:r>
            <a:r>
              <a:rPr sz="4050" spc="52" baseline="7201" dirty="0">
                <a:latin typeface="Trebuchet MS"/>
                <a:cs typeface="Trebuchet MS"/>
              </a:rPr>
              <a:t>0</a:t>
            </a:r>
            <a:r>
              <a:rPr sz="4050" spc="135" baseline="8230" dirty="0">
                <a:latin typeface="Trebuchet MS"/>
                <a:cs typeface="Trebuchet MS"/>
              </a:rPr>
              <a:t>0</a:t>
            </a:r>
            <a:r>
              <a:rPr sz="4050" spc="-232" baseline="8230" dirty="0">
                <a:latin typeface="Trebuchet MS"/>
                <a:cs typeface="Trebuchet MS"/>
              </a:rPr>
              <a:t> </a:t>
            </a:r>
            <a:r>
              <a:rPr sz="4050" spc="7" baseline="9259" dirty="0">
                <a:latin typeface="Trebuchet MS"/>
                <a:cs typeface="Trebuchet MS"/>
              </a:rPr>
              <a:t>PP</a:t>
            </a:r>
            <a:r>
              <a:rPr sz="4050" spc="195" baseline="10288" dirty="0">
                <a:latin typeface="Trebuchet MS"/>
                <a:cs typeface="Trebuchet MS"/>
              </a:rPr>
              <a:t>M</a:t>
            </a:r>
            <a:r>
              <a:rPr sz="4050" spc="-262" baseline="10288" dirty="0">
                <a:latin typeface="Trebuchet MS"/>
                <a:cs typeface="Trebuchet MS"/>
              </a:rPr>
              <a:t>)</a:t>
            </a:r>
            <a:r>
              <a:rPr sz="4050" spc="-517" baseline="11316" dirty="0">
                <a:latin typeface="Trebuchet MS"/>
                <a:cs typeface="Trebuchet MS"/>
              </a:rPr>
              <a:t>;</a:t>
            </a:r>
            <a:endParaRPr sz="4050" baseline="11316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 rot="21300000">
            <a:off x="1372258" y="5429890"/>
            <a:ext cx="2003147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8110" indent="-118745">
              <a:lnSpc>
                <a:spcPts val="2700"/>
              </a:lnSpc>
              <a:buSzPct val="96296"/>
              <a:buChar char="•"/>
              <a:tabLst>
                <a:tab pos="118745" algn="l"/>
              </a:tabLst>
            </a:pPr>
            <a:r>
              <a:rPr sz="2700" spc="15" dirty="0">
                <a:latin typeface="Trebuchet MS"/>
                <a:cs typeface="Trebuchet MS"/>
              </a:rPr>
              <a:t>P</a:t>
            </a:r>
            <a:r>
              <a:rPr sz="4050" spc="22" baseline="1028" dirty="0">
                <a:latin typeface="Trebuchet MS"/>
                <a:cs typeface="Trebuchet MS"/>
              </a:rPr>
              <a:t>RO</a:t>
            </a:r>
            <a:r>
              <a:rPr sz="4050" spc="22" baseline="2057" dirty="0">
                <a:latin typeface="Trebuchet MS"/>
                <a:cs typeface="Trebuchet MS"/>
              </a:rPr>
              <a:t>BL</a:t>
            </a:r>
            <a:r>
              <a:rPr sz="4050" spc="22" baseline="3086" dirty="0">
                <a:latin typeface="Trebuchet MS"/>
                <a:cs typeface="Trebuchet MS"/>
              </a:rPr>
              <a:t>EM</a:t>
            </a:r>
            <a:r>
              <a:rPr sz="4050" spc="22" baseline="4115" dirty="0">
                <a:latin typeface="Trebuchet MS"/>
                <a:cs typeface="Trebuchet MS"/>
              </a:rPr>
              <a:t>AS</a:t>
            </a:r>
            <a:endParaRPr sz="4050" baseline="4115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 rot="21300000">
            <a:off x="1423501" y="5797109"/>
            <a:ext cx="4053763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7" baseline="-6172" dirty="0">
                <a:latin typeface="Trebuchet MS"/>
                <a:cs typeface="Trebuchet MS"/>
              </a:rPr>
              <a:t>R</a:t>
            </a:r>
            <a:r>
              <a:rPr sz="4050" spc="-89" baseline="-6172" dirty="0">
                <a:latin typeface="Trebuchet MS"/>
                <a:cs typeface="Trebuchet MS"/>
              </a:rPr>
              <a:t>E</a:t>
            </a:r>
            <a:r>
              <a:rPr sz="4050" spc="172" baseline="-5144" dirty="0">
                <a:latin typeface="Trebuchet MS"/>
                <a:cs typeface="Trebuchet MS"/>
              </a:rPr>
              <a:t>S</a:t>
            </a:r>
            <a:r>
              <a:rPr sz="4050" spc="7" baseline="-5144" dirty="0">
                <a:latin typeface="Trebuchet MS"/>
                <a:cs typeface="Trebuchet MS"/>
              </a:rPr>
              <a:t>P</a:t>
            </a:r>
            <a:r>
              <a:rPr sz="4050" spc="-15" baseline="-4115" dirty="0">
                <a:latin typeface="Trebuchet MS"/>
                <a:cs typeface="Trebuchet MS"/>
              </a:rPr>
              <a:t>I</a:t>
            </a:r>
            <a:r>
              <a:rPr sz="4050" spc="7" baseline="-4115" dirty="0">
                <a:latin typeface="Trebuchet MS"/>
                <a:cs typeface="Trebuchet MS"/>
              </a:rPr>
              <a:t>R</a:t>
            </a:r>
            <a:r>
              <a:rPr sz="4050" spc="-157" baseline="-4115" dirty="0">
                <a:latin typeface="Trebuchet MS"/>
                <a:cs typeface="Trebuchet MS"/>
              </a:rPr>
              <a:t>A</a:t>
            </a:r>
            <a:r>
              <a:rPr sz="4050" spc="-345" baseline="-3086" dirty="0">
                <a:latin typeface="Trebuchet MS"/>
                <a:cs typeface="Trebuchet MS"/>
              </a:rPr>
              <a:t>T</a:t>
            </a:r>
            <a:r>
              <a:rPr sz="4050" spc="-15" baseline="-3086" dirty="0">
                <a:latin typeface="Trebuchet MS"/>
                <a:cs typeface="Trebuchet MS"/>
              </a:rPr>
              <a:t>Ó</a:t>
            </a:r>
            <a:r>
              <a:rPr sz="4050" spc="7" baseline="-2057" dirty="0">
                <a:latin typeface="Trebuchet MS"/>
                <a:cs typeface="Trebuchet MS"/>
              </a:rPr>
              <a:t>R</a:t>
            </a:r>
            <a:r>
              <a:rPr sz="4050" spc="-15" baseline="-2057" dirty="0">
                <a:latin typeface="Trebuchet MS"/>
                <a:cs typeface="Trebuchet MS"/>
              </a:rPr>
              <a:t>I</a:t>
            </a:r>
            <a:r>
              <a:rPr sz="4050" spc="-15" baseline="-1028" dirty="0">
                <a:latin typeface="Trebuchet MS"/>
                <a:cs typeface="Trebuchet MS"/>
              </a:rPr>
              <a:t>O</a:t>
            </a:r>
            <a:r>
              <a:rPr sz="4050" spc="254" baseline="-1028" dirty="0">
                <a:latin typeface="Trebuchet MS"/>
                <a:cs typeface="Trebuchet MS"/>
              </a:rPr>
              <a:t>S</a:t>
            </a:r>
            <a:r>
              <a:rPr sz="4050" spc="-232" baseline="-1028" dirty="0">
                <a:latin typeface="Trebuchet MS"/>
                <a:cs typeface="Trebuchet MS"/>
              </a:rPr>
              <a:t> </a:t>
            </a:r>
            <a:r>
              <a:rPr sz="2700" spc="-175" dirty="0">
                <a:latin typeface="Trebuchet MS"/>
                <a:cs typeface="Trebuchet MS"/>
              </a:rPr>
              <a:t>(</a:t>
            </a:r>
            <a:r>
              <a:rPr sz="2700" spc="-305" dirty="0">
                <a:latin typeface="Trebuchet MS"/>
                <a:cs typeface="Trebuchet MS"/>
              </a:rPr>
              <a:t>1</a:t>
            </a:r>
            <a:r>
              <a:rPr sz="4050" spc="52" baseline="1028" dirty="0">
                <a:latin typeface="Trebuchet MS"/>
                <a:cs typeface="Trebuchet MS"/>
              </a:rPr>
              <a:t>0</a:t>
            </a:r>
            <a:r>
              <a:rPr sz="4050" spc="135" baseline="1028" dirty="0">
                <a:latin typeface="Trebuchet MS"/>
                <a:cs typeface="Trebuchet MS"/>
              </a:rPr>
              <a:t>0</a:t>
            </a:r>
            <a:r>
              <a:rPr sz="4050" spc="-232" baseline="1028" dirty="0">
                <a:latin typeface="Trebuchet MS"/>
                <a:cs typeface="Trebuchet MS"/>
              </a:rPr>
              <a:t> </a:t>
            </a:r>
            <a:r>
              <a:rPr sz="4050" spc="142" baseline="2057" dirty="0">
                <a:latin typeface="Trebuchet MS"/>
                <a:cs typeface="Trebuchet MS"/>
              </a:rPr>
              <a:t>-</a:t>
            </a:r>
            <a:r>
              <a:rPr sz="4050" spc="-232" baseline="2057" dirty="0">
                <a:latin typeface="Trebuchet MS"/>
                <a:cs typeface="Trebuchet MS"/>
              </a:rPr>
              <a:t> </a:t>
            </a:r>
            <a:r>
              <a:rPr sz="4050" spc="-202" baseline="2057" dirty="0">
                <a:latin typeface="Trebuchet MS"/>
                <a:cs typeface="Trebuchet MS"/>
              </a:rPr>
              <a:t>2</a:t>
            </a:r>
            <a:r>
              <a:rPr sz="4050" spc="52" baseline="3086" dirty="0">
                <a:latin typeface="Trebuchet MS"/>
                <a:cs typeface="Trebuchet MS"/>
              </a:rPr>
              <a:t>0</a:t>
            </a:r>
            <a:r>
              <a:rPr sz="4050" spc="135" baseline="3086" dirty="0">
                <a:latin typeface="Trebuchet MS"/>
                <a:cs typeface="Trebuchet MS"/>
              </a:rPr>
              <a:t>0</a:t>
            </a:r>
            <a:endParaRPr sz="4050" baseline="3086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 rot="21300000">
            <a:off x="1455367" y="6434468"/>
            <a:ext cx="93036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2700" spc="-75" dirty="0">
                <a:latin typeface="Trebuchet MS"/>
                <a:cs typeface="Trebuchet MS"/>
              </a:rPr>
              <a:t>P</a:t>
            </a:r>
            <a:r>
              <a:rPr sz="4050" spc="-112" baseline="1028" dirty="0">
                <a:latin typeface="Trebuchet MS"/>
                <a:cs typeface="Trebuchet MS"/>
              </a:rPr>
              <a:t>PM</a:t>
            </a:r>
            <a:r>
              <a:rPr sz="4050" spc="-112" baseline="2057" dirty="0">
                <a:latin typeface="Trebuchet MS"/>
                <a:cs typeface="Trebuchet MS"/>
              </a:rPr>
              <a:t>);</a:t>
            </a:r>
            <a:endParaRPr sz="4050" baseline="2057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 rot="21300000">
            <a:off x="1521577" y="6737732"/>
            <a:ext cx="418538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8110" indent="-118745">
              <a:lnSpc>
                <a:spcPts val="2700"/>
              </a:lnSpc>
              <a:buSzPct val="96296"/>
              <a:buChar char="•"/>
              <a:tabLst>
                <a:tab pos="118745" algn="l"/>
              </a:tabLst>
            </a:pPr>
            <a:r>
              <a:rPr sz="4050" spc="-15" baseline="-6172" dirty="0">
                <a:latin typeface="Trebuchet MS"/>
                <a:cs typeface="Trebuchet MS"/>
              </a:rPr>
              <a:t>I</a:t>
            </a:r>
            <a:r>
              <a:rPr sz="4050" spc="97" baseline="-6172" dirty="0">
                <a:latin typeface="Trebuchet MS"/>
                <a:cs typeface="Trebuchet MS"/>
              </a:rPr>
              <a:t>N</a:t>
            </a:r>
            <a:r>
              <a:rPr sz="4050" spc="-240" baseline="-5144" dirty="0">
                <a:latin typeface="Trebuchet MS"/>
                <a:cs typeface="Trebuchet MS"/>
              </a:rPr>
              <a:t>C</a:t>
            </a:r>
            <a:r>
              <a:rPr sz="4050" spc="-15" baseline="-5144" dirty="0">
                <a:latin typeface="Trebuchet MS"/>
                <a:cs typeface="Trebuchet MS"/>
              </a:rPr>
              <a:t>O</a:t>
            </a:r>
            <a:r>
              <a:rPr sz="4050" spc="97" baseline="-4115" dirty="0">
                <a:latin typeface="Trebuchet MS"/>
                <a:cs typeface="Trebuchet MS"/>
              </a:rPr>
              <a:t>N</a:t>
            </a:r>
            <a:r>
              <a:rPr sz="4050" spc="172" baseline="-4115" dirty="0">
                <a:latin typeface="Trebuchet MS"/>
                <a:cs typeface="Trebuchet MS"/>
              </a:rPr>
              <a:t>S</a:t>
            </a:r>
            <a:r>
              <a:rPr sz="4050" spc="-240" baseline="-3086" dirty="0">
                <a:latin typeface="Trebuchet MS"/>
                <a:cs typeface="Trebuchet MS"/>
              </a:rPr>
              <a:t>C</a:t>
            </a:r>
            <a:r>
              <a:rPr sz="4050" spc="-15" baseline="-3086" dirty="0">
                <a:latin typeface="Trebuchet MS"/>
                <a:cs typeface="Trebuchet MS"/>
              </a:rPr>
              <a:t>I</a:t>
            </a:r>
            <a:r>
              <a:rPr sz="4050" spc="-89" baseline="-3086" dirty="0">
                <a:latin typeface="Trebuchet MS"/>
                <a:cs typeface="Trebuchet MS"/>
              </a:rPr>
              <a:t>Ê</a:t>
            </a:r>
            <a:r>
              <a:rPr sz="4050" spc="97" baseline="-2057" dirty="0">
                <a:latin typeface="Trebuchet MS"/>
                <a:cs typeface="Trebuchet MS"/>
              </a:rPr>
              <a:t>N</a:t>
            </a:r>
            <a:r>
              <a:rPr sz="4050" spc="-240" baseline="-1028" dirty="0">
                <a:latin typeface="Trebuchet MS"/>
                <a:cs typeface="Trebuchet MS"/>
              </a:rPr>
              <a:t>C</a:t>
            </a:r>
            <a:r>
              <a:rPr sz="4050" spc="-15" baseline="-1028" dirty="0">
                <a:latin typeface="Trebuchet MS"/>
                <a:cs typeface="Trebuchet MS"/>
              </a:rPr>
              <a:t>I</a:t>
            </a:r>
            <a:r>
              <a:rPr sz="4050" spc="-75" baseline="-1028" dirty="0">
                <a:latin typeface="Trebuchet MS"/>
                <a:cs typeface="Trebuchet MS"/>
              </a:rPr>
              <a:t>A</a:t>
            </a:r>
            <a:r>
              <a:rPr sz="4050" spc="-232" baseline="-1028" dirty="0">
                <a:latin typeface="Trebuchet MS"/>
                <a:cs typeface="Trebuchet MS"/>
              </a:rPr>
              <a:t> </a:t>
            </a:r>
            <a:r>
              <a:rPr sz="2700" spc="-175" dirty="0">
                <a:latin typeface="Trebuchet MS"/>
                <a:cs typeface="Trebuchet MS"/>
              </a:rPr>
              <a:t>(</a:t>
            </a:r>
            <a:r>
              <a:rPr sz="2700" spc="-120" dirty="0">
                <a:latin typeface="Trebuchet MS"/>
                <a:cs typeface="Trebuchet MS"/>
              </a:rPr>
              <a:t>5</a:t>
            </a:r>
            <a:r>
              <a:rPr sz="4050" spc="52" baseline="1028" dirty="0">
                <a:latin typeface="Trebuchet MS"/>
                <a:cs typeface="Trebuchet MS"/>
              </a:rPr>
              <a:t>0</a:t>
            </a:r>
            <a:r>
              <a:rPr sz="4050" spc="135" baseline="1028" dirty="0">
                <a:latin typeface="Trebuchet MS"/>
                <a:cs typeface="Trebuchet MS"/>
              </a:rPr>
              <a:t>0</a:t>
            </a:r>
            <a:r>
              <a:rPr sz="4050" spc="-232" baseline="1028" dirty="0">
                <a:latin typeface="Trebuchet MS"/>
                <a:cs typeface="Trebuchet MS"/>
              </a:rPr>
              <a:t> </a:t>
            </a:r>
            <a:r>
              <a:rPr sz="4050" spc="-75" baseline="2057" dirty="0">
                <a:latin typeface="Trebuchet MS"/>
                <a:cs typeface="Trebuchet MS"/>
              </a:rPr>
              <a:t>A</a:t>
            </a:r>
            <a:r>
              <a:rPr sz="4050" spc="-232" baseline="2057" dirty="0">
                <a:latin typeface="Trebuchet MS"/>
                <a:cs typeface="Trebuchet MS"/>
              </a:rPr>
              <a:t> </a:t>
            </a:r>
            <a:r>
              <a:rPr sz="4050" spc="-412" baseline="3086" dirty="0">
                <a:latin typeface="Trebuchet MS"/>
                <a:cs typeface="Trebuchet MS"/>
              </a:rPr>
              <a:t>7</a:t>
            </a:r>
            <a:r>
              <a:rPr sz="4050" spc="52" baseline="3086" dirty="0">
                <a:latin typeface="Trebuchet MS"/>
                <a:cs typeface="Trebuchet MS"/>
              </a:rPr>
              <a:t>0</a:t>
            </a:r>
            <a:r>
              <a:rPr sz="4050" spc="135" baseline="3086" dirty="0">
                <a:latin typeface="Trebuchet MS"/>
                <a:cs typeface="Trebuchet MS"/>
              </a:rPr>
              <a:t>0</a:t>
            </a:r>
            <a:endParaRPr sz="4050" baseline="3086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 rot="21300000">
            <a:off x="1553557" y="7381893"/>
            <a:ext cx="93036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2700" spc="-75" dirty="0">
                <a:latin typeface="Trebuchet MS"/>
                <a:cs typeface="Trebuchet MS"/>
              </a:rPr>
              <a:t>P</a:t>
            </a:r>
            <a:r>
              <a:rPr sz="4050" spc="-112" baseline="1028" dirty="0">
                <a:latin typeface="Trebuchet MS"/>
                <a:cs typeface="Trebuchet MS"/>
              </a:rPr>
              <a:t>PM</a:t>
            </a:r>
            <a:r>
              <a:rPr sz="4050" spc="-112" baseline="2057" dirty="0">
                <a:latin typeface="Trebuchet MS"/>
                <a:cs typeface="Trebuchet MS"/>
              </a:rPr>
              <a:t>);</a:t>
            </a:r>
            <a:endParaRPr sz="4050" baseline="2057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 rot="21300000">
            <a:off x="1619524" y="7672704"/>
            <a:ext cx="4426551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8110" indent="-118745">
              <a:lnSpc>
                <a:spcPts val="2625"/>
              </a:lnSpc>
              <a:buSzPct val="96296"/>
              <a:buChar char="•"/>
              <a:tabLst>
                <a:tab pos="118745" algn="l"/>
              </a:tabLst>
            </a:pPr>
            <a:r>
              <a:rPr sz="4050" spc="195" baseline="-9259" dirty="0">
                <a:latin typeface="Trebuchet MS"/>
                <a:cs typeface="Trebuchet MS"/>
              </a:rPr>
              <a:t>M</a:t>
            </a:r>
            <a:r>
              <a:rPr sz="4050" spc="-15" baseline="-8230" dirty="0">
                <a:latin typeface="Trebuchet MS"/>
                <a:cs typeface="Trebuchet MS"/>
              </a:rPr>
              <a:t>O</a:t>
            </a:r>
            <a:r>
              <a:rPr sz="4050" spc="7" baseline="-7201" dirty="0">
                <a:latin typeface="Trebuchet MS"/>
                <a:cs typeface="Trebuchet MS"/>
              </a:rPr>
              <a:t>R</a:t>
            </a:r>
            <a:r>
              <a:rPr sz="4050" spc="-345" baseline="-7201" dirty="0">
                <a:latin typeface="Trebuchet MS"/>
                <a:cs typeface="Trebuchet MS"/>
              </a:rPr>
              <a:t>T</a:t>
            </a:r>
            <a:r>
              <a:rPr sz="4050" spc="-7" baseline="-6172" dirty="0">
                <a:latin typeface="Trebuchet MS"/>
                <a:cs typeface="Trebuchet MS"/>
              </a:rPr>
              <a:t>E</a:t>
            </a:r>
            <a:r>
              <a:rPr sz="4050" spc="-232" baseline="-6172" dirty="0">
                <a:latin typeface="Trebuchet MS"/>
                <a:cs typeface="Trebuchet MS"/>
              </a:rPr>
              <a:t> </a:t>
            </a:r>
            <a:r>
              <a:rPr sz="4050" spc="-262" baseline="-6172" dirty="0">
                <a:latin typeface="Trebuchet MS"/>
                <a:cs typeface="Trebuchet MS"/>
              </a:rPr>
              <a:t>(</a:t>
            </a:r>
            <a:r>
              <a:rPr sz="4050" spc="-157" baseline="-5144" dirty="0">
                <a:latin typeface="Trebuchet MS"/>
                <a:cs typeface="Trebuchet MS"/>
              </a:rPr>
              <a:t>A</a:t>
            </a:r>
            <a:r>
              <a:rPr sz="4050" spc="-240" baseline="-5144" dirty="0">
                <a:latin typeface="Trebuchet MS"/>
                <a:cs typeface="Trebuchet MS"/>
              </a:rPr>
              <a:t>C</a:t>
            </a:r>
            <a:r>
              <a:rPr sz="4050" spc="-15" baseline="-4115" dirty="0">
                <a:latin typeface="Trebuchet MS"/>
                <a:cs typeface="Trebuchet MS"/>
              </a:rPr>
              <a:t>I</a:t>
            </a:r>
            <a:r>
              <a:rPr sz="4050" spc="195" baseline="-4115" dirty="0">
                <a:latin typeface="Trebuchet MS"/>
                <a:cs typeface="Trebuchet MS"/>
              </a:rPr>
              <a:t>M</a:t>
            </a:r>
            <a:r>
              <a:rPr sz="4050" spc="-75" baseline="-4115" dirty="0">
                <a:latin typeface="Trebuchet MS"/>
                <a:cs typeface="Trebuchet MS"/>
              </a:rPr>
              <a:t>A</a:t>
            </a:r>
            <a:r>
              <a:rPr sz="4050" spc="-232" baseline="-4115" dirty="0">
                <a:latin typeface="Trebuchet MS"/>
                <a:cs typeface="Trebuchet MS"/>
              </a:rPr>
              <a:t> </a:t>
            </a:r>
            <a:r>
              <a:rPr sz="4050" spc="37" baseline="-3086" dirty="0">
                <a:latin typeface="Trebuchet MS"/>
                <a:cs typeface="Trebuchet MS"/>
              </a:rPr>
              <a:t>D</a:t>
            </a:r>
            <a:r>
              <a:rPr sz="4050" spc="-7" baseline="-2057" dirty="0">
                <a:latin typeface="Trebuchet MS"/>
                <a:cs typeface="Trebuchet MS"/>
              </a:rPr>
              <a:t>E</a:t>
            </a:r>
            <a:r>
              <a:rPr sz="4050" spc="-232" baseline="-2057" dirty="0">
                <a:latin typeface="Trebuchet MS"/>
                <a:cs typeface="Trebuchet MS"/>
              </a:rPr>
              <a:t> </a:t>
            </a:r>
            <a:r>
              <a:rPr sz="4050" spc="-412" baseline="-2057" dirty="0">
                <a:latin typeface="Trebuchet MS"/>
                <a:cs typeface="Trebuchet MS"/>
              </a:rPr>
              <a:t>7</a:t>
            </a:r>
            <a:r>
              <a:rPr sz="4050" spc="52" baseline="-1028" dirty="0">
                <a:latin typeface="Trebuchet MS"/>
                <a:cs typeface="Trebuchet MS"/>
              </a:rPr>
              <a:t>0</a:t>
            </a:r>
            <a:r>
              <a:rPr sz="4050" spc="135" baseline="-1028" dirty="0">
                <a:latin typeface="Trebuchet MS"/>
                <a:cs typeface="Trebuchet MS"/>
              </a:rPr>
              <a:t>0</a:t>
            </a:r>
            <a:r>
              <a:rPr sz="4050" spc="-232" baseline="-1028" dirty="0">
                <a:latin typeface="Trebuchet MS"/>
                <a:cs typeface="Trebuchet MS"/>
              </a:rPr>
              <a:t> </a:t>
            </a:r>
            <a:r>
              <a:rPr sz="2700" spc="5" dirty="0">
                <a:latin typeface="Trebuchet MS"/>
                <a:cs typeface="Trebuchet MS"/>
              </a:rPr>
              <a:t>P</a:t>
            </a:r>
            <a:r>
              <a:rPr sz="4050" spc="7" baseline="1028" dirty="0">
                <a:latin typeface="Trebuchet MS"/>
                <a:cs typeface="Trebuchet MS"/>
              </a:rPr>
              <a:t>P</a:t>
            </a:r>
            <a:r>
              <a:rPr sz="4050" spc="195" baseline="1028" dirty="0">
                <a:latin typeface="Trebuchet MS"/>
                <a:cs typeface="Trebuchet MS"/>
              </a:rPr>
              <a:t>M</a:t>
            </a:r>
            <a:r>
              <a:rPr sz="4050" spc="-262" baseline="2057" dirty="0">
                <a:latin typeface="Trebuchet MS"/>
                <a:cs typeface="Trebuchet MS"/>
              </a:rPr>
              <a:t>)</a:t>
            </a:r>
            <a:r>
              <a:rPr sz="4050" spc="-517" baseline="2057" dirty="0">
                <a:latin typeface="Trebuchet MS"/>
                <a:cs typeface="Trebuchet MS"/>
              </a:rPr>
              <a:t>.</a:t>
            </a:r>
            <a:endParaRPr sz="4050" baseline="2057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 rot="21300000">
            <a:off x="8212366" y="4672845"/>
            <a:ext cx="3505501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-37" baseline="-2057" dirty="0">
                <a:solidFill>
                  <a:srgbClr val="FF1616"/>
                </a:solidFill>
                <a:latin typeface="Trebuchet MS"/>
                <a:cs typeface="Trebuchet MS"/>
              </a:rPr>
              <a:t>OBS</a:t>
            </a:r>
            <a:r>
              <a:rPr sz="4050" spc="-37" baseline="-1028" dirty="0">
                <a:solidFill>
                  <a:srgbClr val="FF1616"/>
                </a:solidFill>
                <a:latin typeface="Trebuchet MS"/>
                <a:cs typeface="Trebuchet MS"/>
              </a:rPr>
              <a:t>:</a:t>
            </a:r>
            <a:r>
              <a:rPr sz="4050" spc="-232" baseline="-1028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89" baseline="-1028" dirty="0">
                <a:solidFill>
                  <a:srgbClr val="FF1616"/>
                </a:solidFill>
                <a:latin typeface="Trebuchet MS"/>
                <a:cs typeface="Trebuchet MS"/>
              </a:rPr>
              <a:t>ess</a:t>
            </a:r>
            <a:r>
              <a:rPr sz="2700" spc="60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2700" spc="-15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700" spc="-45" dirty="0">
                <a:solidFill>
                  <a:srgbClr val="FF1616"/>
                </a:solidFill>
                <a:latin typeface="Trebuchet MS"/>
                <a:cs typeface="Trebuchet MS"/>
              </a:rPr>
              <a:t>gá</a:t>
            </a:r>
            <a:r>
              <a:rPr sz="4050" spc="-67" baseline="1028" dirty="0">
                <a:solidFill>
                  <a:srgbClr val="FF1616"/>
                </a:solidFill>
                <a:latin typeface="Trebuchet MS"/>
                <a:cs typeface="Trebuchet MS"/>
              </a:rPr>
              <a:t>s,</a:t>
            </a:r>
            <a:r>
              <a:rPr sz="4050" spc="-225" baseline="1028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112" baseline="1028" dirty="0">
                <a:solidFill>
                  <a:srgbClr val="FF1616"/>
                </a:solidFill>
                <a:latin typeface="Trebuchet MS"/>
                <a:cs typeface="Trebuchet MS"/>
              </a:rPr>
              <a:t>qu</a:t>
            </a:r>
            <a:r>
              <a:rPr sz="4050" spc="112" baseline="2057" dirty="0">
                <a:solidFill>
                  <a:srgbClr val="FF1616"/>
                </a:solidFill>
                <a:latin typeface="Trebuchet MS"/>
                <a:cs typeface="Trebuchet MS"/>
              </a:rPr>
              <a:t>ando</a:t>
            </a:r>
            <a:endParaRPr sz="4050" baseline="2057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 rot="21300000">
            <a:off x="7790272" y="5146899"/>
            <a:ext cx="4441112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52" baseline="-4115" dirty="0">
                <a:solidFill>
                  <a:srgbClr val="FF1616"/>
                </a:solidFill>
                <a:latin typeface="Trebuchet MS"/>
                <a:cs typeface="Trebuchet MS"/>
              </a:rPr>
              <a:t>inal</a:t>
            </a:r>
            <a:r>
              <a:rPr sz="4050" spc="52" baseline="-3086" dirty="0">
                <a:solidFill>
                  <a:srgbClr val="FF1616"/>
                </a:solidFill>
                <a:latin typeface="Trebuchet MS"/>
                <a:cs typeface="Trebuchet MS"/>
              </a:rPr>
              <a:t>ado</a:t>
            </a:r>
            <a:r>
              <a:rPr sz="4050" spc="-209" baseline="-3086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75" baseline="-2057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4050" spc="-202" baseline="-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75" baseline="-2057" dirty="0">
                <a:solidFill>
                  <a:srgbClr val="FF1616"/>
                </a:solidFill>
                <a:latin typeface="Trebuchet MS"/>
                <a:cs typeface="Trebuchet MS"/>
              </a:rPr>
              <a:t>um</a:t>
            </a:r>
            <a:r>
              <a:rPr sz="4050" spc="75" baseline="-1028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4050" spc="-202" baseline="-1028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-7" baseline="-1028" dirty="0">
                <a:solidFill>
                  <a:srgbClr val="FF1616"/>
                </a:solidFill>
                <a:latin typeface="Trebuchet MS"/>
                <a:cs typeface="Trebuchet MS"/>
              </a:rPr>
              <a:t>con</a:t>
            </a:r>
            <a:r>
              <a:rPr sz="2700" spc="-5" dirty="0">
                <a:solidFill>
                  <a:srgbClr val="FF1616"/>
                </a:solidFill>
                <a:latin typeface="Trebuchet MS"/>
                <a:cs typeface="Trebuchet MS"/>
              </a:rPr>
              <a:t>cen</a:t>
            </a:r>
            <a:r>
              <a:rPr sz="4050" spc="-7" baseline="1028" dirty="0">
                <a:solidFill>
                  <a:srgbClr val="FF1616"/>
                </a:solidFill>
                <a:latin typeface="Trebuchet MS"/>
                <a:cs typeface="Trebuchet MS"/>
              </a:rPr>
              <a:t>traçã</a:t>
            </a:r>
            <a:r>
              <a:rPr sz="4050" spc="-7" baseline="2057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endParaRPr sz="4050" baseline="2057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 rot="21300000">
            <a:off x="7914123" y="5620960"/>
            <a:ext cx="4284119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30" baseline="-4115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4050" spc="-120" baseline="-4115" dirty="0">
                <a:solidFill>
                  <a:srgbClr val="FF1616"/>
                </a:solidFill>
                <a:latin typeface="Trebuchet MS"/>
                <a:cs typeface="Trebuchet MS"/>
              </a:rPr>
              <a:t>c</a:t>
            </a:r>
            <a:r>
              <a:rPr sz="4050" spc="-60" baseline="-4115" dirty="0">
                <a:solidFill>
                  <a:srgbClr val="FF1616"/>
                </a:solidFill>
                <a:latin typeface="Trebuchet MS"/>
                <a:cs typeface="Trebuchet MS"/>
              </a:rPr>
              <a:t>i</a:t>
            </a:r>
            <a:r>
              <a:rPr sz="4050" spc="60" baseline="-4115" dirty="0">
                <a:solidFill>
                  <a:srgbClr val="FF1616"/>
                </a:solidFill>
                <a:latin typeface="Trebuchet MS"/>
                <a:cs typeface="Trebuchet MS"/>
              </a:rPr>
              <a:t>m</a:t>
            </a:r>
            <a:r>
              <a:rPr sz="4050" spc="75" baseline="-3086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4050" spc="-195" baseline="-3086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120" baseline="-3086" dirty="0">
                <a:solidFill>
                  <a:srgbClr val="FF1616"/>
                </a:solidFill>
                <a:latin typeface="Trebuchet MS"/>
                <a:cs typeface="Trebuchet MS"/>
              </a:rPr>
              <a:t>d</a:t>
            </a:r>
            <a:r>
              <a:rPr sz="4050" spc="187" baseline="-2057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4050" spc="-195" baseline="-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-82" baseline="-2057" dirty="0">
                <a:solidFill>
                  <a:srgbClr val="FF1616"/>
                </a:solidFill>
                <a:latin typeface="Trebuchet MS"/>
                <a:cs typeface="Trebuchet MS"/>
              </a:rPr>
              <a:t>L</a:t>
            </a:r>
            <a:r>
              <a:rPr sz="4050" spc="-307" baseline="-2057" dirty="0">
                <a:solidFill>
                  <a:srgbClr val="FF1616"/>
                </a:solidFill>
                <a:latin typeface="Trebuchet MS"/>
                <a:cs typeface="Trebuchet MS"/>
              </a:rPr>
              <a:t>T</a:t>
            </a:r>
            <a:r>
              <a:rPr sz="4050" spc="-517" baseline="-2057" dirty="0">
                <a:solidFill>
                  <a:srgbClr val="FF1616"/>
                </a:solidFill>
                <a:latin typeface="Trebuchet MS"/>
                <a:cs typeface="Trebuchet MS"/>
              </a:rPr>
              <a:t>,</a:t>
            </a:r>
            <a:r>
              <a:rPr sz="4050" spc="-195" baseline="-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-120" baseline="-1028" dirty="0">
                <a:solidFill>
                  <a:srgbClr val="FF1616"/>
                </a:solidFill>
                <a:latin typeface="Trebuchet MS"/>
                <a:cs typeface="Trebuchet MS"/>
              </a:rPr>
              <a:t>c</a:t>
            </a:r>
            <a:r>
              <a:rPr sz="4050" spc="30" baseline="-1028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4050" spc="97" baseline="-1028" dirty="0">
                <a:solidFill>
                  <a:srgbClr val="FF1616"/>
                </a:solidFill>
                <a:latin typeface="Trebuchet MS"/>
                <a:cs typeface="Trebuchet MS"/>
              </a:rPr>
              <a:t>u</a:t>
            </a:r>
            <a:r>
              <a:rPr sz="4050" spc="202" baseline="-1028" dirty="0">
                <a:solidFill>
                  <a:srgbClr val="FF1616"/>
                </a:solidFill>
                <a:latin typeface="Trebuchet MS"/>
                <a:cs typeface="Trebuchet MS"/>
              </a:rPr>
              <a:t>s</a:t>
            </a:r>
            <a:r>
              <a:rPr sz="2700" spc="50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2700" spc="-13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700" spc="-40" dirty="0">
                <a:solidFill>
                  <a:srgbClr val="FF1616"/>
                </a:solidFill>
                <a:latin typeface="Trebuchet MS"/>
                <a:cs typeface="Trebuchet MS"/>
              </a:rPr>
              <a:t>i</a:t>
            </a:r>
            <a:r>
              <a:rPr sz="2700" spc="75" dirty="0">
                <a:solidFill>
                  <a:srgbClr val="FF1616"/>
                </a:solidFill>
                <a:latin typeface="Trebuchet MS"/>
                <a:cs typeface="Trebuchet MS"/>
              </a:rPr>
              <a:t>n</a:t>
            </a:r>
            <a:r>
              <a:rPr sz="2700" spc="-40" dirty="0">
                <a:solidFill>
                  <a:srgbClr val="FF1616"/>
                </a:solidFill>
                <a:latin typeface="Trebuchet MS"/>
                <a:cs typeface="Trebuchet MS"/>
              </a:rPr>
              <a:t>i</a:t>
            </a:r>
            <a:r>
              <a:rPr sz="4050" spc="97" baseline="1028" dirty="0">
                <a:solidFill>
                  <a:srgbClr val="FF1616"/>
                </a:solidFill>
                <a:latin typeface="Trebuchet MS"/>
                <a:cs typeface="Trebuchet MS"/>
              </a:rPr>
              <a:t>b</a:t>
            </a:r>
            <a:r>
              <a:rPr sz="4050" spc="-60" baseline="1028" dirty="0">
                <a:solidFill>
                  <a:srgbClr val="FF1616"/>
                </a:solidFill>
                <a:latin typeface="Trebuchet MS"/>
                <a:cs typeface="Trebuchet MS"/>
              </a:rPr>
              <a:t>i</a:t>
            </a:r>
            <a:r>
              <a:rPr sz="4050" spc="-120" baseline="1028" dirty="0">
                <a:solidFill>
                  <a:srgbClr val="FF1616"/>
                </a:solidFill>
                <a:latin typeface="Trebuchet MS"/>
                <a:cs typeface="Trebuchet MS"/>
              </a:rPr>
              <a:t>ç</a:t>
            </a:r>
            <a:r>
              <a:rPr sz="4050" spc="30" baseline="1028" dirty="0">
                <a:solidFill>
                  <a:srgbClr val="FF1616"/>
                </a:solidFill>
                <a:latin typeface="Trebuchet MS"/>
                <a:cs typeface="Trebuchet MS"/>
              </a:rPr>
              <a:t>ã</a:t>
            </a:r>
            <a:r>
              <a:rPr sz="4050" spc="187" baseline="1028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endParaRPr sz="4050" baseline="1028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 rot="21300000">
            <a:off x="8402224" y="6095011"/>
            <a:ext cx="3399348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97" baseline="-2057" dirty="0">
                <a:solidFill>
                  <a:srgbClr val="FF1616"/>
                </a:solidFill>
                <a:latin typeface="Trebuchet MS"/>
                <a:cs typeface="Trebuchet MS"/>
              </a:rPr>
              <a:t>da</a:t>
            </a:r>
            <a:r>
              <a:rPr sz="4050" spc="-232" baseline="-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22" baseline="-2057" dirty="0">
                <a:solidFill>
                  <a:srgbClr val="FF1616"/>
                </a:solidFill>
                <a:latin typeface="Trebuchet MS"/>
                <a:cs typeface="Trebuchet MS"/>
              </a:rPr>
              <a:t>f</a:t>
            </a:r>
            <a:r>
              <a:rPr sz="4050" spc="22" baseline="-1028" dirty="0">
                <a:solidFill>
                  <a:srgbClr val="FF1616"/>
                </a:solidFill>
                <a:latin typeface="Trebuchet MS"/>
                <a:cs typeface="Trebuchet MS"/>
              </a:rPr>
              <a:t>unçã</a:t>
            </a:r>
            <a:r>
              <a:rPr sz="2700" spc="15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2700" spc="-15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700" spc="85" dirty="0">
                <a:solidFill>
                  <a:srgbClr val="FF1616"/>
                </a:solidFill>
                <a:latin typeface="Trebuchet MS"/>
                <a:cs typeface="Trebuchet MS"/>
              </a:rPr>
              <a:t>da</a:t>
            </a:r>
            <a:r>
              <a:rPr sz="4050" spc="127" baseline="1028" dirty="0">
                <a:solidFill>
                  <a:srgbClr val="FF1616"/>
                </a:solidFill>
                <a:latin typeface="Trebuchet MS"/>
                <a:cs typeface="Trebuchet MS"/>
              </a:rPr>
              <a:t>s</a:t>
            </a:r>
            <a:r>
              <a:rPr sz="4050" spc="-225" baseline="1028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15" baseline="1028" dirty="0">
                <a:solidFill>
                  <a:srgbClr val="FF1616"/>
                </a:solidFill>
                <a:latin typeface="Trebuchet MS"/>
                <a:cs typeface="Trebuchet MS"/>
              </a:rPr>
              <a:t>cél</a:t>
            </a:r>
            <a:r>
              <a:rPr sz="4050" spc="15" baseline="2057" dirty="0">
                <a:solidFill>
                  <a:srgbClr val="FF1616"/>
                </a:solidFill>
                <a:latin typeface="Trebuchet MS"/>
                <a:cs typeface="Trebuchet MS"/>
              </a:rPr>
              <a:t>ulas</a:t>
            </a:r>
            <a:endParaRPr sz="4050" baseline="2057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 rot="21300000">
            <a:off x="7999964" y="6569074"/>
            <a:ext cx="4295513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2700" spc="-45" dirty="0">
                <a:solidFill>
                  <a:srgbClr val="FF1616"/>
                </a:solidFill>
                <a:latin typeface="Trebuchet MS"/>
                <a:cs typeface="Trebuchet MS"/>
              </a:rPr>
              <a:t>olf</a:t>
            </a:r>
            <a:r>
              <a:rPr sz="4050" spc="-67" baseline="1028" dirty="0">
                <a:solidFill>
                  <a:srgbClr val="FF1616"/>
                </a:solidFill>
                <a:latin typeface="Trebuchet MS"/>
                <a:cs typeface="Trebuchet MS"/>
              </a:rPr>
              <a:t>ativa</a:t>
            </a:r>
            <a:r>
              <a:rPr sz="4050" spc="-67" baseline="2057" dirty="0">
                <a:solidFill>
                  <a:srgbClr val="FF1616"/>
                </a:solidFill>
                <a:latin typeface="Trebuchet MS"/>
                <a:cs typeface="Trebuchet MS"/>
              </a:rPr>
              <a:t>s,</a:t>
            </a:r>
            <a:r>
              <a:rPr sz="4050" spc="-217" baseline="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82" baseline="2057" dirty="0">
                <a:solidFill>
                  <a:srgbClr val="FF1616"/>
                </a:solidFill>
                <a:latin typeface="Trebuchet MS"/>
                <a:cs typeface="Trebuchet MS"/>
              </a:rPr>
              <a:t>ca</a:t>
            </a:r>
            <a:r>
              <a:rPr sz="4050" spc="82" baseline="3086" dirty="0">
                <a:solidFill>
                  <a:srgbClr val="FF1616"/>
                </a:solidFill>
                <a:latin typeface="Trebuchet MS"/>
                <a:cs typeface="Trebuchet MS"/>
              </a:rPr>
              <a:t>usan</a:t>
            </a:r>
            <a:r>
              <a:rPr sz="4050" spc="82" baseline="4115" dirty="0">
                <a:solidFill>
                  <a:srgbClr val="FF1616"/>
                </a:solidFill>
                <a:latin typeface="Trebuchet MS"/>
                <a:cs typeface="Trebuchet MS"/>
              </a:rPr>
              <a:t>do</a:t>
            </a:r>
            <a:r>
              <a:rPr sz="4050" spc="-209" baseline="411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97" baseline="4115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4050" spc="97" baseline="5144" dirty="0">
                <a:solidFill>
                  <a:srgbClr val="FF1616"/>
                </a:solidFill>
                <a:latin typeface="Trebuchet MS"/>
                <a:cs typeface="Trebuchet MS"/>
              </a:rPr>
              <a:t>ssim</a:t>
            </a:r>
            <a:r>
              <a:rPr sz="4050" spc="-209" baseline="5144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75" baseline="6172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endParaRPr sz="4050" baseline="6172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 rot="21300000">
            <a:off x="8023671" y="7043122"/>
            <a:ext cx="4339189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2700" spc="-15" dirty="0">
                <a:solidFill>
                  <a:srgbClr val="FF1616"/>
                </a:solidFill>
                <a:latin typeface="Trebuchet MS"/>
                <a:cs typeface="Trebuchet MS"/>
              </a:rPr>
              <a:t>int</a:t>
            </a:r>
            <a:r>
              <a:rPr sz="4050" spc="-22" baseline="1028" dirty="0">
                <a:solidFill>
                  <a:srgbClr val="FF1616"/>
                </a:solidFill>
                <a:latin typeface="Trebuchet MS"/>
                <a:cs typeface="Trebuchet MS"/>
              </a:rPr>
              <a:t>erpre</a:t>
            </a:r>
            <a:r>
              <a:rPr sz="4050" spc="-22" baseline="2057" dirty="0">
                <a:solidFill>
                  <a:srgbClr val="FF1616"/>
                </a:solidFill>
                <a:latin typeface="Trebuchet MS"/>
                <a:cs typeface="Trebuchet MS"/>
              </a:rPr>
              <a:t>taçã</a:t>
            </a:r>
            <a:r>
              <a:rPr sz="4050" spc="-22" baseline="3086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4050" spc="-225" baseline="3086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67" baseline="3086" dirty="0">
                <a:solidFill>
                  <a:srgbClr val="FF1616"/>
                </a:solidFill>
                <a:latin typeface="Trebuchet MS"/>
                <a:cs typeface="Trebuchet MS"/>
              </a:rPr>
              <a:t>qu</a:t>
            </a:r>
            <a:r>
              <a:rPr sz="4050" spc="67" baseline="4115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4050" spc="-217" baseline="411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187" baseline="4115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4050" spc="-217" baseline="411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89" baseline="4115" dirty="0">
                <a:solidFill>
                  <a:srgbClr val="FF1616"/>
                </a:solidFill>
                <a:latin typeface="Trebuchet MS"/>
                <a:cs typeface="Trebuchet MS"/>
              </a:rPr>
              <a:t>m</a:t>
            </a:r>
            <a:r>
              <a:rPr sz="4050" spc="89" baseline="5144" dirty="0">
                <a:solidFill>
                  <a:srgbClr val="FF1616"/>
                </a:solidFill>
                <a:latin typeface="Trebuchet MS"/>
                <a:cs typeface="Trebuchet MS"/>
              </a:rPr>
              <a:t>esm</a:t>
            </a:r>
            <a:r>
              <a:rPr sz="4050" spc="89" baseline="6172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endParaRPr sz="4050" baseline="6172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 rot="21300000">
            <a:off x="7965767" y="7517180"/>
            <a:ext cx="454621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97" baseline="-4115" dirty="0">
                <a:solidFill>
                  <a:srgbClr val="FF1616"/>
                </a:solidFill>
                <a:latin typeface="Trebuchet MS"/>
                <a:cs typeface="Trebuchet MS"/>
              </a:rPr>
              <a:t>se</a:t>
            </a:r>
            <a:r>
              <a:rPr sz="4050" spc="-202" baseline="-411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97" baseline="-4115" dirty="0">
                <a:solidFill>
                  <a:srgbClr val="FF1616"/>
                </a:solidFill>
                <a:latin typeface="Trebuchet MS"/>
                <a:cs typeface="Trebuchet MS"/>
              </a:rPr>
              <a:t>d</a:t>
            </a:r>
            <a:r>
              <a:rPr sz="4050" spc="97" baseline="-3086" dirty="0">
                <a:solidFill>
                  <a:srgbClr val="FF1616"/>
                </a:solidFill>
                <a:latin typeface="Trebuchet MS"/>
                <a:cs typeface="Trebuchet MS"/>
              </a:rPr>
              <a:t>issip</a:t>
            </a:r>
            <a:r>
              <a:rPr sz="4050" spc="97" baseline="-2057" dirty="0">
                <a:solidFill>
                  <a:srgbClr val="FF1616"/>
                </a:solidFill>
                <a:latin typeface="Trebuchet MS"/>
                <a:cs typeface="Trebuchet MS"/>
              </a:rPr>
              <a:t>ou</a:t>
            </a:r>
            <a:r>
              <a:rPr sz="4050" spc="-195" baseline="-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150" baseline="-2057" dirty="0">
                <a:solidFill>
                  <a:srgbClr val="FF1616"/>
                </a:solidFill>
                <a:latin typeface="Trebuchet MS"/>
                <a:cs typeface="Trebuchet MS"/>
              </a:rPr>
              <a:t>n</a:t>
            </a:r>
            <a:r>
              <a:rPr sz="4050" spc="150" baseline="-1028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4050" spc="-202" baseline="-1028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-67" baseline="-1028" dirty="0">
                <a:solidFill>
                  <a:srgbClr val="FF1616"/>
                </a:solidFill>
                <a:latin typeface="Trebuchet MS"/>
                <a:cs typeface="Trebuchet MS"/>
              </a:rPr>
              <a:t>am</a:t>
            </a:r>
            <a:r>
              <a:rPr sz="2700" spc="-45" dirty="0">
                <a:solidFill>
                  <a:srgbClr val="FF1616"/>
                </a:solidFill>
                <a:latin typeface="Trebuchet MS"/>
                <a:cs typeface="Trebuchet MS"/>
              </a:rPr>
              <a:t>bien</a:t>
            </a:r>
            <a:r>
              <a:rPr sz="4050" spc="-67" baseline="1028" dirty="0">
                <a:solidFill>
                  <a:srgbClr val="FF1616"/>
                </a:solidFill>
                <a:latin typeface="Trebuchet MS"/>
                <a:cs typeface="Trebuchet MS"/>
              </a:rPr>
              <a:t>te,</a:t>
            </a:r>
            <a:r>
              <a:rPr sz="4050" spc="-195" baseline="1028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75" baseline="1028" dirty="0">
                <a:solidFill>
                  <a:srgbClr val="FF1616"/>
                </a:solidFill>
                <a:latin typeface="Trebuchet MS"/>
                <a:cs typeface="Trebuchet MS"/>
              </a:rPr>
              <a:t>p</a:t>
            </a:r>
            <a:r>
              <a:rPr sz="4050" spc="75" baseline="2057" dirty="0">
                <a:solidFill>
                  <a:srgbClr val="FF1616"/>
                </a:solidFill>
                <a:latin typeface="Trebuchet MS"/>
                <a:cs typeface="Trebuchet MS"/>
              </a:rPr>
              <a:t>or</a:t>
            </a:r>
            <a:endParaRPr sz="4050" baseline="2057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 rot="21300000">
            <a:off x="8064703" y="7991240"/>
            <a:ext cx="4439846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112" baseline="-2057" dirty="0">
                <a:solidFill>
                  <a:srgbClr val="FF1616"/>
                </a:solidFill>
                <a:latin typeface="Trebuchet MS"/>
                <a:cs typeface="Trebuchet MS"/>
              </a:rPr>
              <a:t>não</a:t>
            </a:r>
            <a:r>
              <a:rPr sz="4050" spc="-209" baseline="-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67" baseline="-1028" dirty="0">
                <a:solidFill>
                  <a:srgbClr val="FF1616"/>
                </a:solidFill>
                <a:latin typeface="Trebuchet MS"/>
                <a:cs typeface="Trebuchet MS"/>
              </a:rPr>
              <a:t>ma</a:t>
            </a:r>
            <a:r>
              <a:rPr sz="2700" spc="45" dirty="0">
                <a:solidFill>
                  <a:srgbClr val="FF1616"/>
                </a:solidFill>
                <a:latin typeface="Trebuchet MS"/>
                <a:cs typeface="Trebuchet MS"/>
              </a:rPr>
              <a:t>is</a:t>
            </a:r>
            <a:r>
              <a:rPr sz="2700" spc="-14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700" spc="30" dirty="0">
                <a:solidFill>
                  <a:srgbClr val="FF1616"/>
                </a:solidFill>
                <a:latin typeface="Trebuchet MS"/>
                <a:cs typeface="Trebuchet MS"/>
              </a:rPr>
              <a:t>sen</a:t>
            </a:r>
            <a:r>
              <a:rPr sz="4050" spc="44" baseline="1028" dirty="0">
                <a:solidFill>
                  <a:srgbClr val="FF1616"/>
                </a:solidFill>
                <a:latin typeface="Trebuchet MS"/>
                <a:cs typeface="Trebuchet MS"/>
              </a:rPr>
              <a:t>tirm</a:t>
            </a:r>
            <a:r>
              <a:rPr sz="4050" spc="44" baseline="2057" dirty="0">
                <a:solidFill>
                  <a:srgbClr val="FF1616"/>
                </a:solidFill>
                <a:latin typeface="Trebuchet MS"/>
                <a:cs typeface="Trebuchet MS"/>
              </a:rPr>
              <a:t>os</a:t>
            </a:r>
            <a:r>
              <a:rPr sz="4050" spc="-209" baseline="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187" baseline="2057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4050" spc="-202" baseline="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baseline="3086" dirty="0">
                <a:solidFill>
                  <a:srgbClr val="FF1616"/>
                </a:solidFill>
                <a:latin typeface="Trebuchet MS"/>
                <a:cs typeface="Trebuchet MS"/>
              </a:rPr>
              <a:t>chei</a:t>
            </a:r>
            <a:r>
              <a:rPr sz="4050" baseline="4115" dirty="0">
                <a:solidFill>
                  <a:srgbClr val="FF1616"/>
                </a:solidFill>
                <a:latin typeface="Trebuchet MS"/>
                <a:cs typeface="Trebuchet MS"/>
              </a:rPr>
              <a:t>ro</a:t>
            </a:r>
            <a:endParaRPr sz="4050" baseline="4115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 rot="21300000">
            <a:off x="9101052" y="8465289"/>
            <a:ext cx="2458619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2700" spc="35" dirty="0">
                <a:solidFill>
                  <a:srgbClr val="FF1616"/>
                </a:solidFill>
                <a:latin typeface="Trebuchet MS"/>
                <a:cs typeface="Trebuchet MS"/>
              </a:rPr>
              <a:t>de</a:t>
            </a:r>
            <a:r>
              <a:rPr sz="2700" spc="-16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-60" baseline="1028" dirty="0">
                <a:solidFill>
                  <a:srgbClr val="FF1616"/>
                </a:solidFill>
                <a:latin typeface="Trebuchet MS"/>
                <a:cs typeface="Trebuchet MS"/>
              </a:rPr>
              <a:t>“ovo</a:t>
            </a:r>
            <a:r>
              <a:rPr sz="4050" spc="-232" baseline="1028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-112" baseline="2057" dirty="0">
                <a:solidFill>
                  <a:srgbClr val="FF1616"/>
                </a:solidFill>
                <a:latin typeface="Trebuchet MS"/>
                <a:cs typeface="Trebuchet MS"/>
              </a:rPr>
              <a:t>pod</a:t>
            </a:r>
            <a:r>
              <a:rPr sz="4050" spc="-112" baseline="3086" dirty="0">
                <a:solidFill>
                  <a:srgbClr val="FF1616"/>
                </a:solidFill>
                <a:latin typeface="Trebuchet MS"/>
                <a:cs typeface="Trebuchet MS"/>
              </a:rPr>
              <a:t>re”.</a:t>
            </a:r>
            <a:endParaRPr sz="4050" baseline="3086">
              <a:latin typeface="Trebuchet MS"/>
              <a:cs typeface="Trebuchet MS"/>
            </a:endParaRPr>
          </a:p>
        </p:txBody>
      </p:sp>
      <p:sp>
        <p:nvSpPr>
          <p:cNvPr id="34" name="object 11">
            <a:extLst>
              <a:ext uri="{FF2B5EF4-FFF2-40B4-BE49-F238E27FC236}">
                <a16:creationId xmlns:a16="http://schemas.microsoft.com/office/drawing/2014/main" id="{84D3549B-A161-206C-BDD9-D9D26E18902A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0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9"/>
                </a:moveTo>
                <a:lnTo>
                  <a:pt x="1756815" y="6085859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9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66800" y="4239240"/>
            <a:ext cx="11617960" cy="2006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2800" spc="50" dirty="0">
                <a:solidFill>
                  <a:srgbClr val="171713"/>
                </a:solidFill>
                <a:latin typeface="Trebuchet MS"/>
                <a:cs typeface="Trebuchet MS"/>
              </a:rPr>
              <a:t>Gases</a:t>
            </a:r>
            <a:r>
              <a:rPr sz="2800" spc="-105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800" spc="30" dirty="0">
                <a:solidFill>
                  <a:srgbClr val="171713"/>
                </a:solidFill>
                <a:latin typeface="Trebuchet MS"/>
                <a:cs typeface="Trebuchet MS"/>
              </a:rPr>
              <a:t>tóxicos</a:t>
            </a:r>
            <a:r>
              <a:rPr sz="2800" spc="-105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800" spc="70" dirty="0">
                <a:solidFill>
                  <a:srgbClr val="171713"/>
                </a:solidFill>
                <a:latin typeface="Trebuchet MS"/>
                <a:cs typeface="Trebuchet MS"/>
              </a:rPr>
              <a:t>poderão</a:t>
            </a:r>
            <a:r>
              <a:rPr sz="2800" spc="-105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800" spc="20" dirty="0">
                <a:solidFill>
                  <a:srgbClr val="171713"/>
                </a:solidFill>
                <a:latin typeface="Trebuchet MS"/>
                <a:cs typeface="Trebuchet MS"/>
              </a:rPr>
              <a:t>estar</a:t>
            </a:r>
            <a:r>
              <a:rPr sz="2800" spc="-105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800" spc="45" dirty="0">
                <a:solidFill>
                  <a:srgbClr val="171713"/>
                </a:solidFill>
                <a:latin typeface="Trebuchet MS"/>
                <a:cs typeface="Trebuchet MS"/>
              </a:rPr>
              <a:t>presentes</a:t>
            </a:r>
            <a:r>
              <a:rPr sz="2800" spc="-100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800" spc="114" dirty="0">
                <a:solidFill>
                  <a:srgbClr val="171713"/>
                </a:solidFill>
                <a:latin typeface="Trebuchet MS"/>
                <a:cs typeface="Trebuchet MS"/>
              </a:rPr>
              <a:t>no</a:t>
            </a:r>
            <a:r>
              <a:rPr sz="2800" spc="-105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800" spc="60" dirty="0">
                <a:solidFill>
                  <a:srgbClr val="171713"/>
                </a:solidFill>
                <a:latin typeface="Trebuchet MS"/>
                <a:cs typeface="Trebuchet MS"/>
              </a:rPr>
              <a:t>espaço</a:t>
            </a:r>
            <a:r>
              <a:rPr sz="2800" spc="-105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800" spc="10" dirty="0">
                <a:solidFill>
                  <a:srgbClr val="171713"/>
                </a:solidFill>
                <a:latin typeface="Trebuchet MS"/>
                <a:cs typeface="Trebuchet MS"/>
              </a:rPr>
              <a:t>confinado,</a:t>
            </a:r>
            <a:r>
              <a:rPr sz="2800" spc="-105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800" spc="130" dirty="0">
                <a:solidFill>
                  <a:srgbClr val="171713"/>
                </a:solidFill>
                <a:latin typeface="Trebuchet MS"/>
                <a:cs typeface="Trebuchet MS"/>
              </a:rPr>
              <a:t>o</a:t>
            </a:r>
            <a:r>
              <a:rPr sz="2800" spc="-105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800" spc="35" dirty="0">
                <a:solidFill>
                  <a:srgbClr val="171713"/>
                </a:solidFill>
                <a:latin typeface="Trebuchet MS"/>
                <a:cs typeface="Trebuchet MS"/>
              </a:rPr>
              <a:t>multigás </a:t>
            </a:r>
            <a:r>
              <a:rPr sz="2800" spc="-825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800" spc="45" dirty="0">
                <a:solidFill>
                  <a:srgbClr val="171713"/>
                </a:solidFill>
                <a:latin typeface="Trebuchet MS"/>
                <a:cs typeface="Trebuchet MS"/>
              </a:rPr>
              <a:t>monitora</a:t>
            </a:r>
            <a:r>
              <a:rPr sz="2800" spc="-105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800" spc="130" dirty="0">
                <a:solidFill>
                  <a:srgbClr val="171713"/>
                </a:solidFill>
                <a:latin typeface="Trebuchet MS"/>
                <a:cs typeface="Trebuchet MS"/>
              </a:rPr>
              <a:t>o</a:t>
            </a:r>
            <a:r>
              <a:rPr sz="2800" spc="-100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800" spc="85" dirty="0">
                <a:solidFill>
                  <a:srgbClr val="171713"/>
                </a:solidFill>
                <a:latin typeface="Trebuchet MS"/>
                <a:cs typeface="Trebuchet MS"/>
              </a:rPr>
              <a:t>gás</a:t>
            </a:r>
            <a:r>
              <a:rPr sz="2800" spc="-100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800" spc="35" dirty="0">
                <a:solidFill>
                  <a:srgbClr val="171713"/>
                </a:solidFill>
                <a:latin typeface="Trebuchet MS"/>
                <a:cs typeface="Trebuchet MS"/>
              </a:rPr>
              <a:t>monixico</a:t>
            </a:r>
            <a:r>
              <a:rPr sz="2800" spc="-105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800" spc="50" dirty="0">
                <a:solidFill>
                  <a:srgbClr val="171713"/>
                </a:solidFill>
                <a:latin typeface="Trebuchet MS"/>
                <a:cs typeface="Trebuchet MS"/>
              </a:rPr>
              <a:t>de</a:t>
            </a:r>
            <a:r>
              <a:rPr sz="2800" spc="-100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800" spc="60" dirty="0">
                <a:solidFill>
                  <a:srgbClr val="171713"/>
                </a:solidFill>
                <a:latin typeface="Trebuchet MS"/>
                <a:cs typeface="Trebuchet MS"/>
              </a:rPr>
              <a:t>carbono</a:t>
            </a:r>
            <a:r>
              <a:rPr sz="2800" spc="-100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800" spc="-80" dirty="0">
                <a:solidFill>
                  <a:srgbClr val="171713"/>
                </a:solidFill>
                <a:latin typeface="Trebuchet MS"/>
                <a:cs typeface="Trebuchet MS"/>
              </a:rPr>
              <a:t>(CO)</a:t>
            </a:r>
            <a:r>
              <a:rPr sz="2800" spc="-105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800" spc="-5" dirty="0">
                <a:solidFill>
                  <a:srgbClr val="171713"/>
                </a:solidFill>
                <a:latin typeface="Trebuchet MS"/>
                <a:cs typeface="Trebuchet MS"/>
              </a:rPr>
              <a:t>e</a:t>
            </a:r>
            <a:r>
              <a:rPr sz="2800" spc="-100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800" spc="130" dirty="0">
                <a:solidFill>
                  <a:srgbClr val="171713"/>
                </a:solidFill>
                <a:latin typeface="Trebuchet MS"/>
                <a:cs typeface="Trebuchet MS"/>
              </a:rPr>
              <a:t>o</a:t>
            </a:r>
            <a:r>
              <a:rPr sz="2800" spc="-100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800" spc="85" dirty="0">
                <a:solidFill>
                  <a:srgbClr val="171713"/>
                </a:solidFill>
                <a:latin typeface="Trebuchet MS"/>
                <a:cs typeface="Trebuchet MS"/>
              </a:rPr>
              <a:t>gás</a:t>
            </a:r>
            <a:r>
              <a:rPr sz="2800" spc="-105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800" spc="25" dirty="0">
                <a:solidFill>
                  <a:srgbClr val="171713"/>
                </a:solidFill>
                <a:latin typeface="Trebuchet MS"/>
                <a:cs typeface="Trebuchet MS"/>
              </a:rPr>
              <a:t>Sulfeto</a:t>
            </a:r>
            <a:r>
              <a:rPr sz="2800" spc="-100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800" spc="50" dirty="0">
                <a:solidFill>
                  <a:srgbClr val="171713"/>
                </a:solidFill>
                <a:latin typeface="Trebuchet MS"/>
                <a:cs typeface="Trebuchet MS"/>
              </a:rPr>
              <a:t>de</a:t>
            </a:r>
            <a:r>
              <a:rPr sz="2800" spc="-100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800" spc="55" dirty="0">
                <a:solidFill>
                  <a:srgbClr val="171713"/>
                </a:solidFill>
                <a:latin typeface="Trebuchet MS"/>
                <a:cs typeface="Trebuchet MS"/>
              </a:rPr>
              <a:t>Hidrogênio </a:t>
            </a:r>
            <a:r>
              <a:rPr sz="2800" spc="-830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800" spc="-75" dirty="0">
                <a:solidFill>
                  <a:srgbClr val="171713"/>
                </a:solidFill>
                <a:latin typeface="Trebuchet MS"/>
                <a:cs typeface="Trebuchet MS"/>
              </a:rPr>
              <a:t>(H2s), </a:t>
            </a:r>
            <a:r>
              <a:rPr sz="2800" spc="95" dirty="0">
                <a:solidFill>
                  <a:srgbClr val="171713"/>
                </a:solidFill>
                <a:latin typeface="Trebuchet MS"/>
                <a:cs typeface="Trebuchet MS"/>
              </a:rPr>
              <a:t>quando </a:t>
            </a:r>
            <a:r>
              <a:rPr sz="2800" spc="25" dirty="0">
                <a:solidFill>
                  <a:srgbClr val="171713"/>
                </a:solidFill>
                <a:latin typeface="Trebuchet MS"/>
                <a:cs typeface="Trebuchet MS"/>
              </a:rPr>
              <a:t>identificamos </a:t>
            </a:r>
            <a:r>
              <a:rPr sz="2800" spc="50" dirty="0">
                <a:solidFill>
                  <a:srgbClr val="171713"/>
                </a:solidFill>
                <a:latin typeface="Trebuchet MS"/>
                <a:cs typeface="Trebuchet MS"/>
              </a:rPr>
              <a:t>a </a:t>
            </a:r>
            <a:r>
              <a:rPr sz="2800" spc="40" dirty="0">
                <a:solidFill>
                  <a:srgbClr val="171713"/>
                </a:solidFill>
                <a:latin typeface="Trebuchet MS"/>
                <a:cs typeface="Trebuchet MS"/>
              </a:rPr>
              <a:t>presença </a:t>
            </a:r>
            <a:r>
              <a:rPr sz="2800" spc="100" dirty="0">
                <a:solidFill>
                  <a:srgbClr val="171713"/>
                </a:solidFill>
                <a:latin typeface="Trebuchet MS"/>
                <a:cs typeface="Trebuchet MS"/>
              </a:rPr>
              <a:t>desses </a:t>
            </a:r>
            <a:r>
              <a:rPr sz="2800" spc="10" dirty="0">
                <a:solidFill>
                  <a:srgbClr val="171713"/>
                </a:solidFill>
                <a:latin typeface="Trebuchet MS"/>
                <a:cs typeface="Trebuchet MS"/>
              </a:rPr>
              <a:t>gases, </a:t>
            </a:r>
            <a:r>
              <a:rPr sz="2800" spc="65" dirty="0">
                <a:solidFill>
                  <a:srgbClr val="171713"/>
                </a:solidFill>
                <a:latin typeface="Trebuchet MS"/>
                <a:cs typeface="Trebuchet MS"/>
              </a:rPr>
              <a:t>devemos </a:t>
            </a:r>
            <a:r>
              <a:rPr sz="2800" spc="-35" dirty="0">
                <a:solidFill>
                  <a:srgbClr val="171713"/>
                </a:solidFill>
                <a:latin typeface="Trebuchet MS"/>
                <a:cs typeface="Trebuchet MS"/>
              </a:rPr>
              <a:t>fazer </a:t>
            </a:r>
            <a:r>
              <a:rPr sz="2800" spc="50" dirty="0">
                <a:solidFill>
                  <a:srgbClr val="171713"/>
                </a:solidFill>
                <a:latin typeface="Trebuchet MS"/>
                <a:cs typeface="Trebuchet MS"/>
              </a:rPr>
              <a:t>a </a:t>
            </a:r>
            <a:r>
              <a:rPr sz="2800" spc="-830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800" spc="30" dirty="0">
                <a:solidFill>
                  <a:srgbClr val="171713"/>
                </a:solidFill>
                <a:latin typeface="Trebuchet MS"/>
                <a:cs typeface="Trebuchet MS"/>
              </a:rPr>
              <a:t>eliminação</a:t>
            </a:r>
            <a:r>
              <a:rPr sz="2800" spc="-110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800" spc="110" dirty="0">
                <a:solidFill>
                  <a:srgbClr val="171713"/>
                </a:solidFill>
                <a:latin typeface="Trebuchet MS"/>
                <a:cs typeface="Trebuchet MS"/>
              </a:rPr>
              <a:t>ou</a:t>
            </a:r>
            <a:r>
              <a:rPr sz="2800" spc="-105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800" spc="130" dirty="0">
                <a:solidFill>
                  <a:srgbClr val="171713"/>
                </a:solidFill>
                <a:latin typeface="Trebuchet MS"/>
                <a:cs typeface="Trebuchet MS"/>
              </a:rPr>
              <a:t>o</a:t>
            </a:r>
            <a:r>
              <a:rPr sz="2800" spc="-105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800" spc="-20" dirty="0">
                <a:solidFill>
                  <a:srgbClr val="171713"/>
                </a:solidFill>
                <a:latin typeface="Trebuchet MS"/>
                <a:cs typeface="Trebuchet MS"/>
              </a:rPr>
              <a:t>controle.</a:t>
            </a:r>
            <a:endParaRPr sz="2800" dirty="0">
              <a:latin typeface="Trebuchet MS"/>
              <a:cs typeface="Trebuchet MS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50DFEFCC-9BF7-F84B-9540-76B75E026250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  <p:sp>
        <p:nvSpPr>
          <p:cNvPr id="13" name="object 16">
            <a:extLst>
              <a:ext uri="{FF2B5EF4-FFF2-40B4-BE49-F238E27FC236}">
                <a16:creationId xmlns:a16="http://schemas.microsoft.com/office/drawing/2014/main" id="{5E1FAFD7-4D82-732C-E80A-096DF0C28F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4238" y="2771010"/>
            <a:ext cx="6908800" cy="5822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pt-BR" sz="3700" spc="25" dirty="0">
                <a:solidFill>
                  <a:srgbClr val="787E11"/>
                </a:solidFill>
              </a:rPr>
              <a:t>GASES TÓXICOS</a:t>
            </a:r>
            <a:endParaRPr sz="3700" dirty="0">
              <a:solidFill>
                <a:srgbClr val="787E11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object 8">
            <a:extLst>
              <a:ext uri="{FF2B5EF4-FFF2-40B4-BE49-F238E27FC236}">
                <a16:creationId xmlns:a16="http://schemas.microsoft.com/office/drawing/2014/main" id="{2E952718-E67D-4973-AB33-BE753BD154A9}"/>
              </a:ext>
            </a:extLst>
          </p:cNvPr>
          <p:cNvGrpSpPr/>
          <p:nvPr/>
        </p:nvGrpSpPr>
        <p:grpSpPr>
          <a:xfrm>
            <a:off x="6359279" y="3856498"/>
            <a:ext cx="5974080" cy="4977667"/>
            <a:chOff x="885935" y="3856498"/>
            <a:chExt cx="5974080" cy="4977667"/>
          </a:xfrm>
        </p:grpSpPr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1BDD8AF7-51B3-8C0C-8F19-8F9859AFAD04}"/>
                </a:ext>
              </a:extLst>
            </p:cNvPr>
            <p:cNvSpPr/>
            <p:nvPr/>
          </p:nvSpPr>
          <p:spPr>
            <a:xfrm>
              <a:off x="885935" y="4229145"/>
              <a:ext cx="5974080" cy="4605020"/>
            </a:xfrm>
            <a:custGeom>
              <a:avLst/>
              <a:gdLst/>
              <a:ahLst/>
              <a:cxnLst/>
              <a:rect l="l" t="t" r="r" b="b"/>
              <a:pathLst>
                <a:path w="5974080" h="4605020">
                  <a:moveTo>
                    <a:pt x="5973859" y="4604683"/>
                  </a:moveTo>
                  <a:lnTo>
                    <a:pt x="895875" y="4604683"/>
                  </a:lnTo>
                  <a:lnTo>
                    <a:pt x="400616" y="3408989"/>
                  </a:lnTo>
                  <a:lnTo>
                    <a:pt x="132134" y="1879042"/>
                  </a:lnTo>
                  <a:lnTo>
                    <a:pt x="21554" y="560744"/>
                  </a:lnTo>
                  <a:lnTo>
                    <a:pt x="0" y="0"/>
                  </a:lnTo>
                  <a:lnTo>
                    <a:pt x="1002828" y="0"/>
                  </a:lnTo>
                  <a:lnTo>
                    <a:pt x="1054502" y="599642"/>
                  </a:lnTo>
                  <a:lnTo>
                    <a:pt x="3833728" y="360290"/>
                  </a:lnTo>
                  <a:lnTo>
                    <a:pt x="3812618" y="181736"/>
                  </a:lnTo>
                  <a:lnTo>
                    <a:pt x="3767357" y="0"/>
                  </a:lnTo>
                  <a:lnTo>
                    <a:pt x="5077937" y="0"/>
                  </a:lnTo>
                  <a:lnTo>
                    <a:pt x="5099499" y="560744"/>
                  </a:lnTo>
                  <a:lnTo>
                    <a:pt x="5210095" y="1879042"/>
                  </a:lnTo>
                  <a:lnTo>
                    <a:pt x="5478593" y="3408989"/>
                  </a:lnTo>
                  <a:lnTo>
                    <a:pt x="5973859" y="4604683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98D545F6-A67A-D1A2-25F6-F50B1AFA22F1}"/>
                </a:ext>
              </a:extLst>
            </p:cNvPr>
            <p:cNvSpPr/>
            <p:nvPr/>
          </p:nvSpPr>
          <p:spPr>
            <a:xfrm>
              <a:off x="1841254" y="3856498"/>
              <a:ext cx="2907030" cy="973455"/>
            </a:xfrm>
            <a:custGeom>
              <a:avLst/>
              <a:gdLst/>
              <a:ahLst/>
              <a:cxnLst/>
              <a:rect l="l" t="t" r="r" b="b"/>
              <a:pathLst>
                <a:path w="2907029" h="973454">
                  <a:moveTo>
                    <a:pt x="78213" y="973365"/>
                  </a:moveTo>
                  <a:lnTo>
                    <a:pt x="79706" y="952299"/>
                  </a:lnTo>
                  <a:lnTo>
                    <a:pt x="80115" y="933378"/>
                  </a:lnTo>
                  <a:lnTo>
                    <a:pt x="79804" y="914487"/>
                  </a:lnTo>
                  <a:lnTo>
                    <a:pt x="75770" y="907998"/>
                  </a:lnTo>
                  <a:lnTo>
                    <a:pt x="65505" y="889675"/>
                  </a:lnTo>
                  <a:lnTo>
                    <a:pt x="51765" y="861234"/>
                  </a:lnTo>
                  <a:lnTo>
                    <a:pt x="37304" y="824391"/>
                  </a:lnTo>
                  <a:lnTo>
                    <a:pt x="28829" y="791458"/>
                  </a:lnTo>
                  <a:lnTo>
                    <a:pt x="29113" y="769508"/>
                  </a:lnTo>
                  <a:lnTo>
                    <a:pt x="35014" y="752288"/>
                  </a:lnTo>
                  <a:lnTo>
                    <a:pt x="43389" y="733546"/>
                  </a:lnTo>
                  <a:lnTo>
                    <a:pt x="44359" y="711367"/>
                  </a:lnTo>
                  <a:lnTo>
                    <a:pt x="36403" y="687684"/>
                  </a:lnTo>
                  <a:lnTo>
                    <a:pt x="28922" y="662009"/>
                  </a:lnTo>
                  <a:lnTo>
                    <a:pt x="31313" y="633855"/>
                  </a:lnTo>
                  <a:lnTo>
                    <a:pt x="36189" y="604623"/>
                  </a:lnTo>
                  <a:lnTo>
                    <a:pt x="33215" y="575093"/>
                  </a:lnTo>
                  <a:lnTo>
                    <a:pt x="27476" y="543844"/>
                  </a:lnTo>
                  <a:lnTo>
                    <a:pt x="24058" y="509452"/>
                  </a:lnTo>
                  <a:lnTo>
                    <a:pt x="20338" y="480699"/>
                  </a:lnTo>
                  <a:lnTo>
                    <a:pt x="12661" y="462696"/>
                  </a:lnTo>
                  <a:lnTo>
                    <a:pt x="4667" y="448624"/>
                  </a:lnTo>
                  <a:lnTo>
                    <a:pt x="0" y="431665"/>
                  </a:lnTo>
                  <a:lnTo>
                    <a:pt x="1279" y="407443"/>
                  </a:lnTo>
                  <a:lnTo>
                    <a:pt x="6757" y="378965"/>
                  </a:lnTo>
                  <a:lnTo>
                    <a:pt x="13526" y="350381"/>
                  </a:lnTo>
                  <a:lnTo>
                    <a:pt x="18675" y="325843"/>
                  </a:lnTo>
                  <a:lnTo>
                    <a:pt x="19633" y="309805"/>
                  </a:lnTo>
                  <a:lnTo>
                    <a:pt x="18792" y="288945"/>
                  </a:lnTo>
                  <a:lnTo>
                    <a:pt x="14697" y="238742"/>
                  </a:lnTo>
                  <a:lnTo>
                    <a:pt x="97825" y="231582"/>
                  </a:lnTo>
                  <a:lnTo>
                    <a:pt x="97919" y="232284"/>
                  </a:lnTo>
                  <a:lnTo>
                    <a:pt x="2715101" y="6926"/>
                  </a:lnTo>
                  <a:lnTo>
                    <a:pt x="2715101" y="6178"/>
                  </a:lnTo>
                  <a:lnTo>
                    <a:pt x="2786996" y="0"/>
                  </a:lnTo>
                  <a:lnTo>
                    <a:pt x="2785782" y="22143"/>
                  </a:lnTo>
                  <a:lnTo>
                    <a:pt x="2785077" y="42953"/>
                  </a:lnTo>
                  <a:lnTo>
                    <a:pt x="2784702" y="76850"/>
                  </a:lnTo>
                  <a:lnTo>
                    <a:pt x="2782339" y="109178"/>
                  </a:lnTo>
                  <a:lnTo>
                    <a:pt x="2777699" y="141708"/>
                  </a:lnTo>
                  <a:lnTo>
                    <a:pt x="2774770" y="171482"/>
                  </a:lnTo>
                  <a:lnTo>
                    <a:pt x="2777541" y="195543"/>
                  </a:lnTo>
                  <a:lnTo>
                    <a:pt x="2786295" y="226001"/>
                  </a:lnTo>
                  <a:lnTo>
                    <a:pt x="2796462" y="269030"/>
                  </a:lnTo>
                  <a:lnTo>
                    <a:pt x="2804751" y="312875"/>
                  </a:lnTo>
                  <a:lnTo>
                    <a:pt x="2807871" y="345781"/>
                  </a:lnTo>
                  <a:lnTo>
                    <a:pt x="2813599" y="375237"/>
                  </a:lnTo>
                  <a:lnTo>
                    <a:pt x="2828729" y="411704"/>
                  </a:lnTo>
                  <a:lnTo>
                    <a:pt x="2848398" y="447784"/>
                  </a:lnTo>
                  <a:lnTo>
                    <a:pt x="2867737" y="476081"/>
                  </a:lnTo>
                  <a:lnTo>
                    <a:pt x="2881890" y="507146"/>
                  </a:lnTo>
                  <a:lnTo>
                    <a:pt x="2890567" y="550071"/>
                  </a:lnTo>
                  <a:lnTo>
                    <a:pt x="2895540" y="595269"/>
                  </a:lnTo>
                  <a:lnTo>
                    <a:pt x="2898582" y="633153"/>
                  </a:lnTo>
                  <a:lnTo>
                    <a:pt x="2903403" y="678294"/>
                  </a:lnTo>
                  <a:lnTo>
                    <a:pt x="2905757" y="704182"/>
                  </a:lnTo>
                  <a:lnTo>
                    <a:pt x="2906960" y="729755"/>
                  </a:lnTo>
                  <a:lnTo>
                    <a:pt x="2822803" y="737009"/>
                  </a:lnTo>
                  <a:lnTo>
                    <a:pt x="2821531" y="707705"/>
                  </a:lnTo>
                  <a:lnTo>
                    <a:pt x="2818637" y="672789"/>
                  </a:lnTo>
                  <a:lnTo>
                    <a:pt x="2816128" y="636250"/>
                  </a:lnTo>
                  <a:lnTo>
                    <a:pt x="2816016" y="602075"/>
                  </a:lnTo>
                  <a:lnTo>
                    <a:pt x="2815104" y="570567"/>
                  </a:lnTo>
                  <a:lnTo>
                    <a:pt x="2810060" y="547877"/>
                  </a:lnTo>
                  <a:lnTo>
                    <a:pt x="2803628" y="531822"/>
                  </a:lnTo>
                  <a:lnTo>
                    <a:pt x="2798557" y="520217"/>
                  </a:lnTo>
                  <a:lnTo>
                    <a:pt x="2794781" y="503458"/>
                  </a:lnTo>
                  <a:lnTo>
                    <a:pt x="2791869" y="477831"/>
                  </a:lnTo>
                  <a:lnTo>
                    <a:pt x="2792021" y="449983"/>
                  </a:lnTo>
                  <a:lnTo>
                    <a:pt x="2797433" y="426564"/>
                  </a:lnTo>
                  <a:lnTo>
                    <a:pt x="2799045" y="416369"/>
                  </a:lnTo>
                  <a:lnTo>
                    <a:pt x="2796667" y="403449"/>
                  </a:lnTo>
                  <a:lnTo>
                    <a:pt x="2791384" y="388607"/>
                  </a:lnTo>
                  <a:lnTo>
                    <a:pt x="2784281" y="372646"/>
                  </a:lnTo>
                  <a:lnTo>
                    <a:pt x="85983" y="372646"/>
                  </a:lnTo>
                  <a:lnTo>
                    <a:pt x="82712" y="385710"/>
                  </a:lnTo>
                  <a:lnTo>
                    <a:pt x="82320" y="399757"/>
                  </a:lnTo>
                  <a:lnTo>
                    <a:pt x="83245" y="416665"/>
                  </a:lnTo>
                  <a:lnTo>
                    <a:pt x="83923" y="438311"/>
                  </a:lnTo>
                  <a:lnTo>
                    <a:pt x="82988" y="464437"/>
                  </a:lnTo>
                  <a:lnTo>
                    <a:pt x="80407" y="482897"/>
                  </a:lnTo>
                  <a:lnTo>
                    <a:pt x="76834" y="497540"/>
                  </a:lnTo>
                  <a:lnTo>
                    <a:pt x="72924" y="512213"/>
                  </a:lnTo>
                  <a:lnTo>
                    <a:pt x="72283" y="534566"/>
                  </a:lnTo>
                  <a:lnTo>
                    <a:pt x="74210" y="578269"/>
                  </a:lnTo>
                  <a:lnTo>
                    <a:pt x="77919" y="635614"/>
                  </a:lnTo>
                  <a:lnTo>
                    <a:pt x="82625" y="698888"/>
                  </a:lnTo>
                  <a:lnTo>
                    <a:pt x="94876" y="847184"/>
                  </a:lnTo>
                  <a:lnTo>
                    <a:pt x="101499" y="913112"/>
                  </a:lnTo>
                  <a:lnTo>
                    <a:pt x="104394" y="942783"/>
                  </a:lnTo>
                  <a:lnTo>
                    <a:pt x="106297" y="970931"/>
                  </a:lnTo>
                  <a:lnTo>
                    <a:pt x="78213" y="973365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" name="object 4"/>
          <p:cNvSpPr txBox="1"/>
          <p:nvPr/>
        </p:nvSpPr>
        <p:spPr>
          <a:xfrm>
            <a:off x="7021391" y="4870432"/>
            <a:ext cx="4413250" cy="2406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5700"/>
              </a:lnSpc>
              <a:spcBef>
                <a:spcPts val="100"/>
              </a:spcBef>
            </a:pPr>
            <a:r>
              <a:rPr sz="2700" spc="20" dirty="0">
                <a:solidFill>
                  <a:srgbClr val="FF1616"/>
                </a:solidFill>
                <a:latin typeface="Trebuchet MS"/>
                <a:cs typeface="Trebuchet MS"/>
              </a:rPr>
              <a:t>Controle </a:t>
            </a:r>
            <a:r>
              <a:rPr sz="2700" spc="5" dirty="0">
                <a:latin typeface="Trebuchet MS"/>
                <a:cs typeface="Trebuchet MS"/>
              </a:rPr>
              <a:t>é </a:t>
            </a:r>
            <a:r>
              <a:rPr sz="2700" spc="-5" dirty="0">
                <a:latin typeface="Trebuchet MS"/>
                <a:cs typeface="Trebuchet MS"/>
              </a:rPr>
              <a:t>feito </a:t>
            </a:r>
            <a:r>
              <a:rPr sz="2700" spc="40" dirty="0">
                <a:latin typeface="Trebuchet MS"/>
                <a:cs typeface="Trebuchet MS"/>
              </a:rPr>
              <a:t>com </a:t>
            </a:r>
            <a:r>
              <a:rPr sz="2700" spc="55" dirty="0">
                <a:latin typeface="Trebuchet MS"/>
                <a:cs typeface="Trebuchet MS"/>
              </a:rPr>
              <a:t>a </a:t>
            </a:r>
            <a:r>
              <a:rPr sz="2700" spc="60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proteção </a:t>
            </a:r>
            <a:r>
              <a:rPr sz="2700" spc="5" dirty="0">
                <a:latin typeface="Trebuchet MS"/>
                <a:cs typeface="Trebuchet MS"/>
              </a:rPr>
              <a:t>respiratória, </a:t>
            </a:r>
            <a:r>
              <a:rPr sz="2700" spc="130" dirty="0">
                <a:latin typeface="Trebuchet MS"/>
                <a:cs typeface="Trebuchet MS"/>
              </a:rPr>
              <a:t>uso </a:t>
            </a:r>
            <a:r>
              <a:rPr sz="2700" spc="13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de</a:t>
            </a:r>
            <a:r>
              <a:rPr sz="2700" spc="-155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ar</a:t>
            </a:r>
            <a:r>
              <a:rPr sz="2700" spc="-150" dirty="0">
                <a:latin typeface="Trebuchet MS"/>
                <a:cs typeface="Trebuchet MS"/>
              </a:rPr>
              <a:t> </a:t>
            </a:r>
            <a:r>
              <a:rPr sz="2700" spc="80" dirty="0">
                <a:latin typeface="Trebuchet MS"/>
                <a:cs typeface="Trebuchet MS"/>
              </a:rPr>
              <a:t>mandado</a:t>
            </a:r>
            <a:r>
              <a:rPr sz="2700" spc="-155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com</a:t>
            </a:r>
            <a:r>
              <a:rPr sz="2700" spc="-150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cilindro </a:t>
            </a:r>
            <a:r>
              <a:rPr sz="2700" spc="-800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de </a:t>
            </a:r>
            <a:r>
              <a:rPr sz="2700" spc="50" dirty="0">
                <a:latin typeface="Trebuchet MS"/>
                <a:cs typeface="Trebuchet MS"/>
              </a:rPr>
              <a:t>escape </a:t>
            </a:r>
            <a:r>
              <a:rPr sz="2700" spc="100" dirty="0">
                <a:latin typeface="Trebuchet MS"/>
                <a:cs typeface="Trebuchet MS"/>
              </a:rPr>
              <a:t>ou </a:t>
            </a:r>
            <a:r>
              <a:rPr sz="2700" spc="45" dirty="0">
                <a:latin typeface="Trebuchet MS"/>
                <a:cs typeface="Trebuchet MS"/>
              </a:rPr>
              <a:t>equipamento </a:t>
            </a:r>
            <a:r>
              <a:rPr sz="2700" spc="-800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autônomo.</a:t>
            </a:r>
            <a:endParaRPr sz="2700">
              <a:latin typeface="Trebuchet MS"/>
              <a:cs typeface="Trebuchet MS"/>
            </a:endParaRPr>
          </a:p>
        </p:txBody>
      </p:sp>
      <p:grpSp>
        <p:nvGrpSpPr>
          <p:cNvPr id="10" name="object 8">
            <a:extLst>
              <a:ext uri="{FF2B5EF4-FFF2-40B4-BE49-F238E27FC236}">
                <a16:creationId xmlns:a16="http://schemas.microsoft.com/office/drawing/2014/main" id="{F2B2BD25-407C-0221-9512-AE71FD76B937}"/>
              </a:ext>
            </a:extLst>
          </p:cNvPr>
          <p:cNvGrpSpPr/>
          <p:nvPr/>
        </p:nvGrpSpPr>
        <p:grpSpPr>
          <a:xfrm>
            <a:off x="885935" y="3856498"/>
            <a:ext cx="5974080" cy="4977667"/>
            <a:chOff x="885935" y="3856498"/>
            <a:chExt cx="5974080" cy="4977667"/>
          </a:xfrm>
        </p:grpSpPr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BEA9581E-3E17-A3F5-C5FB-A17B928655B0}"/>
                </a:ext>
              </a:extLst>
            </p:cNvPr>
            <p:cNvSpPr/>
            <p:nvPr/>
          </p:nvSpPr>
          <p:spPr>
            <a:xfrm>
              <a:off x="885935" y="4229145"/>
              <a:ext cx="5974080" cy="4605020"/>
            </a:xfrm>
            <a:custGeom>
              <a:avLst/>
              <a:gdLst/>
              <a:ahLst/>
              <a:cxnLst/>
              <a:rect l="l" t="t" r="r" b="b"/>
              <a:pathLst>
                <a:path w="5974080" h="4605020">
                  <a:moveTo>
                    <a:pt x="5973859" y="4604683"/>
                  </a:moveTo>
                  <a:lnTo>
                    <a:pt x="895875" y="4604683"/>
                  </a:lnTo>
                  <a:lnTo>
                    <a:pt x="400616" y="3408989"/>
                  </a:lnTo>
                  <a:lnTo>
                    <a:pt x="132134" y="1879042"/>
                  </a:lnTo>
                  <a:lnTo>
                    <a:pt x="21554" y="560744"/>
                  </a:lnTo>
                  <a:lnTo>
                    <a:pt x="0" y="0"/>
                  </a:lnTo>
                  <a:lnTo>
                    <a:pt x="1002828" y="0"/>
                  </a:lnTo>
                  <a:lnTo>
                    <a:pt x="1054502" y="599642"/>
                  </a:lnTo>
                  <a:lnTo>
                    <a:pt x="3833728" y="360290"/>
                  </a:lnTo>
                  <a:lnTo>
                    <a:pt x="3812618" y="181736"/>
                  </a:lnTo>
                  <a:lnTo>
                    <a:pt x="3767357" y="0"/>
                  </a:lnTo>
                  <a:lnTo>
                    <a:pt x="5077937" y="0"/>
                  </a:lnTo>
                  <a:lnTo>
                    <a:pt x="5099499" y="560744"/>
                  </a:lnTo>
                  <a:lnTo>
                    <a:pt x="5210095" y="1879042"/>
                  </a:lnTo>
                  <a:lnTo>
                    <a:pt x="5478593" y="3408989"/>
                  </a:lnTo>
                  <a:lnTo>
                    <a:pt x="5973859" y="4604683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26C736CA-6471-6A77-4757-7AE0087B5993}"/>
                </a:ext>
              </a:extLst>
            </p:cNvPr>
            <p:cNvSpPr/>
            <p:nvPr/>
          </p:nvSpPr>
          <p:spPr>
            <a:xfrm>
              <a:off x="1841254" y="3856498"/>
              <a:ext cx="2907030" cy="973455"/>
            </a:xfrm>
            <a:custGeom>
              <a:avLst/>
              <a:gdLst/>
              <a:ahLst/>
              <a:cxnLst/>
              <a:rect l="l" t="t" r="r" b="b"/>
              <a:pathLst>
                <a:path w="2907029" h="973454">
                  <a:moveTo>
                    <a:pt x="78213" y="973365"/>
                  </a:moveTo>
                  <a:lnTo>
                    <a:pt x="79706" y="952299"/>
                  </a:lnTo>
                  <a:lnTo>
                    <a:pt x="80115" y="933378"/>
                  </a:lnTo>
                  <a:lnTo>
                    <a:pt x="79804" y="914487"/>
                  </a:lnTo>
                  <a:lnTo>
                    <a:pt x="75770" y="907998"/>
                  </a:lnTo>
                  <a:lnTo>
                    <a:pt x="65505" y="889675"/>
                  </a:lnTo>
                  <a:lnTo>
                    <a:pt x="51765" y="861234"/>
                  </a:lnTo>
                  <a:lnTo>
                    <a:pt x="37304" y="824391"/>
                  </a:lnTo>
                  <a:lnTo>
                    <a:pt x="28829" y="791458"/>
                  </a:lnTo>
                  <a:lnTo>
                    <a:pt x="29113" y="769508"/>
                  </a:lnTo>
                  <a:lnTo>
                    <a:pt x="35014" y="752288"/>
                  </a:lnTo>
                  <a:lnTo>
                    <a:pt x="43389" y="733546"/>
                  </a:lnTo>
                  <a:lnTo>
                    <a:pt x="44359" y="711367"/>
                  </a:lnTo>
                  <a:lnTo>
                    <a:pt x="36403" y="687684"/>
                  </a:lnTo>
                  <a:lnTo>
                    <a:pt x="28922" y="662009"/>
                  </a:lnTo>
                  <a:lnTo>
                    <a:pt x="31313" y="633855"/>
                  </a:lnTo>
                  <a:lnTo>
                    <a:pt x="36189" y="604623"/>
                  </a:lnTo>
                  <a:lnTo>
                    <a:pt x="33215" y="575093"/>
                  </a:lnTo>
                  <a:lnTo>
                    <a:pt x="27476" y="543844"/>
                  </a:lnTo>
                  <a:lnTo>
                    <a:pt x="24058" y="509452"/>
                  </a:lnTo>
                  <a:lnTo>
                    <a:pt x="20338" y="480699"/>
                  </a:lnTo>
                  <a:lnTo>
                    <a:pt x="12661" y="462696"/>
                  </a:lnTo>
                  <a:lnTo>
                    <a:pt x="4667" y="448624"/>
                  </a:lnTo>
                  <a:lnTo>
                    <a:pt x="0" y="431665"/>
                  </a:lnTo>
                  <a:lnTo>
                    <a:pt x="1279" y="407443"/>
                  </a:lnTo>
                  <a:lnTo>
                    <a:pt x="6757" y="378965"/>
                  </a:lnTo>
                  <a:lnTo>
                    <a:pt x="13526" y="350381"/>
                  </a:lnTo>
                  <a:lnTo>
                    <a:pt x="18675" y="325843"/>
                  </a:lnTo>
                  <a:lnTo>
                    <a:pt x="19633" y="309805"/>
                  </a:lnTo>
                  <a:lnTo>
                    <a:pt x="18792" y="288945"/>
                  </a:lnTo>
                  <a:lnTo>
                    <a:pt x="14697" y="238742"/>
                  </a:lnTo>
                  <a:lnTo>
                    <a:pt x="97825" y="231582"/>
                  </a:lnTo>
                  <a:lnTo>
                    <a:pt x="97919" y="232284"/>
                  </a:lnTo>
                  <a:lnTo>
                    <a:pt x="2715101" y="6926"/>
                  </a:lnTo>
                  <a:lnTo>
                    <a:pt x="2715101" y="6178"/>
                  </a:lnTo>
                  <a:lnTo>
                    <a:pt x="2786996" y="0"/>
                  </a:lnTo>
                  <a:lnTo>
                    <a:pt x="2785782" y="22143"/>
                  </a:lnTo>
                  <a:lnTo>
                    <a:pt x="2785077" y="42953"/>
                  </a:lnTo>
                  <a:lnTo>
                    <a:pt x="2784702" y="76850"/>
                  </a:lnTo>
                  <a:lnTo>
                    <a:pt x="2782339" y="109178"/>
                  </a:lnTo>
                  <a:lnTo>
                    <a:pt x="2777699" y="141708"/>
                  </a:lnTo>
                  <a:lnTo>
                    <a:pt x="2774770" y="171482"/>
                  </a:lnTo>
                  <a:lnTo>
                    <a:pt x="2777541" y="195543"/>
                  </a:lnTo>
                  <a:lnTo>
                    <a:pt x="2786295" y="226001"/>
                  </a:lnTo>
                  <a:lnTo>
                    <a:pt x="2796462" y="269030"/>
                  </a:lnTo>
                  <a:lnTo>
                    <a:pt x="2804751" y="312875"/>
                  </a:lnTo>
                  <a:lnTo>
                    <a:pt x="2807871" y="345781"/>
                  </a:lnTo>
                  <a:lnTo>
                    <a:pt x="2813599" y="375237"/>
                  </a:lnTo>
                  <a:lnTo>
                    <a:pt x="2828729" y="411704"/>
                  </a:lnTo>
                  <a:lnTo>
                    <a:pt x="2848398" y="447784"/>
                  </a:lnTo>
                  <a:lnTo>
                    <a:pt x="2867737" y="476081"/>
                  </a:lnTo>
                  <a:lnTo>
                    <a:pt x="2881890" y="507146"/>
                  </a:lnTo>
                  <a:lnTo>
                    <a:pt x="2890567" y="550071"/>
                  </a:lnTo>
                  <a:lnTo>
                    <a:pt x="2895540" y="595269"/>
                  </a:lnTo>
                  <a:lnTo>
                    <a:pt x="2898582" y="633153"/>
                  </a:lnTo>
                  <a:lnTo>
                    <a:pt x="2903403" y="678294"/>
                  </a:lnTo>
                  <a:lnTo>
                    <a:pt x="2905757" y="704182"/>
                  </a:lnTo>
                  <a:lnTo>
                    <a:pt x="2906960" y="729755"/>
                  </a:lnTo>
                  <a:lnTo>
                    <a:pt x="2822803" y="737009"/>
                  </a:lnTo>
                  <a:lnTo>
                    <a:pt x="2821531" y="707705"/>
                  </a:lnTo>
                  <a:lnTo>
                    <a:pt x="2818637" y="672789"/>
                  </a:lnTo>
                  <a:lnTo>
                    <a:pt x="2816128" y="636250"/>
                  </a:lnTo>
                  <a:lnTo>
                    <a:pt x="2816016" y="602075"/>
                  </a:lnTo>
                  <a:lnTo>
                    <a:pt x="2815104" y="570567"/>
                  </a:lnTo>
                  <a:lnTo>
                    <a:pt x="2810060" y="547877"/>
                  </a:lnTo>
                  <a:lnTo>
                    <a:pt x="2803628" y="531822"/>
                  </a:lnTo>
                  <a:lnTo>
                    <a:pt x="2798557" y="520217"/>
                  </a:lnTo>
                  <a:lnTo>
                    <a:pt x="2794781" y="503458"/>
                  </a:lnTo>
                  <a:lnTo>
                    <a:pt x="2791869" y="477831"/>
                  </a:lnTo>
                  <a:lnTo>
                    <a:pt x="2792021" y="449983"/>
                  </a:lnTo>
                  <a:lnTo>
                    <a:pt x="2797433" y="426564"/>
                  </a:lnTo>
                  <a:lnTo>
                    <a:pt x="2799045" y="416369"/>
                  </a:lnTo>
                  <a:lnTo>
                    <a:pt x="2796667" y="403449"/>
                  </a:lnTo>
                  <a:lnTo>
                    <a:pt x="2791384" y="388607"/>
                  </a:lnTo>
                  <a:lnTo>
                    <a:pt x="2784281" y="372646"/>
                  </a:lnTo>
                  <a:lnTo>
                    <a:pt x="85983" y="372646"/>
                  </a:lnTo>
                  <a:lnTo>
                    <a:pt x="82712" y="385710"/>
                  </a:lnTo>
                  <a:lnTo>
                    <a:pt x="82320" y="399757"/>
                  </a:lnTo>
                  <a:lnTo>
                    <a:pt x="83245" y="416665"/>
                  </a:lnTo>
                  <a:lnTo>
                    <a:pt x="83923" y="438311"/>
                  </a:lnTo>
                  <a:lnTo>
                    <a:pt x="82988" y="464437"/>
                  </a:lnTo>
                  <a:lnTo>
                    <a:pt x="80407" y="482897"/>
                  </a:lnTo>
                  <a:lnTo>
                    <a:pt x="76834" y="497540"/>
                  </a:lnTo>
                  <a:lnTo>
                    <a:pt x="72924" y="512213"/>
                  </a:lnTo>
                  <a:lnTo>
                    <a:pt x="72283" y="534566"/>
                  </a:lnTo>
                  <a:lnTo>
                    <a:pt x="74210" y="578269"/>
                  </a:lnTo>
                  <a:lnTo>
                    <a:pt x="77919" y="635614"/>
                  </a:lnTo>
                  <a:lnTo>
                    <a:pt x="82625" y="698888"/>
                  </a:lnTo>
                  <a:lnTo>
                    <a:pt x="94876" y="847184"/>
                  </a:lnTo>
                  <a:lnTo>
                    <a:pt x="101499" y="913112"/>
                  </a:lnTo>
                  <a:lnTo>
                    <a:pt x="104394" y="942783"/>
                  </a:lnTo>
                  <a:lnTo>
                    <a:pt x="106297" y="970931"/>
                  </a:lnTo>
                  <a:lnTo>
                    <a:pt x="78213" y="973365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33561" y="4761056"/>
            <a:ext cx="4548505" cy="288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5700"/>
              </a:lnSpc>
              <a:spcBef>
                <a:spcPts val="100"/>
              </a:spcBef>
            </a:pPr>
            <a:r>
              <a:rPr sz="2700" spc="25" dirty="0">
                <a:solidFill>
                  <a:srgbClr val="FF1616"/>
                </a:solidFill>
                <a:latin typeface="Trebuchet MS"/>
                <a:cs typeface="Trebuchet MS"/>
              </a:rPr>
              <a:t>Eliminação</a:t>
            </a:r>
            <a:r>
              <a:rPr sz="2700" spc="-15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700" spc="5" dirty="0">
                <a:solidFill>
                  <a:srgbClr val="171713"/>
                </a:solidFill>
                <a:latin typeface="Trebuchet MS"/>
                <a:cs typeface="Trebuchet MS"/>
              </a:rPr>
              <a:t>é</a:t>
            </a:r>
            <a:r>
              <a:rPr sz="2700" spc="-145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700" spc="-20" dirty="0">
                <a:solidFill>
                  <a:srgbClr val="171713"/>
                </a:solidFill>
                <a:latin typeface="Trebuchet MS"/>
                <a:cs typeface="Trebuchet MS"/>
              </a:rPr>
              <a:t>feita</a:t>
            </a:r>
            <a:r>
              <a:rPr sz="2700" spc="-145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700" spc="35" dirty="0">
                <a:solidFill>
                  <a:srgbClr val="171713"/>
                </a:solidFill>
                <a:latin typeface="Trebuchet MS"/>
                <a:cs typeface="Trebuchet MS"/>
              </a:rPr>
              <a:t>através</a:t>
            </a:r>
            <a:r>
              <a:rPr sz="2700" spc="-145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700" spc="114" dirty="0">
                <a:solidFill>
                  <a:srgbClr val="171713"/>
                </a:solidFill>
                <a:latin typeface="Trebuchet MS"/>
                <a:cs typeface="Trebuchet MS"/>
              </a:rPr>
              <a:t>do </a:t>
            </a:r>
            <a:r>
              <a:rPr sz="2700" spc="-800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700" spc="55" dirty="0">
                <a:solidFill>
                  <a:srgbClr val="171713"/>
                </a:solidFill>
                <a:latin typeface="Trebuchet MS"/>
                <a:cs typeface="Trebuchet MS"/>
              </a:rPr>
              <a:t>sistema de </a:t>
            </a:r>
            <a:r>
              <a:rPr sz="2700" spc="-5" dirty="0">
                <a:solidFill>
                  <a:srgbClr val="171713"/>
                </a:solidFill>
                <a:latin typeface="Trebuchet MS"/>
                <a:cs typeface="Trebuchet MS"/>
              </a:rPr>
              <a:t>purga, </a:t>
            </a:r>
            <a:r>
              <a:rPr sz="2700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700" spc="70" dirty="0">
                <a:solidFill>
                  <a:srgbClr val="171713"/>
                </a:solidFill>
                <a:latin typeface="Trebuchet MS"/>
                <a:cs typeface="Trebuchet MS"/>
              </a:rPr>
              <a:t>expulsando </a:t>
            </a:r>
            <a:r>
              <a:rPr sz="2700" spc="155" dirty="0">
                <a:solidFill>
                  <a:srgbClr val="171713"/>
                </a:solidFill>
                <a:latin typeface="Trebuchet MS"/>
                <a:cs typeface="Trebuchet MS"/>
              </a:rPr>
              <a:t>os </a:t>
            </a:r>
            <a:r>
              <a:rPr sz="2700" spc="160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700" spc="40" dirty="0">
                <a:solidFill>
                  <a:srgbClr val="171713"/>
                </a:solidFill>
                <a:latin typeface="Trebuchet MS"/>
                <a:cs typeface="Trebuchet MS"/>
              </a:rPr>
              <a:t>contaminantes </a:t>
            </a:r>
            <a:r>
              <a:rPr sz="2700" spc="35" dirty="0">
                <a:solidFill>
                  <a:srgbClr val="171713"/>
                </a:solidFill>
                <a:latin typeface="Trebuchet MS"/>
                <a:cs typeface="Trebuchet MS"/>
              </a:rPr>
              <a:t>através </a:t>
            </a:r>
            <a:r>
              <a:rPr sz="2700" spc="114" dirty="0">
                <a:solidFill>
                  <a:srgbClr val="171713"/>
                </a:solidFill>
                <a:latin typeface="Trebuchet MS"/>
                <a:cs typeface="Trebuchet MS"/>
              </a:rPr>
              <a:t>do </a:t>
            </a:r>
            <a:r>
              <a:rPr sz="2700" spc="120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700" spc="85" dirty="0">
                <a:solidFill>
                  <a:srgbClr val="171713"/>
                </a:solidFill>
                <a:latin typeface="Trebuchet MS"/>
                <a:cs typeface="Trebuchet MS"/>
              </a:rPr>
              <a:t>processo </a:t>
            </a:r>
            <a:r>
              <a:rPr sz="2700" spc="55" dirty="0">
                <a:solidFill>
                  <a:srgbClr val="171713"/>
                </a:solidFill>
                <a:latin typeface="Trebuchet MS"/>
                <a:cs typeface="Trebuchet MS"/>
              </a:rPr>
              <a:t>de </a:t>
            </a:r>
            <a:r>
              <a:rPr sz="2700" spc="20" dirty="0">
                <a:solidFill>
                  <a:srgbClr val="171713"/>
                </a:solidFill>
                <a:latin typeface="Trebuchet MS"/>
                <a:cs typeface="Trebuchet MS"/>
              </a:rPr>
              <a:t>ventilação </a:t>
            </a:r>
            <a:r>
              <a:rPr sz="2700" spc="40" dirty="0">
                <a:solidFill>
                  <a:srgbClr val="171713"/>
                </a:solidFill>
                <a:latin typeface="Trebuchet MS"/>
                <a:cs typeface="Trebuchet MS"/>
              </a:rPr>
              <a:t>com </a:t>
            </a:r>
            <a:r>
              <a:rPr sz="2700" spc="-800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700" spc="125" dirty="0">
                <a:solidFill>
                  <a:srgbClr val="171713"/>
                </a:solidFill>
                <a:latin typeface="Trebuchet MS"/>
                <a:cs typeface="Trebuchet MS"/>
              </a:rPr>
              <a:t>o</a:t>
            </a:r>
            <a:r>
              <a:rPr sz="2700" spc="-145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700" spc="45" dirty="0">
                <a:solidFill>
                  <a:srgbClr val="171713"/>
                </a:solidFill>
                <a:latin typeface="Trebuchet MS"/>
                <a:cs typeface="Trebuchet MS"/>
              </a:rPr>
              <a:t>motor</a:t>
            </a:r>
            <a:r>
              <a:rPr sz="2700" spc="-140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2700" spc="45" dirty="0">
                <a:solidFill>
                  <a:srgbClr val="171713"/>
                </a:solidFill>
                <a:latin typeface="Trebuchet MS"/>
                <a:cs typeface="Trebuchet MS"/>
              </a:rPr>
              <a:t>exaustor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BE446DE3-34AF-D7CD-F57F-CFB72815BD34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  <p:sp>
        <p:nvSpPr>
          <p:cNvPr id="9" name="object 16">
            <a:extLst>
              <a:ext uri="{FF2B5EF4-FFF2-40B4-BE49-F238E27FC236}">
                <a16:creationId xmlns:a16="http://schemas.microsoft.com/office/drawing/2014/main" id="{68DAC831-F569-64FE-0B7A-3BF0010B69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4238" y="2771010"/>
            <a:ext cx="6908800" cy="5822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pt-BR" sz="3700" spc="25" dirty="0">
                <a:solidFill>
                  <a:srgbClr val="787E11"/>
                </a:solidFill>
              </a:rPr>
              <a:t>GASES TÓXICOS</a:t>
            </a:r>
            <a:endParaRPr sz="3700" dirty="0">
              <a:solidFill>
                <a:srgbClr val="787E11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151770" y="4201142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6"/>
                </a:moveTo>
                <a:lnTo>
                  <a:pt x="1756813" y="6085856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6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28" y="4929989"/>
            <a:ext cx="9124949" cy="527684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37539" y="2286451"/>
            <a:ext cx="5358765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800" spc="-100" dirty="0">
                <a:solidFill>
                  <a:srgbClr val="787E11"/>
                </a:solidFill>
                <a:latin typeface="Trebuchet MS"/>
                <a:cs typeface="Trebuchet MS"/>
              </a:rPr>
              <a:t>A</a:t>
            </a:r>
            <a:r>
              <a:rPr sz="5800" spc="140" dirty="0">
                <a:solidFill>
                  <a:srgbClr val="787E11"/>
                </a:solidFill>
                <a:latin typeface="Trebuchet MS"/>
                <a:cs typeface="Trebuchet MS"/>
              </a:rPr>
              <a:t>n</a:t>
            </a:r>
            <a:r>
              <a:rPr sz="5800" spc="55" dirty="0">
                <a:solidFill>
                  <a:srgbClr val="787E11"/>
                </a:solidFill>
                <a:latin typeface="Trebuchet MS"/>
                <a:cs typeface="Trebuchet MS"/>
              </a:rPr>
              <a:t>á</a:t>
            </a:r>
            <a:r>
              <a:rPr sz="5800" spc="-60" dirty="0">
                <a:solidFill>
                  <a:srgbClr val="787E11"/>
                </a:solidFill>
                <a:latin typeface="Trebuchet MS"/>
                <a:cs typeface="Trebuchet MS"/>
              </a:rPr>
              <a:t>l</a:t>
            </a:r>
            <a:r>
              <a:rPr sz="5800" spc="-80" dirty="0">
                <a:solidFill>
                  <a:srgbClr val="787E11"/>
                </a:solidFill>
                <a:latin typeface="Trebuchet MS"/>
                <a:cs typeface="Trebuchet MS"/>
              </a:rPr>
              <a:t>i</a:t>
            </a:r>
            <a:r>
              <a:rPr sz="5800" spc="350" dirty="0">
                <a:solidFill>
                  <a:srgbClr val="787E11"/>
                </a:solidFill>
                <a:latin typeface="Trebuchet MS"/>
                <a:cs typeface="Trebuchet MS"/>
              </a:rPr>
              <a:t>s</a:t>
            </a:r>
            <a:r>
              <a:rPr sz="5800" spc="20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5800" spc="-41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800" spc="180" dirty="0">
                <a:solidFill>
                  <a:srgbClr val="787E11"/>
                </a:solidFill>
                <a:latin typeface="Trebuchet MS"/>
                <a:cs typeface="Trebuchet MS"/>
              </a:rPr>
              <a:t>d</a:t>
            </a:r>
            <a:r>
              <a:rPr sz="5800" spc="20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5800" spc="-41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5800" spc="105" dirty="0">
                <a:solidFill>
                  <a:srgbClr val="787E11"/>
                </a:solidFill>
                <a:latin typeface="Trebuchet MS"/>
                <a:cs typeface="Trebuchet MS"/>
              </a:rPr>
              <a:t>R</a:t>
            </a:r>
            <a:r>
              <a:rPr sz="5800" spc="-80" dirty="0">
                <a:solidFill>
                  <a:srgbClr val="787E11"/>
                </a:solidFill>
                <a:latin typeface="Trebuchet MS"/>
                <a:cs typeface="Trebuchet MS"/>
              </a:rPr>
              <a:t>i</a:t>
            </a:r>
            <a:r>
              <a:rPr sz="5800" spc="350" dirty="0">
                <a:solidFill>
                  <a:srgbClr val="787E11"/>
                </a:solidFill>
                <a:latin typeface="Trebuchet MS"/>
                <a:cs typeface="Trebuchet MS"/>
              </a:rPr>
              <a:t>s</a:t>
            </a:r>
            <a:r>
              <a:rPr sz="5800" spc="-160" dirty="0">
                <a:solidFill>
                  <a:srgbClr val="787E11"/>
                </a:solidFill>
                <a:latin typeface="Trebuchet MS"/>
                <a:cs typeface="Trebuchet MS"/>
              </a:rPr>
              <a:t>c</a:t>
            </a:r>
            <a:r>
              <a:rPr sz="5800" spc="270" dirty="0">
                <a:solidFill>
                  <a:srgbClr val="787E11"/>
                </a:solidFill>
                <a:latin typeface="Trebuchet MS"/>
                <a:cs typeface="Trebuchet MS"/>
              </a:rPr>
              <a:t>o</a:t>
            </a:r>
            <a:endParaRPr sz="58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97783" y="2257190"/>
            <a:ext cx="7262495" cy="288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700"/>
              </a:lnSpc>
              <a:spcBef>
                <a:spcPts val="100"/>
              </a:spcBef>
            </a:pPr>
            <a:r>
              <a:rPr sz="2700" spc="10" dirty="0">
                <a:latin typeface="Trebuchet MS"/>
                <a:cs typeface="Trebuchet MS"/>
              </a:rPr>
              <a:t>Área </a:t>
            </a:r>
            <a:r>
              <a:rPr sz="2700" spc="35" dirty="0">
                <a:latin typeface="Trebuchet MS"/>
                <a:cs typeface="Trebuchet MS"/>
              </a:rPr>
              <a:t>classificada </a:t>
            </a:r>
            <a:r>
              <a:rPr sz="2700" spc="5" dirty="0">
                <a:latin typeface="Trebuchet MS"/>
                <a:cs typeface="Trebuchet MS"/>
              </a:rPr>
              <a:t>é </a:t>
            </a:r>
            <a:r>
              <a:rPr sz="2700" spc="30" dirty="0">
                <a:latin typeface="Trebuchet MS"/>
                <a:cs typeface="Trebuchet MS"/>
              </a:rPr>
              <a:t>definida </a:t>
            </a:r>
            <a:r>
              <a:rPr sz="2700" spc="60" dirty="0">
                <a:latin typeface="Trebuchet MS"/>
                <a:cs typeface="Trebuchet MS"/>
              </a:rPr>
              <a:t>como </a:t>
            </a:r>
            <a:r>
              <a:rPr sz="2700" spc="55" dirty="0">
                <a:latin typeface="Trebuchet MS"/>
                <a:cs typeface="Trebuchet MS"/>
              </a:rPr>
              <a:t>a </a:t>
            </a:r>
            <a:r>
              <a:rPr sz="2700" spc="30" dirty="0">
                <a:latin typeface="Trebuchet MS"/>
                <a:cs typeface="Trebuchet MS"/>
              </a:rPr>
              <a:t>área </a:t>
            </a:r>
            <a:r>
              <a:rPr sz="2700" spc="70" dirty="0">
                <a:latin typeface="Trebuchet MS"/>
                <a:cs typeface="Trebuchet MS"/>
              </a:rPr>
              <a:t>na </a:t>
            </a:r>
            <a:r>
              <a:rPr sz="2700" spc="7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qual </a:t>
            </a:r>
            <a:r>
              <a:rPr sz="2700" spc="60" dirty="0">
                <a:latin typeface="Trebuchet MS"/>
                <a:cs typeface="Trebuchet MS"/>
              </a:rPr>
              <a:t>uma </a:t>
            </a:r>
            <a:r>
              <a:rPr sz="2700" spc="35" dirty="0">
                <a:latin typeface="Trebuchet MS"/>
                <a:cs typeface="Trebuchet MS"/>
              </a:rPr>
              <a:t>atmosfera </a:t>
            </a:r>
            <a:r>
              <a:rPr sz="2700" spc="50" dirty="0">
                <a:latin typeface="Trebuchet MS"/>
                <a:cs typeface="Trebuchet MS"/>
              </a:rPr>
              <a:t>explosiva </a:t>
            </a:r>
            <a:r>
              <a:rPr sz="2700" spc="55" dirty="0">
                <a:latin typeface="Trebuchet MS"/>
                <a:cs typeface="Trebuchet MS"/>
              </a:rPr>
              <a:t>de </a:t>
            </a:r>
            <a:r>
              <a:rPr sz="2700" spc="110" dirty="0">
                <a:latin typeface="Trebuchet MS"/>
                <a:cs typeface="Trebuchet MS"/>
              </a:rPr>
              <a:t>gás </a:t>
            </a:r>
            <a:r>
              <a:rPr sz="2700" spc="45" dirty="0">
                <a:latin typeface="Trebuchet MS"/>
                <a:cs typeface="Trebuchet MS"/>
              </a:rPr>
              <a:t>está </a:t>
            </a:r>
            <a:r>
              <a:rPr sz="2700" spc="50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presente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100" dirty="0">
                <a:latin typeface="Trebuchet MS"/>
                <a:cs typeface="Trebuchet MS"/>
              </a:rPr>
              <a:t>ou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70" dirty="0">
                <a:latin typeface="Trebuchet MS"/>
                <a:cs typeface="Trebuchet MS"/>
              </a:rPr>
              <a:t>na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qual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5" dirty="0">
                <a:latin typeface="Trebuchet MS"/>
                <a:cs typeface="Trebuchet MS"/>
              </a:rPr>
              <a:t>é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provável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105" dirty="0">
                <a:latin typeface="Trebuchet MS"/>
                <a:cs typeface="Trebuchet MS"/>
              </a:rPr>
              <a:t>sua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ocorrência </a:t>
            </a:r>
            <a:r>
              <a:rPr sz="2700" spc="-79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a</a:t>
            </a:r>
            <a:r>
              <a:rPr sz="2700" spc="-145" dirty="0">
                <a:latin typeface="Trebuchet MS"/>
                <a:cs typeface="Trebuchet MS"/>
              </a:rPr>
              <a:t> </a:t>
            </a:r>
            <a:r>
              <a:rPr sz="2700" spc="75" dirty="0">
                <a:latin typeface="Trebuchet MS"/>
                <a:cs typeface="Trebuchet MS"/>
              </a:rPr>
              <a:t>ponto</a:t>
            </a:r>
            <a:r>
              <a:rPr sz="2700" spc="-14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de</a:t>
            </a:r>
            <a:r>
              <a:rPr sz="2700" spc="-145" dirty="0">
                <a:latin typeface="Trebuchet MS"/>
                <a:cs typeface="Trebuchet MS"/>
              </a:rPr>
              <a:t> </a:t>
            </a:r>
            <a:r>
              <a:rPr sz="2700" spc="10" dirty="0">
                <a:latin typeface="Trebuchet MS"/>
                <a:cs typeface="Trebuchet MS"/>
              </a:rPr>
              <a:t>exigir</a:t>
            </a:r>
            <a:r>
              <a:rPr sz="2700" spc="-145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precauções</a:t>
            </a:r>
            <a:r>
              <a:rPr sz="2700" spc="-145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especiais</a:t>
            </a:r>
            <a:r>
              <a:rPr sz="2700" spc="-145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para</a:t>
            </a:r>
            <a:r>
              <a:rPr sz="2700" spc="-14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a </a:t>
            </a:r>
            <a:r>
              <a:rPr sz="2700" spc="60" dirty="0">
                <a:latin typeface="Trebuchet MS"/>
                <a:cs typeface="Trebuchet MS"/>
              </a:rPr>
              <a:t> </a:t>
            </a:r>
            <a:r>
              <a:rPr sz="2700" spc="10" dirty="0">
                <a:latin typeface="Trebuchet MS"/>
                <a:cs typeface="Trebuchet MS"/>
              </a:rPr>
              <a:t>construção, </a:t>
            </a:r>
            <a:r>
              <a:rPr sz="2700" spc="40" dirty="0">
                <a:latin typeface="Trebuchet MS"/>
                <a:cs typeface="Trebuchet MS"/>
              </a:rPr>
              <a:t>instalação </a:t>
            </a:r>
            <a:r>
              <a:rPr sz="2700" spc="5" dirty="0">
                <a:latin typeface="Trebuchet MS"/>
                <a:cs typeface="Trebuchet MS"/>
              </a:rPr>
              <a:t>e utilização </a:t>
            </a:r>
            <a:r>
              <a:rPr sz="2700" spc="55" dirty="0">
                <a:latin typeface="Trebuchet MS"/>
                <a:cs typeface="Trebuchet MS"/>
              </a:rPr>
              <a:t>de </a:t>
            </a:r>
            <a:r>
              <a:rPr sz="2700" spc="60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equipamento</a:t>
            </a:r>
            <a:r>
              <a:rPr sz="2700" spc="-145" dirty="0">
                <a:latin typeface="Trebuchet MS"/>
                <a:cs typeface="Trebuchet MS"/>
              </a:rPr>
              <a:t> </a:t>
            </a:r>
            <a:r>
              <a:rPr sz="2700" spc="-40" dirty="0">
                <a:latin typeface="Trebuchet MS"/>
                <a:cs typeface="Trebuchet MS"/>
              </a:rPr>
              <a:t>elétrico.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16B0A48C-06A3-6238-1FA0-725CA438E1F1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1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8"/>
                </a:moveTo>
                <a:lnTo>
                  <a:pt x="1756814" y="6085858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8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08589" y="1998964"/>
            <a:ext cx="111823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50" dirty="0"/>
              <a:t>Classe</a:t>
            </a:r>
            <a:r>
              <a:rPr sz="4000" spc="-290" dirty="0"/>
              <a:t> </a:t>
            </a:r>
            <a:r>
              <a:rPr sz="4000" spc="60" dirty="0"/>
              <a:t>I</a:t>
            </a:r>
            <a:r>
              <a:rPr sz="4000" spc="-285" dirty="0"/>
              <a:t> </a:t>
            </a:r>
            <a:r>
              <a:rPr sz="4000" spc="610" dirty="0"/>
              <a:t>–</a:t>
            </a:r>
            <a:r>
              <a:rPr sz="4000" spc="-285" dirty="0"/>
              <a:t> </a:t>
            </a:r>
            <a:r>
              <a:rPr sz="4000" spc="-40" dirty="0"/>
              <a:t>Gases,</a:t>
            </a:r>
            <a:r>
              <a:rPr sz="4000" spc="-285" dirty="0"/>
              <a:t> </a:t>
            </a:r>
            <a:r>
              <a:rPr sz="4000" spc="50" dirty="0"/>
              <a:t>Vapores</a:t>
            </a:r>
            <a:r>
              <a:rPr sz="4000" spc="-285" dirty="0"/>
              <a:t> </a:t>
            </a:r>
            <a:r>
              <a:rPr sz="4000" spc="130" dirty="0"/>
              <a:t>ou</a:t>
            </a:r>
            <a:r>
              <a:rPr sz="4000" spc="-285" dirty="0"/>
              <a:t> </a:t>
            </a:r>
            <a:r>
              <a:rPr sz="4000" spc="75" dirty="0"/>
              <a:t>Líquidos</a:t>
            </a:r>
            <a:r>
              <a:rPr sz="4000" spc="-285" dirty="0"/>
              <a:t> </a:t>
            </a:r>
            <a:r>
              <a:rPr sz="4000" spc="20" dirty="0"/>
              <a:t>Inflamáveis</a:t>
            </a:r>
            <a:endParaRPr sz="4000"/>
          </a:p>
        </p:txBody>
      </p:sp>
      <p:sp>
        <p:nvSpPr>
          <p:cNvPr id="7" name="object 7"/>
          <p:cNvSpPr txBox="1"/>
          <p:nvPr/>
        </p:nvSpPr>
        <p:spPr>
          <a:xfrm>
            <a:off x="808589" y="3368970"/>
            <a:ext cx="13401040" cy="3359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91465" indent="85090">
              <a:lnSpc>
                <a:spcPct val="115700"/>
              </a:lnSpc>
              <a:spcBef>
                <a:spcPts val="100"/>
              </a:spcBef>
            </a:pPr>
            <a:r>
              <a:rPr sz="2700" spc="55" dirty="0">
                <a:latin typeface="Trebuchet MS"/>
                <a:cs typeface="Trebuchet MS"/>
              </a:rPr>
              <a:t>Presentes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105" dirty="0">
                <a:latin typeface="Trebuchet MS"/>
                <a:cs typeface="Trebuchet MS"/>
              </a:rPr>
              <a:t>no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ar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em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quantidades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suficientes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-30" dirty="0">
                <a:latin typeface="Trebuchet MS"/>
                <a:cs typeface="Trebuchet MS"/>
              </a:rPr>
              <a:t>para,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através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de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uma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-10" dirty="0">
                <a:latin typeface="Trebuchet MS"/>
                <a:cs typeface="Trebuchet MS"/>
              </a:rPr>
              <a:t>ignição,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provocar </a:t>
            </a:r>
            <a:r>
              <a:rPr sz="2700" spc="-800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uma</a:t>
            </a:r>
            <a:r>
              <a:rPr sz="2700" spc="-145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explosão.</a:t>
            </a:r>
            <a:endParaRPr sz="2700">
              <a:latin typeface="Trebuchet MS"/>
              <a:cs typeface="Trebuchet MS"/>
            </a:endParaRPr>
          </a:p>
          <a:p>
            <a:pPr marL="12700" marR="655955" indent="85090">
              <a:lnSpc>
                <a:spcPct val="115700"/>
              </a:lnSpc>
            </a:pPr>
            <a:r>
              <a:rPr sz="2700" spc="-20" dirty="0">
                <a:latin typeface="Trebuchet MS"/>
                <a:cs typeface="Trebuchet MS"/>
              </a:rPr>
              <a:t>A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65" dirty="0">
                <a:latin typeface="Trebuchet MS"/>
                <a:cs typeface="Trebuchet MS"/>
              </a:rPr>
              <a:t>Divisão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I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consiste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110" dirty="0">
                <a:latin typeface="Trebuchet MS"/>
                <a:cs typeface="Trebuchet MS"/>
              </a:rPr>
              <a:t>nas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áreas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80" dirty="0">
                <a:latin typeface="Trebuchet MS"/>
                <a:cs typeface="Trebuchet MS"/>
              </a:rPr>
              <a:t>onde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120" dirty="0">
                <a:latin typeface="Trebuchet MS"/>
                <a:cs typeface="Trebuchet MS"/>
              </a:rPr>
              <a:t>as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atmosferas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65" dirty="0">
                <a:latin typeface="Trebuchet MS"/>
                <a:cs typeface="Trebuchet MS"/>
              </a:rPr>
              <a:t>explosivas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estão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presentes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em </a:t>
            </a:r>
            <a:r>
              <a:rPr sz="2700" spc="-795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quantidades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suficientes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para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causa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65" dirty="0">
                <a:latin typeface="Trebuchet MS"/>
                <a:cs typeface="Trebuchet MS"/>
              </a:rPr>
              <a:t>rexplosão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através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de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-10" dirty="0">
                <a:latin typeface="Trebuchet MS"/>
                <a:cs typeface="Trebuchet MS"/>
              </a:rPr>
              <a:t>ignição.</a:t>
            </a:r>
            <a:endParaRPr sz="2700">
              <a:latin typeface="Trebuchet MS"/>
              <a:cs typeface="Trebuchet MS"/>
            </a:endParaRPr>
          </a:p>
          <a:p>
            <a:pPr marL="12700" marR="5080" indent="85090">
              <a:lnSpc>
                <a:spcPct val="115700"/>
              </a:lnSpc>
              <a:spcBef>
                <a:spcPts val="5"/>
              </a:spcBef>
            </a:pPr>
            <a:r>
              <a:rPr sz="2700" spc="-20" dirty="0">
                <a:latin typeface="Trebuchet MS"/>
                <a:cs typeface="Trebuchet MS"/>
              </a:rPr>
              <a:t>A </a:t>
            </a:r>
            <a:r>
              <a:rPr sz="2700" spc="65" dirty="0">
                <a:latin typeface="Trebuchet MS"/>
                <a:cs typeface="Trebuchet MS"/>
              </a:rPr>
              <a:t>Divisão </a:t>
            </a:r>
            <a:r>
              <a:rPr sz="2700" spc="35" dirty="0">
                <a:latin typeface="Trebuchet MS"/>
                <a:cs typeface="Trebuchet MS"/>
              </a:rPr>
              <a:t>II </a:t>
            </a:r>
            <a:r>
              <a:rPr sz="2700" spc="55" dirty="0">
                <a:latin typeface="Trebuchet MS"/>
                <a:cs typeface="Trebuchet MS"/>
              </a:rPr>
              <a:t>consiste </a:t>
            </a:r>
            <a:r>
              <a:rPr sz="2700" spc="110" dirty="0">
                <a:latin typeface="Trebuchet MS"/>
                <a:cs typeface="Trebuchet MS"/>
              </a:rPr>
              <a:t>nas </a:t>
            </a:r>
            <a:r>
              <a:rPr sz="2700" spc="60" dirty="0">
                <a:latin typeface="Trebuchet MS"/>
                <a:cs typeface="Trebuchet MS"/>
              </a:rPr>
              <a:t>áreas </a:t>
            </a:r>
            <a:r>
              <a:rPr sz="2700" spc="80" dirty="0">
                <a:latin typeface="Trebuchet MS"/>
                <a:cs typeface="Trebuchet MS"/>
              </a:rPr>
              <a:t>onde </a:t>
            </a:r>
            <a:r>
              <a:rPr sz="2700" spc="120" dirty="0">
                <a:latin typeface="Trebuchet MS"/>
                <a:cs typeface="Trebuchet MS"/>
              </a:rPr>
              <a:t>as </a:t>
            </a:r>
            <a:r>
              <a:rPr sz="2700" spc="35" dirty="0">
                <a:latin typeface="Trebuchet MS"/>
                <a:cs typeface="Trebuchet MS"/>
              </a:rPr>
              <a:t>concentrações </a:t>
            </a:r>
            <a:r>
              <a:rPr sz="2700" spc="30" dirty="0">
                <a:latin typeface="Trebuchet MS"/>
                <a:cs typeface="Trebuchet MS"/>
              </a:rPr>
              <a:t>inflamáveis </a:t>
            </a:r>
            <a:r>
              <a:rPr sz="2700" spc="120" dirty="0">
                <a:latin typeface="Trebuchet MS"/>
                <a:cs typeface="Trebuchet MS"/>
              </a:rPr>
              <a:t>são </a:t>
            </a:r>
            <a:r>
              <a:rPr sz="2700" spc="45" dirty="0">
                <a:latin typeface="Trebuchet MS"/>
                <a:cs typeface="Trebuchet MS"/>
              </a:rPr>
              <a:t>possíveis, </a:t>
            </a:r>
            <a:r>
              <a:rPr sz="2700" spc="50" dirty="0">
                <a:latin typeface="Trebuchet MS"/>
                <a:cs typeface="Trebuchet MS"/>
              </a:rPr>
              <a:t> </a:t>
            </a:r>
            <a:r>
              <a:rPr sz="2700" spc="65" dirty="0">
                <a:latin typeface="Trebuchet MS"/>
                <a:cs typeface="Trebuchet MS"/>
              </a:rPr>
              <a:t>massomente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provocada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75" dirty="0">
                <a:latin typeface="Trebuchet MS"/>
                <a:cs typeface="Trebuchet MS"/>
              </a:rPr>
              <a:t>por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uma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20" dirty="0">
                <a:latin typeface="Trebuchet MS"/>
                <a:cs typeface="Trebuchet MS"/>
              </a:rPr>
              <a:t>falha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105" dirty="0">
                <a:latin typeface="Trebuchet MS"/>
                <a:cs typeface="Trebuchet MS"/>
              </a:rPr>
              <a:t>no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processo,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ruptura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em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equipamentos,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falhas </a:t>
            </a:r>
            <a:r>
              <a:rPr sz="2700" spc="-800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de</a:t>
            </a:r>
            <a:r>
              <a:rPr sz="2700" spc="-145" dirty="0">
                <a:latin typeface="Trebuchet MS"/>
                <a:cs typeface="Trebuchet MS"/>
              </a:rPr>
              <a:t> </a:t>
            </a:r>
            <a:r>
              <a:rPr sz="2700" spc="20" dirty="0">
                <a:latin typeface="Trebuchet MS"/>
                <a:cs typeface="Trebuchet MS"/>
              </a:rPr>
              <a:t>ventilação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-114" dirty="0">
                <a:latin typeface="Trebuchet MS"/>
                <a:cs typeface="Trebuchet MS"/>
              </a:rPr>
              <a:t>etc.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991CCEF1-6A1D-9498-1618-DF9FB642FEA4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501550"/>
            <a:ext cx="14154149" cy="454342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08589" y="1998967"/>
            <a:ext cx="111823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50" dirty="0">
                <a:solidFill>
                  <a:srgbClr val="787E11"/>
                </a:solidFill>
                <a:latin typeface="Trebuchet MS"/>
                <a:cs typeface="Trebuchet MS"/>
              </a:rPr>
              <a:t>Classe</a:t>
            </a:r>
            <a:r>
              <a:rPr sz="4000" spc="-29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4000" spc="60" dirty="0">
                <a:solidFill>
                  <a:srgbClr val="787E11"/>
                </a:solidFill>
                <a:latin typeface="Trebuchet MS"/>
                <a:cs typeface="Trebuchet MS"/>
              </a:rPr>
              <a:t>I</a:t>
            </a:r>
            <a:r>
              <a:rPr sz="4000" spc="-28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4000" spc="610" dirty="0">
                <a:solidFill>
                  <a:srgbClr val="787E11"/>
                </a:solidFill>
                <a:latin typeface="Trebuchet MS"/>
                <a:cs typeface="Trebuchet MS"/>
              </a:rPr>
              <a:t>–</a:t>
            </a:r>
            <a:r>
              <a:rPr sz="4000" spc="-28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4000" spc="-40" dirty="0">
                <a:solidFill>
                  <a:srgbClr val="787E11"/>
                </a:solidFill>
                <a:latin typeface="Trebuchet MS"/>
                <a:cs typeface="Trebuchet MS"/>
              </a:rPr>
              <a:t>Gases,</a:t>
            </a:r>
            <a:r>
              <a:rPr sz="4000" spc="-28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4000" spc="50" dirty="0">
                <a:solidFill>
                  <a:srgbClr val="787E11"/>
                </a:solidFill>
                <a:latin typeface="Trebuchet MS"/>
                <a:cs typeface="Trebuchet MS"/>
              </a:rPr>
              <a:t>Vapores</a:t>
            </a:r>
            <a:r>
              <a:rPr sz="4000" spc="-28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4000" spc="130" dirty="0">
                <a:solidFill>
                  <a:srgbClr val="787E11"/>
                </a:solidFill>
                <a:latin typeface="Trebuchet MS"/>
                <a:cs typeface="Trebuchet MS"/>
              </a:rPr>
              <a:t>ou</a:t>
            </a:r>
            <a:r>
              <a:rPr sz="4000" spc="-28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4000" spc="75" dirty="0">
                <a:solidFill>
                  <a:srgbClr val="787E11"/>
                </a:solidFill>
                <a:latin typeface="Trebuchet MS"/>
                <a:cs typeface="Trebuchet MS"/>
              </a:rPr>
              <a:t>Líquidos</a:t>
            </a:r>
            <a:r>
              <a:rPr sz="4000" spc="-28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4000" spc="20" dirty="0">
                <a:solidFill>
                  <a:srgbClr val="787E11"/>
                </a:solidFill>
                <a:latin typeface="Trebuchet MS"/>
                <a:cs typeface="Trebuchet MS"/>
              </a:rPr>
              <a:t>Inflamáveis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6191" y="3379265"/>
            <a:ext cx="82518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125" dirty="0">
                <a:latin typeface="Trebuchet MS"/>
                <a:cs typeface="Trebuchet MS"/>
              </a:rPr>
              <a:t>Os</a:t>
            </a:r>
            <a:r>
              <a:rPr sz="3200" spc="-130" dirty="0">
                <a:latin typeface="Trebuchet MS"/>
                <a:cs typeface="Trebuchet MS"/>
              </a:rPr>
              <a:t> </a:t>
            </a:r>
            <a:r>
              <a:rPr sz="3200" spc="100" dirty="0">
                <a:latin typeface="Trebuchet MS"/>
                <a:cs typeface="Trebuchet MS"/>
              </a:rPr>
              <a:t>grupos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75" dirty="0">
                <a:latin typeface="Trebuchet MS"/>
                <a:cs typeface="Trebuchet MS"/>
              </a:rPr>
              <a:t>que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-25" dirty="0">
                <a:latin typeface="Trebuchet MS"/>
                <a:cs typeface="Trebuchet MS"/>
              </a:rPr>
              <a:t>fazem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5" dirty="0">
                <a:latin typeface="Trebuchet MS"/>
                <a:cs typeface="Trebuchet MS"/>
              </a:rPr>
              <a:t>parte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desta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Classe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-5" dirty="0">
                <a:latin typeface="Trebuchet MS"/>
                <a:cs typeface="Trebuchet MS"/>
              </a:rPr>
              <a:t>são: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2CA571A3-8FB1-92C1-2BB2-A0A20D9DD60D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0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9"/>
                </a:moveTo>
                <a:lnTo>
                  <a:pt x="1756815" y="6085859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9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08589" y="1998965"/>
            <a:ext cx="683704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50" dirty="0"/>
              <a:t>Classe</a:t>
            </a:r>
            <a:r>
              <a:rPr sz="4000" spc="-290" dirty="0"/>
              <a:t> </a:t>
            </a:r>
            <a:r>
              <a:rPr sz="4000" spc="40" dirty="0"/>
              <a:t>II</a:t>
            </a:r>
            <a:r>
              <a:rPr sz="4000" spc="-290" dirty="0"/>
              <a:t> </a:t>
            </a:r>
            <a:r>
              <a:rPr sz="4000" spc="610" dirty="0"/>
              <a:t>–</a:t>
            </a:r>
            <a:r>
              <a:rPr sz="4000" spc="-290" dirty="0"/>
              <a:t> </a:t>
            </a:r>
            <a:r>
              <a:rPr sz="4000" spc="60" dirty="0"/>
              <a:t>Poeiras</a:t>
            </a:r>
            <a:r>
              <a:rPr sz="4000" spc="-285" dirty="0"/>
              <a:t> </a:t>
            </a:r>
            <a:r>
              <a:rPr sz="4000" spc="20" dirty="0"/>
              <a:t>Inflamáveis</a:t>
            </a:r>
            <a:endParaRPr sz="4000"/>
          </a:p>
        </p:txBody>
      </p:sp>
      <p:sp>
        <p:nvSpPr>
          <p:cNvPr id="7" name="object 7"/>
          <p:cNvSpPr txBox="1"/>
          <p:nvPr/>
        </p:nvSpPr>
        <p:spPr>
          <a:xfrm>
            <a:off x="808589" y="3368973"/>
            <a:ext cx="13794740" cy="3359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99440" indent="170815">
              <a:lnSpc>
                <a:spcPct val="115700"/>
              </a:lnSpc>
              <a:spcBef>
                <a:spcPts val="100"/>
              </a:spcBef>
            </a:pPr>
            <a:r>
              <a:rPr sz="2700" spc="55" dirty="0">
                <a:latin typeface="Trebuchet MS"/>
                <a:cs typeface="Trebuchet MS"/>
              </a:rPr>
              <a:t>Presentes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105" dirty="0">
                <a:latin typeface="Trebuchet MS"/>
                <a:cs typeface="Trebuchet MS"/>
              </a:rPr>
              <a:t>no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ar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em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quantidades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suficientes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-30" dirty="0">
                <a:latin typeface="Trebuchet MS"/>
                <a:cs typeface="Trebuchet MS"/>
              </a:rPr>
              <a:t>para,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através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de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uma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-10" dirty="0">
                <a:latin typeface="Trebuchet MS"/>
                <a:cs typeface="Trebuchet MS"/>
              </a:rPr>
              <a:t>ignição,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provocar </a:t>
            </a:r>
            <a:r>
              <a:rPr sz="2700" spc="-800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umaexplosão.</a:t>
            </a:r>
            <a:endParaRPr sz="2700">
              <a:latin typeface="Trebuchet MS"/>
              <a:cs typeface="Trebuchet MS"/>
            </a:endParaRPr>
          </a:p>
          <a:p>
            <a:pPr marL="12700" marR="5080" indent="85090">
              <a:lnSpc>
                <a:spcPct val="115700"/>
              </a:lnSpc>
            </a:pPr>
            <a:r>
              <a:rPr sz="2700" spc="45" dirty="0">
                <a:latin typeface="Trebuchet MS"/>
                <a:cs typeface="Trebuchet MS"/>
              </a:rPr>
              <a:t>ADivisãoIconsisteemáreasondeapoeirainflamávelestápresentenoaremquantidadessufic </a:t>
            </a:r>
            <a:r>
              <a:rPr sz="2700" spc="-800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ientesparaatravésdeumaignição,provocarumaexplosão.</a:t>
            </a:r>
            <a:endParaRPr sz="2700">
              <a:latin typeface="Trebuchet MS"/>
              <a:cs typeface="Trebuchet MS"/>
            </a:endParaRPr>
          </a:p>
          <a:p>
            <a:pPr marL="12700" marR="250190" indent="85090">
              <a:lnSpc>
                <a:spcPct val="115700"/>
              </a:lnSpc>
              <a:spcBef>
                <a:spcPts val="5"/>
              </a:spcBef>
            </a:pPr>
            <a:r>
              <a:rPr sz="2700" spc="-20" dirty="0">
                <a:latin typeface="Trebuchet MS"/>
                <a:cs typeface="Trebuchet MS"/>
              </a:rPr>
              <a:t>A </a:t>
            </a:r>
            <a:r>
              <a:rPr sz="2700" spc="65" dirty="0">
                <a:latin typeface="Trebuchet MS"/>
                <a:cs typeface="Trebuchet MS"/>
              </a:rPr>
              <a:t>Divisão </a:t>
            </a:r>
            <a:r>
              <a:rPr sz="2700" spc="35" dirty="0">
                <a:latin typeface="Trebuchet MS"/>
                <a:cs typeface="Trebuchet MS"/>
              </a:rPr>
              <a:t>II </a:t>
            </a:r>
            <a:r>
              <a:rPr sz="2700" spc="55" dirty="0">
                <a:latin typeface="Trebuchet MS"/>
                <a:cs typeface="Trebuchet MS"/>
              </a:rPr>
              <a:t>consiste </a:t>
            </a:r>
            <a:r>
              <a:rPr sz="2700" spc="25" dirty="0">
                <a:latin typeface="Trebuchet MS"/>
                <a:cs typeface="Trebuchet MS"/>
              </a:rPr>
              <a:t>em </a:t>
            </a:r>
            <a:r>
              <a:rPr sz="2700" spc="60" dirty="0">
                <a:latin typeface="Trebuchet MS"/>
                <a:cs typeface="Trebuchet MS"/>
              </a:rPr>
              <a:t>áreas </a:t>
            </a:r>
            <a:r>
              <a:rPr sz="2700" spc="80" dirty="0">
                <a:latin typeface="Trebuchet MS"/>
                <a:cs typeface="Trebuchet MS"/>
              </a:rPr>
              <a:t>onde </a:t>
            </a:r>
            <a:r>
              <a:rPr sz="2700" spc="55" dirty="0">
                <a:latin typeface="Trebuchet MS"/>
                <a:cs typeface="Trebuchet MS"/>
              </a:rPr>
              <a:t>a </a:t>
            </a:r>
            <a:r>
              <a:rPr sz="2700" spc="25" dirty="0">
                <a:latin typeface="Trebuchet MS"/>
                <a:cs typeface="Trebuchet MS"/>
              </a:rPr>
              <a:t>concentração </a:t>
            </a:r>
            <a:r>
              <a:rPr sz="2700" spc="55" dirty="0">
                <a:latin typeface="Trebuchet MS"/>
                <a:cs typeface="Trebuchet MS"/>
              </a:rPr>
              <a:t>de </a:t>
            </a:r>
            <a:r>
              <a:rPr sz="2700" spc="30" dirty="0">
                <a:latin typeface="Trebuchet MS"/>
                <a:cs typeface="Trebuchet MS"/>
              </a:rPr>
              <a:t>inflamáveis </a:t>
            </a:r>
            <a:r>
              <a:rPr sz="2700" spc="85" dirty="0">
                <a:latin typeface="Trebuchet MS"/>
                <a:cs typeface="Trebuchet MS"/>
              </a:rPr>
              <a:t>não </a:t>
            </a:r>
            <a:r>
              <a:rPr sz="2700" spc="5" dirty="0">
                <a:latin typeface="Trebuchet MS"/>
                <a:cs typeface="Trebuchet MS"/>
              </a:rPr>
              <a:t>é </a:t>
            </a:r>
            <a:r>
              <a:rPr sz="2700" dirty="0">
                <a:latin typeface="Trebuchet MS"/>
                <a:cs typeface="Trebuchet MS"/>
              </a:rPr>
              <a:t>provável, </a:t>
            </a:r>
            <a:r>
              <a:rPr sz="2700" spc="5" dirty="0">
                <a:latin typeface="Trebuchet MS"/>
                <a:cs typeface="Trebuchet MS"/>
              </a:rPr>
              <a:t> </a:t>
            </a:r>
            <a:r>
              <a:rPr sz="2700" spc="65" dirty="0">
                <a:latin typeface="Trebuchet MS"/>
                <a:cs typeface="Trebuchet MS"/>
              </a:rPr>
              <a:t>porémo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acúmulo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de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65" dirty="0">
                <a:latin typeface="Trebuchet MS"/>
                <a:cs typeface="Trebuchet MS"/>
              </a:rPr>
              <a:t>poeiras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poderia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provocar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dirty="0">
                <a:latin typeface="Trebuchet MS"/>
                <a:cs typeface="Trebuchet MS"/>
              </a:rPr>
              <a:t>interferência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70" dirty="0">
                <a:latin typeface="Trebuchet MS"/>
                <a:cs typeface="Trebuchet MS"/>
              </a:rPr>
              <a:t>na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70" dirty="0">
                <a:latin typeface="Trebuchet MS"/>
                <a:cs typeface="Trebuchet MS"/>
              </a:rPr>
              <a:t>dissipação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114" dirty="0">
                <a:latin typeface="Trebuchet MS"/>
                <a:cs typeface="Trebuchet MS"/>
              </a:rPr>
              <a:t>do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calor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140" dirty="0">
                <a:latin typeface="Trebuchet MS"/>
                <a:cs typeface="Trebuchet MS"/>
              </a:rPr>
              <a:t>dos </a:t>
            </a:r>
            <a:r>
              <a:rPr sz="2700" spc="-800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equipamentoselétricosprovocandoignição.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E1DB8BCB-634D-2DDE-88B3-F96CDE2E0A26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407323"/>
            <a:ext cx="14154149" cy="338137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08589" y="1998967"/>
            <a:ext cx="683704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50" dirty="0">
                <a:solidFill>
                  <a:srgbClr val="787E11"/>
                </a:solidFill>
                <a:latin typeface="Trebuchet MS"/>
                <a:cs typeface="Trebuchet MS"/>
              </a:rPr>
              <a:t>Classe</a:t>
            </a:r>
            <a:r>
              <a:rPr sz="4000" spc="-29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4000" spc="40" dirty="0">
                <a:solidFill>
                  <a:srgbClr val="787E11"/>
                </a:solidFill>
                <a:latin typeface="Trebuchet MS"/>
                <a:cs typeface="Trebuchet MS"/>
              </a:rPr>
              <a:t>II</a:t>
            </a:r>
            <a:r>
              <a:rPr sz="4000" spc="-29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4000" spc="610" dirty="0">
                <a:solidFill>
                  <a:srgbClr val="787E11"/>
                </a:solidFill>
                <a:latin typeface="Trebuchet MS"/>
                <a:cs typeface="Trebuchet MS"/>
              </a:rPr>
              <a:t>–</a:t>
            </a:r>
            <a:r>
              <a:rPr sz="4000" spc="-29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4000" spc="60" dirty="0">
                <a:solidFill>
                  <a:srgbClr val="787E11"/>
                </a:solidFill>
                <a:latin typeface="Trebuchet MS"/>
                <a:cs typeface="Trebuchet MS"/>
              </a:rPr>
              <a:t>Poeiras</a:t>
            </a:r>
            <a:r>
              <a:rPr sz="4000" spc="-285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4000" spc="20" dirty="0">
                <a:solidFill>
                  <a:srgbClr val="787E11"/>
                </a:solidFill>
                <a:latin typeface="Trebuchet MS"/>
                <a:cs typeface="Trebuchet MS"/>
              </a:rPr>
              <a:t>Inflamáveis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6191" y="3379265"/>
            <a:ext cx="82518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125" dirty="0">
                <a:latin typeface="Trebuchet MS"/>
                <a:cs typeface="Trebuchet MS"/>
              </a:rPr>
              <a:t>Os</a:t>
            </a:r>
            <a:r>
              <a:rPr sz="3200" spc="-130" dirty="0">
                <a:latin typeface="Trebuchet MS"/>
                <a:cs typeface="Trebuchet MS"/>
              </a:rPr>
              <a:t> </a:t>
            </a:r>
            <a:r>
              <a:rPr sz="3200" spc="100" dirty="0">
                <a:latin typeface="Trebuchet MS"/>
                <a:cs typeface="Trebuchet MS"/>
              </a:rPr>
              <a:t>grupos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75" dirty="0">
                <a:latin typeface="Trebuchet MS"/>
                <a:cs typeface="Trebuchet MS"/>
              </a:rPr>
              <a:t>que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-25" dirty="0">
                <a:latin typeface="Trebuchet MS"/>
                <a:cs typeface="Trebuchet MS"/>
              </a:rPr>
              <a:t>fazem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5" dirty="0">
                <a:latin typeface="Trebuchet MS"/>
                <a:cs typeface="Trebuchet MS"/>
              </a:rPr>
              <a:t>parte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desta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Classe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-5" dirty="0">
                <a:latin typeface="Trebuchet MS"/>
                <a:cs typeface="Trebuchet MS"/>
              </a:rPr>
              <a:t>são: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B6D9926E-1A26-C927-8497-4C007DC8A971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0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9"/>
                </a:moveTo>
                <a:lnTo>
                  <a:pt x="1756815" y="6085859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9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686281" y="0"/>
            <a:ext cx="10601878" cy="10285330"/>
            <a:chOff x="7686281" y="0"/>
            <a:chExt cx="10601878" cy="10285330"/>
          </a:xfrm>
        </p:grpSpPr>
        <p:sp>
          <p:nvSpPr>
            <p:cNvPr id="4" name="object 4"/>
            <p:cNvSpPr/>
            <p:nvPr/>
          </p:nvSpPr>
          <p:spPr>
            <a:xfrm>
              <a:off x="9859850" y="563974"/>
              <a:ext cx="4961255" cy="4297045"/>
            </a:xfrm>
            <a:custGeom>
              <a:avLst/>
              <a:gdLst/>
              <a:ahLst/>
              <a:cxnLst/>
              <a:rect l="l" t="t" r="r" b="b"/>
              <a:pathLst>
                <a:path w="4961255" h="4297045">
                  <a:moveTo>
                    <a:pt x="3720976" y="4296462"/>
                  </a:moveTo>
                  <a:lnTo>
                    <a:pt x="1240267" y="4296462"/>
                  </a:lnTo>
                  <a:lnTo>
                    <a:pt x="0" y="2148232"/>
                  </a:lnTo>
                  <a:lnTo>
                    <a:pt x="1240267" y="0"/>
                  </a:lnTo>
                  <a:lnTo>
                    <a:pt x="3720802" y="0"/>
                  </a:lnTo>
                  <a:lnTo>
                    <a:pt x="4961071" y="2147931"/>
                  </a:lnTo>
                  <a:lnTo>
                    <a:pt x="4961071" y="2148531"/>
                  </a:lnTo>
                  <a:lnTo>
                    <a:pt x="3720976" y="4296462"/>
                  </a:lnTo>
                  <a:close/>
                </a:path>
              </a:pathLst>
            </a:custGeom>
            <a:solidFill>
              <a:srgbClr val="91A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27738" y="1970895"/>
              <a:ext cx="7323067" cy="634520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151769" y="0"/>
              <a:ext cx="4136390" cy="3177540"/>
            </a:xfrm>
            <a:custGeom>
              <a:avLst/>
              <a:gdLst/>
              <a:ahLst/>
              <a:cxnLst/>
              <a:rect l="l" t="t" r="r" b="b"/>
              <a:pathLst>
                <a:path w="4136390" h="3177540">
                  <a:moveTo>
                    <a:pt x="3720976" y="3176931"/>
                  </a:moveTo>
                  <a:lnTo>
                    <a:pt x="1240266" y="3176931"/>
                  </a:lnTo>
                  <a:lnTo>
                    <a:pt x="0" y="1028702"/>
                  </a:lnTo>
                  <a:lnTo>
                    <a:pt x="593912" y="0"/>
                  </a:lnTo>
                  <a:lnTo>
                    <a:pt x="4136228" y="0"/>
                  </a:lnTo>
                  <a:lnTo>
                    <a:pt x="4136228" y="2457686"/>
                  </a:lnTo>
                  <a:lnTo>
                    <a:pt x="3720976" y="3176931"/>
                  </a:lnTo>
                  <a:close/>
                </a:path>
              </a:pathLst>
            </a:custGeom>
            <a:solidFill>
              <a:srgbClr val="DADAD6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686281" y="6910305"/>
              <a:ext cx="3447415" cy="3375025"/>
            </a:xfrm>
            <a:custGeom>
              <a:avLst/>
              <a:gdLst/>
              <a:ahLst/>
              <a:cxnLst/>
              <a:rect l="l" t="t" r="r" b="b"/>
              <a:pathLst>
                <a:path w="3447415" h="3375025">
                  <a:moveTo>
                    <a:pt x="3446917" y="3374947"/>
                  </a:moveTo>
                  <a:lnTo>
                    <a:pt x="241893" y="3374947"/>
                  </a:lnTo>
                  <a:lnTo>
                    <a:pt x="70080" y="2500143"/>
                  </a:lnTo>
                  <a:lnTo>
                    <a:pt x="4956" y="1420953"/>
                  </a:lnTo>
                  <a:lnTo>
                    <a:pt x="0" y="504336"/>
                  </a:lnTo>
                  <a:lnTo>
                    <a:pt x="8686" y="117251"/>
                  </a:lnTo>
                  <a:lnTo>
                    <a:pt x="533624" y="345870"/>
                  </a:lnTo>
                  <a:lnTo>
                    <a:pt x="551097" y="299747"/>
                  </a:lnTo>
                  <a:lnTo>
                    <a:pt x="571571" y="250309"/>
                  </a:lnTo>
                  <a:lnTo>
                    <a:pt x="593884" y="200481"/>
                  </a:lnTo>
                  <a:lnTo>
                    <a:pt x="616871" y="153191"/>
                  </a:lnTo>
                  <a:lnTo>
                    <a:pt x="639368" y="111365"/>
                  </a:lnTo>
                  <a:lnTo>
                    <a:pt x="660214" y="77930"/>
                  </a:lnTo>
                  <a:lnTo>
                    <a:pt x="1841318" y="0"/>
                  </a:lnTo>
                  <a:lnTo>
                    <a:pt x="2386493" y="117251"/>
                  </a:lnTo>
                  <a:lnTo>
                    <a:pt x="2554323" y="282218"/>
                  </a:lnTo>
                  <a:lnTo>
                    <a:pt x="2489862" y="591843"/>
                  </a:lnTo>
                  <a:lnTo>
                    <a:pt x="1210145" y="640476"/>
                  </a:lnTo>
                  <a:lnTo>
                    <a:pt x="3212528" y="1512528"/>
                  </a:lnTo>
                  <a:lnTo>
                    <a:pt x="3214303" y="1568135"/>
                  </a:lnTo>
                  <a:lnTo>
                    <a:pt x="3216257" y="1624041"/>
                  </a:lnTo>
                  <a:lnTo>
                    <a:pt x="3218395" y="1680197"/>
                  </a:lnTo>
                  <a:lnTo>
                    <a:pt x="3220725" y="1736550"/>
                  </a:lnTo>
                  <a:lnTo>
                    <a:pt x="3223252" y="1793052"/>
                  </a:lnTo>
                  <a:lnTo>
                    <a:pt x="3225982" y="1849649"/>
                  </a:lnTo>
                  <a:lnTo>
                    <a:pt x="3228923" y="1906293"/>
                  </a:lnTo>
                  <a:lnTo>
                    <a:pt x="3232081" y="1962932"/>
                  </a:lnTo>
                  <a:lnTo>
                    <a:pt x="3235462" y="2019515"/>
                  </a:lnTo>
                  <a:lnTo>
                    <a:pt x="3239073" y="2075991"/>
                  </a:lnTo>
                  <a:lnTo>
                    <a:pt x="3242920" y="2132310"/>
                  </a:lnTo>
                  <a:lnTo>
                    <a:pt x="3247009" y="2188421"/>
                  </a:lnTo>
                  <a:lnTo>
                    <a:pt x="3251347" y="2244273"/>
                  </a:lnTo>
                  <a:lnTo>
                    <a:pt x="3255941" y="2299815"/>
                  </a:lnTo>
                  <a:lnTo>
                    <a:pt x="3260797" y="2354996"/>
                  </a:lnTo>
                  <a:lnTo>
                    <a:pt x="3265921" y="2409766"/>
                  </a:lnTo>
                  <a:lnTo>
                    <a:pt x="3271320" y="2464074"/>
                  </a:lnTo>
                  <a:lnTo>
                    <a:pt x="3277000" y="2517869"/>
                  </a:lnTo>
                  <a:lnTo>
                    <a:pt x="3282967" y="2571100"/>
                  </a:lnTo>
                  <a:lnTo>
                    <a:pt x="3289229" y="2623717"/>
                  </a:lnTo>
                  <a:lnTo>
                    <a:pt x="3295791" y="2675668"/>
                  </a:lnTo>
                  <a:lnTo>
                    <a:pt x="3302661" y="2726904"/>
                  </a:lnTo>
                  <a:lnTo>
                    <a:pt x="3309843" y="2777372"/>
                  </a:lnTo>
                  <a:lnTo>
                    <a:pt x="3317346" y="2827022"/>
                  </a:lnTo>
                  <a:lnTo>
                    <a:pt x="3325174" y="2875804"/>
                  </a:lnTo>
                  <a:lnTo>
                    <a:pt x="3333336" y="2923666"/>
                  </a:lnTo>
                  <a:lnTo>
                    <a:pt x="3341837" y="2970559"/>
                  </a:lnTo>
                  <a:lnTo>
                    <a:pt x="3350683" y="3016430"/>
                  </a:lnTo>
                  <a:lnTo>
                    <a:pt x="3359882" y="3061230"/>
                  </a:lnTo>
                  <a:lnTo>
                    <a:pt x="3369439" y="3104907"/>
                  </a:lnTo>
                  <a:lnTo>
                    <a:pt x="3379361" y="3147410"/>
                  </a:lnTo>
                  <a:lnTo>
                    <a:pt x="3389654" y="3188690"/>
                  </a:lnTo>
                  <a:lnTo>
                    <a:pt x="3400325" y="3228695"/>
                  </a:lnTo>
                  <a:lnTo>
                    <a:pt x="3411380" y="3267373"/>
                  </a:lnTo>
                  <a:lnTo>
                    <a:pt x="3422827" y="3304676"/>
                  </a:lnTo>
                  <a:lnTo>
                    <a:pt x="3434670" y="3340550"/>
                  </a:lnTo>
                  <a:lnTo>
                    <a:pt x="3446917" y="3374947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94967" y="7027556"/>
              <a:ext cx="3770629" cy="2908935"/>
            </a:xfrm>
            <a:custGeom>
              <a:avLst/>
              <a:gdLst/>
              <a:ahLst/>
              <a:cxnLst/>
              <a:rect l="l" t="t" r="r" b="b"/>
              <a:pathLst>
                <a:path w="3770629" h="2908934">
                  <a:moveTo>
                    <a:pt x="3770464" y="2908633"/>
                  </a:moveTo>
                  <a:lnTo>
                    <a:pt x="565441" y="2908633"/>
                  </a:lnTo>
                  <a:lnTo>
                    <a:pt x="252853" y="2153351"/>
                  </a:lnTo>
                  <a:lnTo>
                    <a:pt x="83398" y="1186931"/>
                  </a:lnTo>
                  <a:lnTo>
                    <a:pt x="13604" y="354204"/>
                  </a:lnTo>
                  <a:lnTo>
                    <a:pt x="0" y="0"/>
                  </a:lnTo>
                  <a:lnTo>
                    <a:pt x="632945" y="0"/>
                  </a:lnTo>
                  <a:lnTo>
                    <a:pt x="665560" y="378775"/>
                  </a:lnTo>
                  <a:lnTo>
                    <a:pt x="2419698" y="227584"/>
                  </a:lnTo>
                  <a:lnTo>
                    <a:pt x="2406374" y="114797"/>
                  </a:lnTo>
                  <a:lnTo>
                    <a:pt x="2377807" y="0"/>
                  </a:lnTo>
                  <a:lnTo>
                    <a:pt x="3204993" y="0"/>
                  </a:lnTo>
                  <a:lnTo>
                    <a:pt x="3218602" y="354204"/>
                  </a:lnTo>
                  <a:lnTo>
                    <a:pt x="3288406" y="1186931"/>
                  </a:lnTo>
                  <a:lnTo>
                    <a:pt x="3457872" y="2153351"/>
                  </a:lnTo>
                  <a:lnTo>
                    <a:pt x="3770464" y="2908633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297927" y="6792166"/>
              <a:ext cx="1835150" cy="615315"/>
            </a:xfrm>
            <a:custGeom>
              <a:avLst/>
              <a:gdLst/>
              <a:ahLst/>
              <a:cxnLst/>
              <a:rect l="l" t="t" r="r" b="b"/>
              <a:pathLst>
                <a:path w="1835150" h="615315">
                  <a:moveTo>
                    <a:pt x="49365" y="614844"/>
                  </a:moveTo>
                  <a:lnTo>
                    <a:pt x="50307" y="601537"/>
                  </a:lnTo>
                  <a:lnTo>
                    <a:pt x="50565" y="589585"/>
                  </a:lnTo>
                  <a:lnTo>
                    <a:pt x="50369" y="577652"/>
                  </a:lnTo>
                  <a:lnTo>
                    <a:pt x="47823" y="573553"/>
                  </a:lnTo>
                  <a:lnTo>
                    <a:pt x="41344" y="561980"/>
                  </a:lnTo>
                  <a:lnTo>
                    <a:pt x="32672" y="544014"/>
                  </a:lnTo>
                  <a:lnTo>
                    <a:pt x="23545" y="520741"/>
                  </a:lnTo>
                  <a:lnTo>
                    <a:pt x="18196" y="499939"/>
                  </a:lnTo>
                  <a:lnTo>
                    <a:pt x="18375" y="486074"/>
                  </a:lnTo>
                  <a:lnTo>
                    <a:pt x="22099" y="475197"/>
                  </a:lnTo>
                  <a:lnTo>
                    <a:pt x="27385" y="463357"/>
                  </a:lnTo>
                  <a:lnTo>
                    <a:pt x="27997" y="449348"/>
                  </a:lnTo>
                  <a:lnTo>
                    <a:pt x="22976" y="434388"/>
                  </a:lnTo>
                  <a:lnTo>
                    <a:pt x="18254" y="418170"/>
                  </a:lnTo>
                  <a:lnTo>
                    <a:pt x="19763" y="400386"/>
                  </a:lnTo>
                  <a:lnTo>
                    <a:pt x="22841" y="381921"/>
                  </a:lnTo>
                  <a:lnTo>
                    <a:pt x="20964" y="363268"/>
                  </a:lnTo>
                  <a:lnTo>
                    <a:pt x="17341" y="343529"/>
                  </a:lnTo>
                  <a:lnTo>
                    <a:pt x="15184" y="321805"/>
                  </a:lnTo>
                  <a:lnTo>
                    <a:pt x="12837" y="303642"/>
                  </a:lnTo>
                  <a:lnTo>
                    <a:pt x="7991" y="292270"/>
                  </a:lnTo>
                  <a:lnTo>
                    <a:pt x="2945" y="283381"/>
                  </a:lnTo>
                  <a:lnTo>
                    <a:pt x="0" y="272669"/>
                  </a:lnTo>
                  <a:lnTo>
                    <a:pt x="807" y="257369"/>
                  </a:lnTo>
                  <a:lnTo>
                    <a:pt x="4265" y="239380"/>
                  </a:lnTo>
                  <a:lnTo>
                    <a:pt x="8537" y="221325"/>
                  </a:lnTo>
                  <a:lnTo>
                    <a:pt x="11787" y="205825"/>
                  </a:lnTo>
                  <a:lnTo>
                    <a:pt x="12392" y="195694"/>
                  </a:lnTo>
                  <a:lnTo>
                    <a:pt x="11861" y="182517"/>
                  </a:lnTo>
                  <a:lnTo>
                    <a:pt x="9276" y="150806"/>
                  </a:lnTo>
                  <a:lnTo>
                    <a:pt x="61743" y="146283"/>
                  </a:lnTo>
                  <a:lnTo>
                    <a:pt x="61802" y="146726"/>
                  </a:lnTo>
                  <a:lnTo>
                    <a:pt x="1713665" y="4375"/>
                  </a:lnTo>
                  <a:lnTo>
                    <a:pt x="1713665" y="3902"/>
                  </a:lnTo>
                  <a:lnTo>
                    <a:pt x="1759042" y="0"/>
                  </a:lnTo>
                  <a:lnTo>
                    <a:pt x="1758275" y="13987"/>
                  </a:lnTo>
                  <a:lnTo>
                    <a:pt x="1757830" y="27132"/>
                  </a:lnTo>
                  <a:lnTo>
                    <a:pt x="1757594" y="48544"/>
                  </a:lnTo>
                  <a:lnTo>
                    <a:pt x="1756103" y="68964"/>
                  </a:lnTo>
                  <a:lnTo>
                    <a:pt x="1753174" y="89512"/>
                  </a:lnTo>
                  <a:lnTo>
                    <a:pt x="1751325" y="108320"/>
                  </a:lnTo>
                  <a:lnTo>
                    <a:pt x="1753074" y="123518"/>
                  </a:lnTo>
                  <a:lnTo>
                    <a:pt x="1758599" y="142758"/>
                  </a:lnTo>
                  <a:lnTo>
                    <a:pt x="1765017" y="169938"/>
                  </a:lnTo>
                  <a:lnTo>
                    <a:pt x="1770248" y="197633"/>
                  </a:lnTo>
                  <a:lnTo>
                    <a:pt x="1772217" y="218419"/>
                  </a:lnTo>
                  <a:lnTo>
                    <a:pt x="1775832" y="237025"/>
                  </a:lnTo>
                  <a:lnTo>
                    <a:pt x="1785382" y="260060"/>
                  </a:lnTo>
                  <a:lnTo>
                    <a:pt x="1797796" y="282851"/>
                  </a:lnTo>
                  <a:lnTo>
                    <a:pt x="1810002" y="300725"/>
                  </a:lnTo>
                  <a:lnTo>
                    <a:pt x="1818935" y="320348"/>
                  </a:lnTo>
                  <a:lnTo>
                    <a:pt x="1824411" y="347463"/>
                  </a:lnTo>
                  <a:lnTo>
                    <a:pt x="1827550" y="376013"/>
                  </a:lnTo>
                  <a:lnTo>
                    <a:pt x="1829471" y="399942"/>
                  </a:lnTo>
                  <a:lnTo>
                    <a:pt x="1832513" y="428457"/>
                  </a:lnTo>
                  <a:lnTo>
                    <a:pt x="1833999" y="444810"/>
                  </a:lnTo>
                  <a:lnTo>
                    <a:pt x="1834759" y="460963"/>
                  </a:lnTo>
                  <a:lnTo>
                    <a:pt x="1781642" y="465545"/>
                  </a:lnTo>
                  <a:lnTo>
                    <a:pt x="1780839" y="447035"/>
                  </a:lnTo>
                  <a:lnTo>
                    <a:pt x="1779012" y="424980"/>
                  </a:lnTo>
                  <a:lnTo>
                    <a:pt x="1777429" y="401899"/>
                  </a:lnTo>
                  <a:lnTo>
                    <a:pt x="1777358" y="380312"/>
                  </a:lnTo>
                  <a:lnTo>
                    <a:pt x="1776783" y="360409"/>
                  </a:lnTo>
                  <a:lnTo>
                    <a:pt x="1773599" y="346077"/>
                  </a:lnTo>
                  <a:lnTo>
                    <a:pt x="1769539" y="335935"/>
                  </a:lnTo>
                  <a:lnTo>
                    <a:pt x="1766339" y="328604"/>
                  </a:lnTo>
                  <a:lnTo>
                    <a:pt x="1763955" y="318018"/>
                  </a:lnTo>
                  <a:lnTo>
                    <a:pt x="1762118" y="301830"/>
                  </a:lnTo>
                  <a:lnTo>
                    <a:pt x="1762213" y="284240"/>
                  </a:lnTo>
                  <a:lnTo>
                    <a:pt x="1765630" y="269447"/>
                  </a:lnTo>
                  <a:lnTo>
                    <a:pt x="1766646" y="263007"/>
                  </a:lnTo>
                  <a:lnTo>
                    <a:pt x="1765146" y="254846"/>
                  </a:lnTo>
                  <a:lnTo>
                    <a:pt x="1761812" y="245471"/>
                  </a:lnTo>
                  <a:lnTo>
                    <a:pt x="1757328" y="235389"/>
                  </a:lnTo>
                  <a:lnTo>
                    <a:pt x="54269" y="235389"/>
                  </a:lnTo>
                  <a:lnTo>
                    <a:pt x="52205" y="243641"/>
                  </a:lnTo>
                  <a:lnTo>
                    <a:pt x="51957" y="252514"/>
                  </a:lnTo>
                  <a:lnTo>
                    <a:pt x="52541" y="263194"/>
                  </a:lnTo>
                  <a:lnTo>
                    <a:pt x="52969" y="276867"/>
                  </a:lnTo>
                  <a:lnTo>
                    <a:pt x="52379" y="293370"/>
                  </a:lnTo>
                  <a:lnTo>
                    <a:pt x="50750" y="305031"/>
                  </a:lnTo>
                  <a:lnTo>
                    <a:pt x="48495" y="314280"/>
                  </a:lnTo>
                  <a:lnTo>
                    <a:pt x="46027" y="323549"/>
                  </a:lnTo>
                  <a:lnTo>
                    <a:pt x="46409" y="357375"/>
                  </a:lnTo>
                  <a:lnTo>
                    <a:pt x="50617" y="421317"/>
                  </a:lnTo>
                  <a:lnTo>
                    <a:pt x="55993" y="489273"/>
                  </a:lnTo>
                  <a:lnTo>
                    <a:pt x="59882" y="535139"/>
                  </a:lnTo>
                  <a:lnTo>
                    <a:pt x="64062" y="576784"/>
                  </a:lnTo>
                  <a:lnTo>
                    <a:pt x="65889" y="595526"/>
                  </a:lnTo>
                  <a:lnTo>
                    <a:pt x="67090" y="613307"/>
                  </a:lnTo>
                  <a:lnTo>
                    <a:pt x="49365" y="614844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78329" y="1971205"/>
            <a:ext cx="4610735" cy="1198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700" spc="185" dirty="0"/>
              <a:t>D</a:t>
            </a:r>
            <a:r>
              <a:rPr sz="7700" spc="-125" dirty="0"/>
              <a:t>E</a:t>
            </a:r>
            <a:r>
              <a:rPr sz="7700" spc="-360" dirty="0"/>
              <a:t>F</a:t>
            </a:r>
            <a:r>
              <a:rPr sz="7700" spc="40" dirty="0"/>
              <a:t>I</a:t>
            </a:r>
            <a:r>
              <a:rPr sz="7700" spc="180" dirty="0"/>
              <a:t>N</a:t>
            </a:r>
            <a:r>
              <a:rPr sz="7700" spc="40" dirty="0"/>
              <a:t>I</a:t>
            </a:r>
            <a:r>
              <a:rPr sz="7700" spc="-315" dirty="0"/>
              <a:t>Ç</a:t>
            </a:r>
            <a:r>
              <a:rPr sz="7700" spc="-135" dirty="0"/>
              <a:t>Ã</a:t>
            </a:r>
            <a:r>
              <a:rPr sz="7700" spc="130" dirty="0"/>
              <a:t>O</a:t>
            </a:r>
            <a:endParaRPr sz="7700"/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9497" y="3604773"/>
            <a:ext cx="114300" cy="1142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9497" y="4128648"/>
            <a:ext cx="114300" cy="114299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921923" y="3315828"/>
            <a:ext cx="9672955" cy="522287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98425">
              <a:lnSpc>
                <a:spcPct val="100000"/>
              </a:lnSpc>
              <a:spcBef>
                <a:spcPts val="625"/>
              </a:spcBef>
            </a:pPr>
            <a:r>
              <a:rPr sz="3000" spc="-30" dirty="0">
                <a:latin typeface="Trebuchet MS"/>
                <a:cs typeface="Trebuchet MS"/>
              </a:rPr>
              <a:t>Espaço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50" dirty="0">
                <a:latin typeface="Trebuchet MS"/>
                <a:cs typeface="Trebuchet MS"/>
              </a:rPr>
              <a:t>confinado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30" dirty="0">
                <a:latin typeface="Trebuchet MS"/>
                <a:cs typeface="Trebuchet MS"/>
              </a:rPr>
              <a:t>“perturbado”</a:t>
            </a:r>
            <a:endParaRPr sz="3000">
              <a:latin typeface="Trebuchet MS"/>
              <a:cs typeface="Trebuchet MS"/>
            </a:endParaRPr>
          </a:p>
          <a:p>
            <a:pPr marL="12700" marR="287020" indent="85725">
              <a:lnSpc>
                <a:spcPct val="114599"/>
              </a:lnSpc>
            </a:pPr>
            <a:r>
              <a:rPr sz="3000" spc="-120" dirty="0">
                <a:latin typeface="Trebuchet MS"/>
                <a:cs typeface="Trebuchet MS"/>
              </a:rPr>
              <a:t>Característica</a:t>
            </a:r>
            <a:r>
              <a:rPr sz="3000" spc="-335" dirty="0">
                <a:latin typeface="Trebuchet MS"/>
                <a:cs typeface="Trebuchet MS"/>
              </a:rPr>
              <a:t> </a:t>
            </a:r>
            <a:r>
              <a:rPr sz="3000" spc="25" dirty="0">
                <a:latin typeface="Trebuchet MS"/>
                <a:cs typeface="Trebuchet MS"/>
              </a:rPr>
              <a:t>da</a:t>
            </a:r>
            <a:r>
              <a:rPr sz="3000" spc="-335" dirty="0">
                <a:latin typeface="Trebuchet MS"/>
                <a:cs typeface="Trebuchet MS"/>
              </a:rPr>
              <a:t> </a:t>
            </a:r>
            <a:r>
              <a:rPr sz="3000" spc="-95" dirty="0">
                <a:latin typeface="Trebuchet MS"/>
                <a:cs typeface="Trebuchet MS"/>
              </a:rPr>
              <a:t>alteração</a:t>
            </a:r>
            <a:r>
              <a:rPr sz="3000" spc="-330" dirty="0">
                <a:latin typeface="Trebuchet MS"/>
                <a:cs typeface="Trebuchet MS"/>
              </a:rPr>
              <a:t> </a:t>
            </a:r>
            <a:r>
              <a:rPr sz="3000" spc="-30" dirty="0">
                <a:latin typeface="Trebuchet MS"/>
                <a:cs typeface="Trebuchet MS"/>
              </a:rPr>
              <a:t>ocasionada</a:t>
            </a:r>
            <a:r>
              <a:rPr sz="3000" spc="-335" dirty="0">
                <a:latin typeface="Trebuchet MS"/>
                <a:cs typeface="Trebuchet MS"/>
              </a:rPr>
              <a:t> </a:t>
            </a:r>
            <a:r>
              <a:rPr sz="3000" spc="-95" dirty="0">
                <a:latin typeface="Trebuchet MS"/>
                <a:cs typeface="Trebuchet MS"/>
              </a:rPr>
              <a:t>pela(s)</a:t>
            </a:r>
            <a:r>
              <a:rPr sz="3000" spc="-330" dirty="0">
                <a:latin typeface="Trebuchet MS"/>
                <a:cs typeface="Trebuchet MS"/>
              </a:rPr>
              <a:t> </a:t>
            </a:r>
            <a:r>
              <a:rPr sz="3000" spc="-100" dirty="0">
                <a:latin typeface="Trebuchet MS"/>
                <a:cs typeface="Trebuchet MS"/>
              </a:rPr>
              <a:t>atividade(s) </a:t>
            </a:r>
            <a:r>
              <a:rPr sz="3000" spc="-890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q</a:t>
            </a:r>
            <a:r>
              <a:rPr sz="3000" spc="-15" dirty="0">
                <a:latin typeface="Trebuchet MS"/>
                <a:cs typeface="Trebuchet MS"/>
              </a:rPr>
              <a:t>u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-65" dirty="0">
                <a:latin typeface="Trebuchet MS"/>
                <a:cs typeface="Trebuchet MS"/>
              </a:rPr>
              <a:t>á</a:t>
            </a:r>
            <a:r>
              <a:rPr sz="3000" spc="-250" dirty="0">
                <a:latin typeface="Trebuchet MS"/>
                <a:cs typeface="Trebuchet MS"/>
              </a:rPr>
              <a:t>(</a:t>
            </a:r>
            <a:r>
              <a:rPr sz="3000" spc="-65" dirty="0">
                <a:latin typeface="Trebuchet MS"/>
                <a:cs typeface="Trebuchet MS"/>
              </a:rPr>
              <a:t>ã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130" dirty="0">
                <a:latin typeface="Trebuchet MS"/>
                <a:cs typeface="Trebuchet MS"/>
              </a:rPr>
              <a:t>)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170" dirty="0">
                <a:latin typeface="Trebuchet MS"/>
                <a:cs typeface="Trebuchet MS"/>
              </a:rPr>
              <a:t>x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175" dirty="0">
                <a:latin typeface="Trebuchet MS"/>
                <a:cs typeface="Trebuchet MS"/>
              </a:rPr>
              <a:t>c</a:t>
            </a:r>
            <a:r>
              <a:rPr sz="3000" spc="-15" dirty="0">
                <a:latin typeface="Trebuchet MS"/>
                <a:cs typeface="Trebuchet MS"/>
              </a:rPr>
              <a:t>u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250" dirty="0">
                <a:latin typeface="Trebuchet MS"/>
                <a:cs typeface="Trebuchet MS"/>
              </a:rPr>
              <a:t>(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130" dirty="0">
                <a:latin typeface="Trebuchet MS"/>
                <a:cs typeface="Trebuchet MS"/>
              </a:rPr>
              <a:t>)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130" dirty="0">
                <a:latin typeface="Trebuchet MS"/>
                <a:cs typeface="Trebuchet MS"/>
              </a:rPr>
              <a:t>ri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10" dirty="0">
                <a:latin typeface="Trebuchet MS"/>
                <a:cs typeface="Trebuchet MS"/>
              </a:rPr>
              <a:t>r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10" dirty="0">
                <a:latin typeface="Trebuchet MS"/>
                <a:cs typeface="Trebuchet MS"/>
              </a:rPr>
              <a:t>p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75" dirty="0">
                <a:latin typeface="Trebuchet MS"/>
                <a:cs typeface="Trebuchet MS"/>
              </a:rPr>
              <a:t>ç</a:t>
            </a:r>
            <a:r>
              <a:rPr sz="3000" spc="100" dirty="0">
                <a:latin typeface="Trebuchet MS"/>
                <a:cs typeface="Trebuchet MS"/>
              </a:rPr>
              <a:t>o  </a:t>
            </a:r>
            <a:r>
              <a:rPr sz="3000" spc="-95" dirty="0">
                <a:latin typeface="Trebuchet MS"/>
                <a:cs typeface="Trebuchet MS"/>
              </a:rPr>
              <a:t>confinado, </a:t>
            </a:r>
            <a:r>
              <a:rPr sz="3000" spc="35" dirty="0">
                <a:latin typeface="Trebuchet MS"/>
                <a:cs typeface="Trebuchet MS"/>
              </a:rPr>
              <a:t>sua </a:t>
            </a:r>
            <a:r>
              <a:rPr sz="3000" spc="-60" dirty="0">
                <a:latin typeface="Trebuchet MS"/>
                <a:cs typeface="Trebuchet MS"/>
              </a:rPr>
              <a:t>dinâmica </a:t>
            </a:r>
            <a:r>
              <a:rPr sz="3000" dirty="0">
                <a:latin typeface="Trebuchet MS"/>
                <a:cs typeface="Trebuchet MS"/>
              </a:rPr>
              <a:t>de </a:t>
            </a:r>
            <a:r>
              <a:rPr sz="3000" spc="-60" dirty="0">
                <a:latin typeface="Trebuchet MS"/>
                <a:cs typeface="Trebuchet MS"/>
              </a:rPr>
              <a:t>evolução </a:t>
            </a:r>
            <a:r>
              <a:rPr sz="3000" dirty="0">
                <a:latin typeface="Trebuchet MS"/>
                <a:cs typeface="Trebuchet MS"/>
              </a:rPr>
              <a:t>de </a:t>
            </a:r>
            <a:r>
              <a:rPr sz="3000" spc="-30" dirty="0">
                <a:latin typeface="Trebuchet MS"/>
                <a:cs typeface="Trebuchet MS"/>
              </a:rPr>
              <a:t>riscos </a:t>
            </a:r>
            <a:r>
              <a:rPr sz="3000" spc="-25" dirty="0">
                <a:latin typeface="Trebuchet MS"/>
                <a:cs typeface="Trebuchet MS"/>
              </a:rPr>
              <a:t>associada </a:t>
            </a:r>
            <a:r>
              <a:rPr sz="3000" spc="-890" dirty="0">
                <a:latin typeface="Trebuchet MS"/>
                <a:cs typeface="Trebuchet MS"/>
              </a:rPr>
              <a:t> </a:t>
            </a:r>
            <a:r>
              <a:rPr sz="3000" spc="45" dirty="0">
                <a:latin typeface="Trebuchet MS"/>
                <a:cs typeface="Trebuchet MS"/>
              </a:rPr>
              <a:t>aos </a:t>
            </a:r>
            <a:r>
              <a:rPr sz="3000" spc="-30" dirty="0">
                <a:latin typeface="Trebuchet MS"/>
                <a:cs typeface="Trebuchet MS"/>
              </a:rPr>
              <a:t>riscos </a:t>
            </a:r>
            <a:r>
              <a:rPr sz="3000" spc="-55" dirty="0">
                <a:latin typeface="Trebuchet MS"/>
                <a:cs typeface="Trebuchet MS"/>
              </a:rPr>
              <a:t>presentes </a:t>
            </a:r>
            <a:r>
              <a:rPr sz="3000" spc="70" dirty="0">
                <a:latin typeface="Trebuchet MS"/>
                <a:cs typeface="Trebuchet MS"/>
              </a:rPr>
              <a:t>no </a:t>
            </a:r>
            <a:r>
              <a:rPr sz="3000" spc="-30" dirty="0">
                <a:latin typeface="Trebuchet MS"/>
                <a:cs typeface="Trebuchet MS"/>
              </a:rPr>
              <a:t>espaço </a:t>
            </a:r>
            <a:r>
              <a:rPr sz="3000" spc="-50" dirty="0">
                <a:latin typeface="Trebuchet MS"/>
                <a:cs typeface="Trebuchet MS"/>
              </a:rPr>
              <a:t>confinado </a:t>
            </a:r>
            <a:r>
              <a:rPr sz="3000" spc="-100" dirty="0">
                <a:latin typeface="Trebuchet MS"/>
                <a:cs typeface="Trebuchet MS"/>
              </a:rPr>
              <a:t>“não </a:t>
            </a:r>
            <a:r>
              <a:rPr sz="3000" spc="-95" dirty="0">
                <a:latin typeface="Trebuchet MS"/>
                <a:cs typeface="Trebuchet MS"/>
              </a:rPr>
              <a:t> </a:t>
            </a:r>
            <a:r>
              <a:rPr sz="3000" spc="-130" dirty="0">
                <a:latin typeface="Trebuchet MS"/>
                <a:cs typeface="Trebuchet MS"/>
              </a:rPr>
              <a:t>perturbado”.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55" dirty="0">
                <a:latin typeface="Trebuchet MS"/>
                <a:cs typeface="Trebuchet MS"/>
              </a:rPr>
              <a:t>Neste</a:t>
            </a:r>
            <a:r>
              <a:rPr sz="3000" spc="-340" dirty="0">
                <a:latin typeface="Trebuchet MS"/>
                <a:cs typeface="Trebuchet MS"/>
              </a:rPr>
              <a:t> </a:t>
            </a:r>
            <a:r>
              <a:rPr sz="3000" spc="-110" dirty="0">
                <a:latin typeface="Trebuchet MS"/>
                <a:cs typeface="Trebuchet MS"/>
              </a:rPr>
              <a:t>caso,</a:t>
            </a:r>
            <a:r>
              <a:rPr sz="3000" spc="-340" dirty="0">
                <a:latin typeface="Trebuchet MS"/>
                <a:cs typeface="Trebuchet MS"/>
              </a:rPr>
              <a:t> </a:t>
            </a:r>
            <a:r>
              <a:rPr sz="3000" spc="60" dirty="0">
                <a:latin typeface="Trebuchet MS"/>
                <a:cs typeface="Trebuchet MS"/>
              </a:rPr>
              <a:t>as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25" dirty="0">
                <a:latin typeface="Trebuchet MS"/>
                <a:cs typeface="Trebuchet MS"/>
              </a:rPr>
              <a:t>medidas</a:t>
            </a:r>
            <a:r>
              <a:rPr sz="3000" spc="-340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de</a:t>
            </a:r>
            <a:r>
              <a:rPr sz="3000" spc="-340" dirty="0">
                <a:latin typeface="Trebuchet MS"/>
                <a:cs typeface="Trebuchet MS"/>
              </a:rPr>
              <a:t> </a:t>
            </a:r>
            <a:r>
              <a:rPr sz="3000" spc="-80" dirty="0">
                <a:latin typeface="Trebuchet MS"/>
                <a:cs typeface="Trebuchet MS"/>
              </a:rPr>
              <a:t>controle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de</a:t>
            </a:r>
            <a:r>
              <a:rPr sz="3000" spc="-340" dirty="0">
                <a:latin typeface="Trebuchet MS"/>
                <a:cs typeface="Trebuchet MS"/>
              </a:rPr>
              <a:t> </a:t>
            </a:r>
            <a:r>
              <a:rPr sz="3000" spc="-30" dirty="0">
                <a:latin typeface="Trebuchet MS"/>
                <a:cs typeface="Trebuchet MS"/>
              </a:rPr>
              <a:t>riscos </a:t>
            </a:r>
            <a:r>
              <a:rPr sz="3000" spc="-25" dirty="0">
                <a:latin typeface="Trebuchet MS"/>
                <a:cs typeface="Trebuchet MS"/>
              </a:rPr>
              <a:t> </a:t>
            </a:r>
            <a:r>
              <a:rPr sz="3000" spc="45" dirty="0">
                <a:latin typeface="Trebuchet MS"/>
                <a:cs typeface="Trebuchet MS"/>
              </a:rPr>
              <a:t>são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0" dirty="0">
                <a:latin typeface="Trebuchet MS"/>
                <a:cs typeface="Trebuchet MS"/>
              </a:rPr>
              <a:t>baseadas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25" dirty="0">
                <a:latin typeface="Trebuchet MS"/>
                <a:cs typeface="Trebuchet MS"/>
              </a:rPr>
              <a:t>na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50" dirty="0">
                <a:latin typeface="Trebuchet MS"/>
                <a:cs typeface="Trebuchet MS"/>
              </a:rPr>
              <a:t>análise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80" dirty="0">
                <a:latin typeface="Trebuchet MS"/>
                <a:cs typeface="Trebuchet MS"/>
              </a:rPr>
              <a:t>preliminar</a:t>
            </a:r>
            <a:r>
              <a:rPr sz="3000" spc="-340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de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45" dirty="0">
                <a:latin typeface="Trebuchet MS"/>
                <a:cs typeface="Trebuchet MS"/>
              </a:rPr>
              <a:t>risco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35" dirty="0">
                <a:latin typeface="Trebuchet MS"/>
                <a:cs typeface="Trebuchet MS"/>
              </a:rPr>
              <a:t>(APR)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250">
              <a:latin typeface="Trebuchet MS"/>
              <a:cs typeface="Trebuchet MS"/>
            </a:endParaRPr>
          </a:p>
          <a:p>
            <a:pPr marR="5080" algn="r">
              <a:lnSpc>
                <a:spcPct val="100000"/>
              </a:lnSpc>
            </a:pPr>
            <a:r>
              <a:rPr sz="3400" b="1" spc="-110" dirty="0">
                <a:latin typeface="Tahoma"/>
                <a:cs typeface="Tahoma"/>
              </a:rPr>
              <a:t>NBR16.577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8954350B-8CFB-C46A-8903-2673E05A8876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2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6"/>
                </a:moveTo>
                <a:lnTo>
                  <a:pt x="1756813" y="6085856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6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08589" y="1998967"/>
            <a:ext cx="361569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20" dirty="0"/>
              <a:t>Inflamabilidade</a:t>
            </a:r>
            <a:endParaRPr sz="4000"/>
          </a:p>
        </p:txBody>
      </p:sp>
      <p:sp>
        <p:nvSpPr>
          <p:cNvPr id="7" name="object 7"/>
          <p:cNvSpPr txBox="1"/>
          <p:nvPr/>
        </p:nvSpPr>
        <p:spPr>
          <a:xfrm>
            <a:off x="808589" y="3368974"/>
            <a:ext cx="14576425" cy="335915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2700" spc="-10" dirty="0">
                <a:latin typeface="Trebuchet MS"/>
                <a:cs typeface="Trebuchet MS"/>
              </a:rPr>
              <a:t>Limite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15" dirty="0">
                <a:latin typeface="Trebuchet MS"/>
                <a:cs typeface="Trebuchet MS"/>
              </a:rPr>
              <a:t>inferior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de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explosividade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-50" dirty="0">
                <a:latin typeface="Trebuchet MS"/>
                <a:cs typeface="Trebuchet MS"/>
              </a:rPr>
              <a:t>(LIE)</a:t>
            </a:r>
            <a:endParaRPr sz="2700">
              <a:latin typeface="Trebuchet MS"/>
              <a:cs typeface="Trebuchet MS"/>
            </a:endParaRPr>
          </a:p>
          <a:p>
            <a:pPr marL="12700" marR="5080">
              <a:lnSpc>
                <a:spcPct val="115700"/>
              </a:lnSpc>
            </a:pPr>
            <a:r>
              <a:rPr sz="2700" spc="70" dirty="0">
                <a:latin typeface="Trebuchet MS"/>
                <a:cs typeface="Trebuchet MS"/>
              </a:rPr>
              <a:t>Ponto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80" dirty="0">
                <a:latin typeface="Trebuchet MS"/>
                <a:cs typeface="Trebuchet MS"/>
              </a:rPr>
              <a:t>onde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15" dirty="0">
                <a:latin typeface="Trebuchet MS"/>
                <a:cs typeface="Trebuchet MS"/>
              </a:rPr>
              <a:t>existe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a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mínima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concentração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para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65" dirty="0">
                <a:latin typeface="Trebuchet MS"/>
                <a:cs typeface="Trebuchet MS"/>
              </a:rPr>
              <a:t>que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uma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mistura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de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ar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-25" dirty="0">
                <a:latin typeface="Trebuchet MS"/>
                <a:cs typeface="Trebuchet MS"/>
              </a:rPr>
              <a:t>+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gás/vapor/poeira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95" dirty="0">
                <a:latin typeface="Trebuchet MS"/>
                <a:cs typeface="Trebuchet MS"/>
              </a:rPr>
              <a:t>se </a:t>
            </a:r>
            <a:r>
              <a:rPr sz="2700" spc="-795" dirty="0">
                <a:latin typeface="Trebuchet MS"/>
                <a:cs typeface="Trebuchet MS"/>
              </a:rPr>
              <a:t> </a:t>
            </a:r>
            <a:r>
              <a:rPr sz="2700" spc="-30" dirty="0">
                <a:latin typeface="Trebuchet MS"/>
                <a:cs typeface="Trebuchet MS"/>
              </a:rPr>
              <a:t>inflame.</a:t>
            </a:r>
            <a:endParaRPr sz="2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6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700" spc="-10" dirty="0">
                <a:latin typeface="Trebuchet MS"/>
                <a:cs typeface="Trebuchet MS"/>
              </a:rPr>
              <a:t>Limite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superior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de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explosividade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-15" dirty="0">
                <a:latin typeface="Trebuchet MS"/>
                <a:cs typeface="Trebuchet MS"/>
              </a:rPr>
              <a:t>(LSE)</a:t>
            </a:r>
            <a:endParaRPr sz="2700">
              <a:latin typeface="Trebuchet MS"/>
              <a:cs typeface="Trebuchet MS"/>
            </a:endParaRPr>
          </a:p>
          <a:p>
            <a:pPr marL="12700" marR="675005">
              <a:lnSpc>
                <a:spcPct val="115700"/>
              </a:lnSpc>
              <a:spcBef>
                <a:spcPts val="5"/>
              </a:spcBef>
            </a:pPr>
            <a:r>
              <a:rPr sz="2700" spc="70" dirty="0">
                <a:latin typeface="Trebuchet MS"/>
                <a:cs typeface="Trebuchet MS"/>
              </a:rPr>
              <a:t>Ponto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máximo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80" dirty="0">
                <a:latin typeface="Trebuchet MS"/>
                <a:cs typeface="Trebuchet MS"/>
              </a:rPr>
              <a:t>onde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ainda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15" dirty="0">
                <a:latin typeface="Trebuchet MS"/>
                <a:cs typeface="Trebuchet MS"/>
              </a:rPr>
              <a:t>existe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uma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concentração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de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mistura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de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ar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-25" dirty="0">
                <a:latin typeface="Trebuchet MS"/>
                <a:cs typeface="Trebuchet MS"/>
              </a:rPr>
              <a:t>+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gás/vapor/poeira </a:t>
            </a:r>
            <a:r>
              <a:rPr sz="2700" spc="-800" dirty="0">
                <a:latin typeface="Trebuchet MS"/>
                <a:cs typeface="Trebuchet MS"/>
              </a:rPr>
              <a:t> </a:t>
            </a:r>
            <a:r>
              <a:rPr sz="2700" spc="15" dirty="0">
                <a:latin typeface="Trebuchet MS"/>
                <a:cs typeface="Trebuchet MS"/>
              </a:rPr>
              <a:t>capaz</a:t>
            </a:r>
            <a:r>
              <a:rPr sz="2700" spc="-14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de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95" dirty="0">
                <a:latin typeface="Trebuchet MS"/>
                <a:cs typeface="Trebuchet MS"/>
              </a:rPr>
              <a:t>se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-20" dirty="0">
                <a:latin typeface="Trebuchet MS"/>
                <a:cs typeface="Trebuchet MS"/>
              </a:rPr>
              <a:t>inflamar.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F4813DF9-FCEF-382D-9E77-24936DE483B3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1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8"/>
                </a:moveTo>
                <a:lnTo>
                  <a:pt x="1756814" y="6085858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8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08589" y="1998964"/>
            <a:ext cx="361569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20" dirty="0"/>
              <a:t>Inflamabilidade</a:t>
            </a:r>
            <a:endParaRPr sz="4000"/>
          </a:p>
        </p:txBody>
      </p:sp>
      <p:sp>
        <p:nvSpPr>
          <p:cNvPr id="6" name="object 6"/>
          <p:cNvSpPr txBox="1"/>
          <p:nvPr/>
        </p:nvSpPr>
        <p:spPr>
          <a:xfrm>
            <a:off x="808589" y="2784437"/>
            <a:ext cx="15508605" cy="193040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610"/>
              </a:spcBef>
            </a:pPr>
            <a:r>
              <a:rPr sz="2700" spc="35" dirty="0">
                <a:solidFill>
                  <a:srgbClr val="787E11"/>
                </a:solidFill>
                <a:latin typeface="Trebuchet MS"/>
                <a:cs typeface="Trebuchet MS"/>
              </a:rPr>
              <a:t>Orientações</a:t>
            </a:r>
            <a:r>
              <a:rPr sz="2700" spc="-13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2700" spc="50" dirty="0">
                <a:solidFill>
                  <a:srgbClr val="787E11"/>
                </a:solidFill>
                <a:latin typeface="Trebuchet MS"/>
                <a:cs typeface="Trebuchet MS"/>
              </a:rPr>
              <a:t>para</a:t>
            </a:r>
            <a:r>
              <a:rPr sz="2700" spc="-13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2700" spc="15" dirty="0">
                <a:solidFill>
                  <a:srgbClr val="787E11"/>
                </a:solidFill>
                <a:latin typeface="Trebuchet MS"/>
                <a:cs typeface="Trebuchet MS"/>
              </a:rPr>
              <a:t>interpretação</a:t>
            </a:r>
            <a:r>
              <a:rPr sz="2700" spc="-13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2700" spc="114" dirty="0">
                <a:solidFill>
                  <a:srgbClr val="787E11"/>
                </a:solidFill>
                <a:latin typeface="Trebuchet MS"/>
                <a:cs typeface="Trebuchet MS"/>
              </a:rPr>
              <a:t>das</a:t>
            </a:r>
            <a:r>
              <a:rPr sz="2700" spc="-13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2700" spc="30" dirty="0">
                <a:solidFill>
                  <a:srgbClr val="787E11"/>
                </a:solidFill>
                <a:latin typeface="Trebuchet MS"/>
                <a:cs typeface="Trebuchet MS"/>
              </a:rPr>
              <a:t>faixas</a:t>
            </a:r>
            <a:r>
              <a:rPr sz="2700" spc="-13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2700" spc="55" dirty="0">
                <a:solidFill>
                  <a:srgbClr val="787E11"/>
                </a:solidFill>
                <a:latin typeface="Trebuchet MS"/>
                <a:cs typeface="Trebuchet MS"/>
              </a:rPr>
              <a:t>de</a:t>
            </a:r>
            <a:r>
              <a:rPr sz="2700" spc="-13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2700" spc="50" dirty="0">
                <a:solidFill>
                  <a:srgbClr val="787E11"/>
                </a:solidFill>
                <a:latin typeface="Trebuchet MS"/>
                <a:cs typeface="Trebuchet MS"/>
              </a:rPr>
              <a:t>explosividade</a:t>
            </a:r>
            <a:r>
              <a:rPr sz="2700" spc="-13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2700" spc="5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2700" spc="-13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2700" spc="25" dirty="0">
                <a:solidFill>
                  <a:srgbClr val="787E11"/>
                </a:solidFill>
                <a:latin typeface="Trebuchet MS"/>
                <a:cs typeface="Trebuchet MS"/>
              </a:rPr>
              <a:t>correlação</a:t>
            </a:r>
            <a:r>
              <a:rPr sz="2700" spc="-13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2700" spc="55" dirty="0">
                <a:solidFill>
                  <a:srgbClr val="787E11"/>
                </a:solidFill>
                <a:latin typeface="Trebuchet MS"/>
                <a:cs typeface="Trebuchet MS"/>
              </a:rPr>
              <a:t>de</a:t>
            </a:r>
            <a:r>
              <a:rPr sz="2700" spc="-13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2700" spc="100" dirty="0">
                <a:solidFill>
                  <a:srgbClr val="787E11"/>
                </a:solidFill>
                <a:latin typeface="Trebuchet MS"/>
                <a:cs typeface="Trebuchet MS"/>
              </a:rPr>
              <a:t>gases</a:t>
            </a:r>
            <a:r>
              <a:rPr sz="2700" spc="-13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2700" spc="20" dirty="0">
                <a:solidFill>
                  <a:srgbClr val="787E11"/>
                </a:solidFill>
                <a:latin typeface="Trebuchet MS"/>
                <a:cs typeface="Trebuchet MS"/>
              </a:rPr>
              <a:t>inflamáve</a:t>
            </a:r>
            <a:endParaRPr sz="2700">
              <a:latin typeface="Trebuchet MS"/>
              <a:cs typeface="Trebuchet MS"/>
            </a:endParaRPr>
          </a:p>
          <a:p>
            <a:pPr marL="12700" marR="5080" indent="85090">
              <a:lnSpc>
                <a:spcPct val="115700"/>
              </a:lnSpc>
            </a:pPr>
            <a:r>
              <a:rPr sz="2700" spc="-215" dirty="0">
                <a:latin typeface="Trebuchet MS"/>
                <a:cs typeface="Trebuchet MS"/>
              </a:rPr>
              <a:t>C.1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-20" dirty="0">
                <a:latin typeface="Trebuchet MS"/>
                <a:cs typeface="Trebuchet MS"/>
              </a:rPr>
              <a:t>A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escala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demonstra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a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correlação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5" dirty="0">
                <a:latin typeface="Trebuchet MS"/>
                <a:cs typeface="Trebuchet MS"/>
              </a:rPr>
              <a:t>entre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125" dirty="0">
                <a:latin typeface="Trebuchet MS"/>
                <a:cs typeface="Trebuchet MS"/>
              </a:rPr>
              <a:t>o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acionamento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114" dirty="0">
                <a:latin typeface="Trebuchet MS"/>
                <a:cs typeface="Trebuchet MS"/>
              </a:rPr>
              <a:t>do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alarme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114" dirty="0">
                <a:latin typeface="Trebuchet MS"/>
                <a:cs typeface="Trebuchet MS"/>
              </a:rPr>
              <a:t>do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-35" dirty="0">
                <a:latin typeface="Trebuchet MS"/>
                <a:cs typeface="Trebuchet MS"/>
              </a:rPr>
              <a:t>detector,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65" dirty="0">
                <a:latin typeface="Trebuchet MS"/>
                <a:cs typeface="Trebuchet MS"/>
              </a:rPr>
              <a:t>que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ocorre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com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a </a:t>
            </a:r>
            <a:r>
              <a:rPr sz="2700" spc="-795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presença </a:t>
            </a:r>
            <a:r>
              <a:rPr sz="2700" spc="55" dirty="0">
                <a:latin typeface="Trebuchet MS"/>
                <a:cs typeface="Trebuchet MS"/>
              </a:rPr>
              <a:t>de </a:t>
            </a:r>
            <a:r>
              <a:rPr sz="2700" spc="-40" dirty="0">
                <a:latin typeface="Trebuchet MS"/>
                <a:cs typeface="Trebuchet MS"/>
              </a:rPr>
              <a:t>10 </a:t>
            </a:r>
            <a:r>
              <a:rPr sz="2700" spc="655" dirty="0">
                <a:latin typeface="Trebuchet MS"/>
                <a:cs typeface="Trebuchet MS"/>
              </a:rPr>
              <a:t>% </a:t>
            </a:r>
            <a:r>
              <a:rPr sz="2700" spc="45" dirty="0">
                <a:latin typeface="Trebuchet MS"/>
                <a:cs typeface="Trebuchet MS"/>
              </a:rPr>
              <a:t>volume </a:t>
            </a:r>
            <a:r>
              <a:rPr sz="2700" spc="114" dirty="0">
                <a:latin typeface="Trebuchet MS"/>
                <a:cs typeface="Trebuchet MS"/>
              </a:rPr>
              <a:t>do </a:t>
            </a:r>
            <a:r>
              <a:rPr sz="2700" spc="5" dirty="0">
                <a:latin typeface="Trebuchet MS"/>
                <a:cs typeface="Trebuchet MS"/>
              </a:rPr>
              <a:t>LIE </a:t>
            </a:r>
            <a:r>
              <a:rPr sz="2700" spc="114" dirty="0">
                <a:latin typeface="Trebuchet MS"/>
                <a:cs typeface="Trebuchet MS"/>
              </a:rPr>
              <a:t>do </a:t>
            </a:r>
            <a:r>
              <a:rPr sz="2700" spc="-15" dirty="0">
                <a:latin typeface="Trebuchet MS"/>
                <a:cs typeface="Trebuchet MS"/>
              </a:rPr>
              <a:t>metano, </a:t>
            </a:r>
            <a:r>
              <a:rPr sz="2700" spc="5" dirty="0">
                <a:latin typeface="Trebuchet MS"/>
                <a:cs typeface="Trebuchet MS"/>
              </a:rPr>
              <a:t>e </a:t>
            </a:r>
            <a:r>
              <a:rPr sz="2700" spc="100" dirty="0">
                <a:latin typeface="Trebuchet MS"/>
                <a:cs typeface="Trebuchet MS"/>
              </a:rPr>
              <a:t>gases </a:t>
            </a:r>
            <a:r>
              <a:rPr sz="2700" spc="20" dirty="0">
                <a:latin typeface="Trebuchet MS"/>
                <a:cs typeface="Trebuchet MS"/>
              </a:rPr>
              <a:t>exemplificativos cujos </a:t>
            </a:r>
            <a:r>
              <a:rPr sz="2700" spc="55" dirty="0">
                <a:latin typeface="Trebuchet MS"/>
                <a:cs typeface="Trebuchet MS"/>
              </a:rPr>
              <a:t>valores </a:t>
            </a:r>
            <a:r>
              <a:rPr sz="2700" spc="140" dirty="0">
                <a:latin typeface="Trebuchet MS"/>
                <a:cs typeface="Trebuchet MS"/>
              </a:rPr>
              <a:t>dos </a:t>
            </a:r>
            <a:r>
              <a:rPr sz="2700" spc="5" dirty="0">
                <a:latin typeface="Trebuchet MS"/>
                <a:cs typeface="Trebuchet MS"/>
              </a:rPr>
              <a:t>LIE </a:t>
            </a:r>
            <a:r>
              <a:rPr sz="2700" spc="120" dirty="0">
                <a:latin typeface="Trebuchet MS"/>
                <a:cs typeface="Trebuchet MS"/>
              </a:rPr>
              <a:t>são </a:t>
            </a:r>
            <a:r>
              <a:rPr sz="2700" spc="125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inferiores.</a:t>
            </a:r>
            <a:endParaRPr sz="270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1289" y="4622012"/>
            <a:ext cx="11201398" cy="5664987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1506037" y="5497902"/>
            <a:ext cx="4074795" cy="3759835"/>
            <a:chOff x="11506037" y="5497902"/>
            <a:chExt cx="4074795" cy="3759835"/>
          </a:xfrm>
        </p:grpSpPr>
        <p:sp>
          <p:nvSpPr>
            <p:cNvPr id="9" name="object 9"/>
            <p:cNvSpPr/>
            <p:nvPr/>
          </p:nvSpPr>
          <p:spPr>
            <a:xfrm>
              <a:off x="11506037" y="5625052"/>
              <a:ext cx="3716654" cy="3632835"/>
            </a:xfrm>
            <a:custGeom>
              <a:avLst/>
              <a:gdLst/>
              <a:ahLst/>
              <a:cxnLst/>
              <a:rect l="l" t="t" r="r" b="b"/>
              <a:pathLst>
                <a:path w="3716655" h="3632834">
                  <a:moveTo>
                    <a:pt x="3716072" y="3632392"/>
                  </a:moveTo>
                  <a:lnTo>
                    <a:pt x="260782" y="3632392"/>
                  </a:lnTo>
                  <a:lnTo>
                    <a:pt x="75552" y="2690857"/>
                  </a:lnTo>
                  <a:lnTo>
                    <a:pt x="5343" y="1529345"/>
                  </a:lnTo>
                  <a:lnTo>
                    <a:pt x="0" y="542807"/>
                  </a:lnTo>
                  <a:lnTo>
                    <a:pt x="9364" y="126195"/>
                  </a:lnTo>
                  <a:lnTo>
                    <a:pt x="575293" y="372253"/>
                  </a:lnTo>
                  <a:lnTo>
                    <a:pt x="594130" y="322612"/>
                  </a:lnTo>
                  <a:lnTo>
                    <a:pt x="616203" y="269403"/>
                  </a:lnTo>
                  <a:lnTo>
                    <a:pt x="640257" y="215774"/>
                  </a:lnTo>
                  <a:lnTo>
                    <a:pt x="665039" y="164876"/>
                  </a:lnTo>
                  <a:lnTo>
                    <a:pt x="689294" y="119860"/>
                  </a:lnTo>
                  <a:lnTo>
                    <a:pt x="711767" y="83875"/>
                  </a:lnTo>
                  <a:lnTo>
                    <a:pt x="1985099" y="0"/>
                  </a:lnTo>
                  <a:lnTo>
                    <a:pt x="2572844" y="126195"/>
                  </a:lnTo>
                  <a:lnTo>
                    <a:pt x="2753780" y="303746"/>
                  </a:lnTo>
                  <a:lnTo>
                    <a:pt x="2684285" y="636990"/>
                  </a:lnTo>
                  <a:lnTo>
                    <a:pt x="1304640" y="689332"/>
                  </a:lnTo>
                  <a:lnTo>
                    <a:pt x="3463380" y="1627905"/>
                  </a:lnTo>
                  <a:lnTo>
                    <a:pt x="3467072" y="1738881"/>
                  </a:lnTo>
                  <a:lnTo>
                    <a:pt x="3469170" y="1794745"/>
                  </a:lnTo>
                  <a:lnTo>
                    <a:pt x="3471442" y="1850802"/>
                  </a:lnTo>
                  <a:lnTo>
                    <a:pt x="3473895" y="1907009"/>
                  </a:lnTo>
                  <a:lnTo>
                    <a:pt x="3476533" y="1963322"/>
                  </a:lnTo>
                  <a:lnTo>
                    <a:pt x="3479363" y="2019698"/>
                  </a:lnTo>
                  <a:lnTo>
                    <a:pt x="3482389" y="2076095"/>
                  </a:lnTo>
                  <a:lnTo>
                    <a:pt x="3485618" y="2132468"/>
                  </a:lnTo>
                  <a:lnTo>
                    <a:pt x="3489055" y="2188775"/>
                  </a:lnTo>
                  <a:lnTo>
                    <a:pt x="3492705" y="2244972"/>
                  </a:lnTo>
                  <a:lnTo>
                    <a:pt x="3496574" y="2301015"/>
                  </a:lnTo>
                  <a:lnTo>
                    <a:pt x="3500668" y="2356863"/>
                  </a:lnTo>
                  <a:lnTo>
                    <a:pt x="3504991" y="2412470"/>
                  </a:lnTo>
                  <a:lnTo>
                    <a:pt x="3509549" y="2467795"/>
                  </a:lnTo>
                  <a:lnTo>
                    <a:pt x="3514349" y="2522794"/>
                  </a:lnTo>
                  <a:lnTo>
                    <a:pt x="3519394" y="2577423"/>
                  </a:lnTo>
                  <a:lnTo>
                    <a:pt x="3524692" y="2631639"/>
                  </a:lnTo>
                  <a:lnTo>
                    <a:pt x="3530247" y="2685400"/>
                  </a:lnTo>
                  <a:lnTo>
                    <a:pt x="3536064" y="2738661"/>
                  </a:lnTo>
                  <a:lnTo>
                    <a:pt x="3542150" y="2791379"/>
                  </a:lnTo>
                  <a:lnTo>
                    <a:pt x="3548510" y="2843512"/>
                  </a:lnTo>
                  <a:lnTo>
                    <a:pt x="3555149" y="2895015"/>
                  </a:lnTo>
                  <a:lnTo>
                    <a:pt x="3562073" y="2945847"/>
                  </a:lnTo>
                  <a:lnTo>
                    <a:pt x="3569287" y="2995962"/>
                  </a:lnTo>
                  <a:lnTo>
                    <a:pt x="3576797" y="3045319"/>
                  </a:lnTo>
                  <a:lnTo>
                    <a:pt x="3584608" y="3093873"/>
                  </a:lnTo>
                  <a:lnTo>
                    <a:pt x="3592726" y="3141582"/>
                  </a:lnTo>
                  <a:lnTo>
                    <a:pt x="3601156" y="3188402"/>
                  </a:lnTo>
                  <a:lnTo>
                    <a:pt x="3609904" y="3234291"/>
                  </a:lnTo>
                  <a:lnTo>
                    <a:pt x="3618975" y="3279203"/>
                  </a:lnTo>
                  <a:lnTo>
                    <a:pt x="3628375" y="3323098"/>
                  </a:lnTo>
                  <a:lnTo>
                    <a:pt x="3638110" y="3365930"/>
                  </a:lnTo>
                  <a:lnTo>
                    <a:pt x="3648184" y="3407658"/>
                  </a:lnTo>
                  <a:lnTo>
                    <a:pt x="3658603" y="3448237"/>
                  </a:lnTo>
                  <a:lnTo>
                    <a:pt x="3669374" y="3487624"/>
                  </a:lnTo>
                  <a:lnTo>
                    <a:pt x="3680500" y="3525777"/>
                  </a:lnTo>
                  <a:lnTo>
                    <a:pt x="3691988" y="3562651"/>
                  </a:lnTo>
                  <a:lnTo>
                    <a:pt x="3703844" y="3598204"/>
                  </a:lnTo>
                  <a:lnTo>
                    <a:pt x="3716072" y="3632392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515401" y="5751247"/>
              <a:ext cx="4065270" cy="3130550"/>
            </a:xfrm>
            <a:custGeom>
              <a:avLst/>
              <a:gdLst/>
              <a:ahLst/>
              <a:cxnLst/>
              <a:rect l="l" t="t" r="r" b="b"/>
              <a:pathLst>
                <a:path w="4065269" h="3130550">
                  <a:moveTo>
                    <a:pt x="4064884" y="3130507"/>
                  </a:moveTo>
                  <a:lnTo>
                    <a:pt x="609594" y="3130507"/>
                  </a:lnTo>
                  <a:lnTo>
                    <a:pt x="272597" y="2317611"/>
                  </a:lnTo>
                  <a:lnTo>
                    <a:pt x="89910" y="1277472"/>
                  </a:lnTo>
                  <a:lnTo>
                    <a:pt x="14666" y="381223"/>
                  </a:lnTo>
                  <a:lnTo>
                    <a:pt x="0" y="0"/>
                  </a:lnTo>
                  <a:lnTo>
                    <a:pt x="682369" y="0"/>
                  </a:lnTo>
                  <a:lnTo>
                    <a:pt x="717531" y="407668"/>
                  </a:lnTo>
                  <a:lnTo>
                    <a:pt x="2608642" y="244944"/>
                  </a:lnTo>
                  <a:lnTo>
                    <a:pt x="2594278" y="123554"/>
                  </a:lnTo>
                  <a:lnTo>
                    <a:pt x="2563480" y="0"/>
                  </a:lnTo>
                  <a:lnTo>
                    <a:pt x="3455258" y="0"/>
                  </a:lnTo>
                  <a:lnTo>
                    <a:pt x="3469929" y="381223"/>
                  </a:lnTo>
                  <a:lnTo>
                    <a:pt x="3545184" y="1277472"/>
                  </a:lnTo>
                  <a:lnTo>
                    <a:pt x="3727882" y="2317611"/>
                  </a:lnTo>
                  <a:lnTo>
                    <a:pt x="4064884" y="3130507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165444" y="5497902"/>
              <a:ext cx="1978025" cy="662305"/>
            </a:xfrm>
            <a:custGeom>
              <a:avLst/>
              <a:gdLst/>
              <a:ahLst/>
              <a:cxnLst/>
              <a:rect l="l" t="t" r="r" b="b"/>
              <a:pathLst>
                <a:path w="1978025" h="662304">
                  <a:moveTo>
                    <a:pt x="53220" y="661745"/>
                  </a:moveTo>
                  <a:lnTo>
                    <a:pt x="54235" y="647423"/>
                  </a:lnTo>
                  <a:lnTo>
                    <a:pt x="54513" y="634559"/>
                  </a:lnTo>
                  <a:lnTo>
                    <a:pt x="54302" y="621716"/>
                  </a:lnTo>
                  <a:lnTo>
                    <a:pt x="51557" y="617305"/>
                  </a:lnTo>
                  <a:lnTo>
                    <a:pt x="44572" y="604848"/>
                  </a:lnTo>
                  <a:lnTo>
                    <a:pt x="35223" y="585512"/>
                  </a:lnTo>
                  <a:lnTo>
                    <a:pt x="25383" y="560464"/>
                  </a:lnTo>
                  <a:lnTo>
                    <a:pt x="19617" y="538075"/>
                  </a:lnTo>
                  <a:lnTo>
                    <a:pt x="19810" y="523152"/>
                  </a:lnTo>
                  <a:lnTo>
                    <a:pt x="23825" y="511445"/>
                  </a:lnTo>
                  <a:lnTo>
                    <a:pt x="29524" y="498703"/>
                  </a:lnTo>
                  <a:lnTo>
                    <a:pt x="30184" y="483625"/>
                  </a:lnTo>
                  <a:lnTo>
                    <a:pt x="24770" y="467524"/>
                  </a:lnTo>
                  <a:lnTo>
                    <a:pt x="19679" y="450069"/>
                  </a:lnTo>
                  <a:lnTo>
                    <a:pt x="21307" y="430928"/>
                  </a:lnTo>
                  <a:lnTo>
                    <a:pt x="24624" y="411055"/>
                  </a:lnTo>
                  <a:lnTo>
                    <a:pt x="22601" y="390979"/>
                  </a:lnTo>
                  <a:lnTo>
                    <a:pt x="18695" y="369734"/>
                  </a:lnTo>
                  <a:lnTo>
                    <a:pt x="16370" y="346352"/>
                  </a:lnTo>
                  <a:lnTo>
                    <a:pt x="13839" y="326804"/>
                  </a:lnTo>
                  <a:lnTo>
                    <a:pt x="8615" y="314565"/>
                  </a:lnTo>
                  <a:lnTo>
                    <a:pt x="3175" y="304998"/>
                  </a:lnTo>
                  <a:lnTo>
                    <a:pt x="0" y="293469"/>
                  </a:lnTo>
                  <a:lnTo>
                    <a:pt x="870" y="277001"/>
                  </a:lnTo>
                  <a:lnTo>
                    <a:pt x="4598" y="257640"/>
                  </a:lnTo>
                  <a:lnTo>
                    <a:pt x="9203" y="238208"/>
                  </a:lnTo>
                  <a:lnTo>
                    <a:pt x="12707" y="221525"/>
                  </a:lnTo>
                  <a:lnTo>
                    <a:pt x="13359" y="210622"/>
                  </a:lnTo>
                  <a:lnTo>
                    <a:pt x="12787" y="196440"/>
                  </a:lnTo>
                  <a:lnTo>
                    <a:pt x="10000" y="162310"/>
                  </a:lnTo>
                  <a:lnTo>
                    <a:pt x="66564" y="157441"/>
                  </a:lnTo>
                  <a:lnTo>
                    <a:pt x="66628" y="157919"/>
                  </a:lnTo>
                  <a:lnTo>
                    <a:pt x="1847477" y="4709"/>
                  </a:lnTo>
                  <a:lnTo>
                    <a:pt x="1847477" y="4200"/>
                  </a:lnTo>
                  <a:lnTo>
                    <a:pt x="1896398" y="0"/>
                  </a:lnTo>
                  <a:lnTo>
                    <a:pt x="1895572" y="15054"/>
                  </a:lnTo>
                  <a:lnTo>
                    <a:pt x="1895092" y="29202"/>
                  </a:lnTo>
                  <a:lnTo>
                    <a:pt x="1894837" y="52247"/>
                  </a:lnTo>
                  <a:lnTo>
                    <a:pt x="1893229" y="74225"/>
                  </a:lnTo>
                  <a:lnTo>
                    <a:pt x="1890072" y="96340"/>
                  </a:lnTo>
                  <a:lnTo>
                    <a:pt x="1888078" y="116582"/>
                  </a:lnTo>
                  <a:lnTo>
                    <a:pt x="1889964" y="132940"/>
                  </a:lnTo>
                  <a:lnTo>
                    <a:pt x="1895921" y="153647"/>
                  </a:lnTo>
                  <a:lnTo>
                    <a:pt x="1902839" y="182901"/>
                  </a:lnTo>
                  <a:lnTo>
                    <a:pt x="1908479" y="212709"/>
                  </a:lnTo>
                  <a:lnTo>
                    <a:pt x="1910602" y="235080"/>
                  </a:lnTo>
                  <a:lnTo>
                    <a:pt x="1914499" y="255106"/>
                  </a:lnTo>
                  <a:lnTo>
                    <a:pt x="1924795" y="279898"/>
                  </a:lnTo>
                  <a:lnTo>
                    <a:pt x="1938178" y="304427"/>
                  </a:lnTo>
                  <a:lnTo>
                    <a:pt x="1951338" y="323665"/>
                  </a:lnTo>
                  <a:lnTo>
                    <a:pt x="1960968" y="344785"/>
                  </a:lnTo>
                  <a:lnTo>
                    <a:pt x="1966872" y="373967"/>
                  </a:lnTo>
                  <a:lnTo>
                    <a:pt x="1970256" y="404695"/>
                  </a:lnTo>
                  <a:lnTo>
                    <a:pt x="1972326" y="430451"/>
                  </a:lnTo>
                  <a:lnTo>
                    <a:pt x="1975607" y="461140"/>
                  </a:lnTo>
                  <a:lnTo>
                    <a:pt x="1977208" y="478740"/>
                  </a:lnTo>
                  <a:lnTo>
                    <a:pt x="1978027" y="496126"/>
                  </a:lnTo>
                  <a:lnTo>
                    <a:pt x="1920762" y="501058"/>
                  </a:lnTo>
                  <a:lnTo>
                    <a:pt x="1919897" y="481135"/>
                  </a:lnTo>
                  <a:lnTo>
                    <a:pt x="1917928" y="457398"/>
                  </a:lnTo>
                  <a:lnTo>
                    <a:pt x="1916221" y="432556"/>
                  </a:lnTo>
                  <a:lnTo>
                    <a:pt x="1916144" y="409323"/>
                  </a:lnTo>
                  <a:lnTo>
                    <a:pt x="1915524" y="387901"/>
                  </a:lnTo>
                  <a:lnTo>
                    <a:pt x="1912091" y="372476"/>
                  </a:lnTo>
                  <a:lnTo>
                    <a:pt x="1907715" y="361561"/>
                  </a:lnTo>
                  <a:lnTo>
                    <a:pt x="1904264" y="353671"/>
                  </a:lnTo>
                  <a:lnTo>
                    <a:pt x="1901695" y="342277"/>
                  </a:lnTo>
                  <a:lnTo>
                    <a:pt x="1899714" y="324854"/>
                  </a:lnTo>
                  <a:lnTo>
                    <a:pt x="1899817" y="305922"/>
                  </a:lnTo>
                  <a:lnTo>
                    <a:pt x="1903500" y="290000"/>
                  </a:lnTo>
                  <a:lnTo>
                    <a:pt x="1904596" y="283069"/>
                  </a:lnTo>
                  <a:lnTo>
                    <a:pt x="1902978" y="274286"/>
                  </a:lnTo>
                  <a:lnTo>
                    <a:pt x="1899384" y="264195"/>
                  </a:lnTo>
                  <a:lnTo>
                    <a:pt x="1894550" y="253345"/>
                  </a:lnTo>
                  <a:lnTo>
                    <a:pt x="58507" y="253345"/>
                  </a:lnTo>
                  <a:lnTo>
                    <a:pt x="56281" y="262226"/>
                  </a:lnTo>
                  <a:lnTo>
                    <a:pt x="56014" y="271776"/>
                  </a:lnTo>
                  <a:lnTo>
                    <a:pt x="56643" y="283271"/>
                  </a:lnTo>
                  <a:lnTo>
                    <a:pt x="57105" y="297987"/>
                  </a:lnTo>
                  <a:lnTo>
                    <a:pt x="56469" y="315749"/>
                  </a:lnTo>
                  <a:lnTo>
                    <a:pt x="54712" y="328299"/>
                  </a:lnTo>
                  <a:lnTo>
                    <a:pt x="52281" y="338254"/>
                  </a:lnTo>
                  <a:lnTo>
                    <a:pt x="49621" y="348230"/>
                  </a:lnTo>
                  <a:lnTo>
                    <a:pt x="49529" y="373862"/>
                  </a:lnTo>
                  <a:lnTo>
                    <a:pt x="52443" y="423836"/>
                  </a:lnTo>
                  <a:lnTo>
                    <a:pt x="56897" y="483767"/>
                  </a:lnTo>
                  <a:lnTo>
                    <a:pt x="61424" y="539270"/>
                  </a:lnTo>
                  <a:lnTo>
                    <a:pt x="66784" y="599232"/>
                  </a:lnTo>
                  <a:lnTo>
                    <a:pt x="69065" y="620782"/>
                  </a:lnTo>
                  <a:lnTo>
                    <a:pt x="71034" y="640954"/>
                  </a:lnTo>
                  <a:lnTo>
                    <a:pt x="72329" y="660090"/>
                  </a:lnTo>
                  <a:lnTo>
                    <a:pt x="53220" y="661745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2202623" y="6699854"/>
            <a:ext cx="2188210" cy="977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57505">
              <a:lnSpc>
                <a:spcPct val="115700"/>
              </a:lnSpc>
              <a:spcBef>
                <a:spcPts val="100"/>
              </a:spcBef>
            </a:pPr>
            <a:r>
              <a:rPr sz="2700" spc="15" dirty="0">
                <a:solidFill>
                  <a:srgbClr val="FF1616"/>
                </a:solidFill>
                <a:latin typeface="Trebuchet MS"/>
                <a:cs typeface="Trebuchet MS"/>
              </a:rPr>
              <a:t>Faixas </a:t>
            </a:r>
            <a:r>
              <a:rPr sz="2700" spc="50" dirty="0">
                <a:solidFill>
                  <a:srgbClr val="FF1616"/>
                </a:solidFill>
                <a:latin typeface="Trebuchet MS"/>
                <a:cs typeface="Trebuchet MS"/>
              </a:rPr>
              <a:t>de </a:t>
            </a:r>
            <a:r>
              <a:rPr sz="2700" spc="5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700" spc="-10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2700" spc="-50" dirty="0">
                <a:solidFill>
                  <a:srgbClr val="FF1616"/>
                </a:solidFill>
                <a:latin typeface="Trebuchet MS"/>
                <a:cs typeface="Trebuchet MS"/>
              </a:rPr>
              <a:t>x</a:t>
            </a:r>
            <a:r>
              <a:rPr sz="2700" spc="90" dirty="0">
                <a:solidFill>
                  <a:srgbClr val="FF1616"/>
                </a:solidFill>
                <a:latin typeface="Trebuchet MS"/>
                <a:cs typeface="Trebuchet MS"/>
              </a:rPr>
              <a:t>p</a:t>
            </a:r>
            <a:r>
              <a:rPr sz="2700" spc="-15" dirty="0">
                <a:solidFill>
                  <a:srgbClr val="FF1616"/>
                </a:solidFill>
                <a:latin typeface="Trebuchet MS"/>
                <a:cs typeface="Trebuchet MS"/>
              </a:rPr>
              <a:t>l</a:t>
            </a:r>
            <a:r>
              <a:rPr sz="2700" spc="120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2700" spc="160" dirty="0">
                <a:solidFill>
                  <a:srgbClr val="FF1616"/>
                </a:solidFill>
                <a:latin typeface="Trebuchet MS"/>
                <a:cs typeface="Trebuchet MS"/>
              </a:rPr>
              <a:t>s</a:t>
            </a:r>
            <a:r>
              <a:rPr sz="2700" spc="-15" dirty="0">
                <a:solidFill>
                  <a:srgbClr val="FF1616"/>
                </a:solidFill>
                <a:latin typeface="Trebuchet MS"/>
                <a:cs typeface="Trebuchet MS"/>
              </a:rPr>
              <a:t>i</a:t>
            </a:r>
            <a:r>
              <a:rPr sz="2700" dirty="0">
                <a:solidFill>
                  <a:srgbClr val="FF1616"/>
                </a:solidFill>
                <a:latin typeface="Trebuchet MS"/>
                <a:cs typeface="Trebuchet MS"/>
              </a:rPr>
              <a:t>v</a:t>
            </a:r>
            <a:r>
              <a:rPr sz="2700" spc="-15" dirty="0">
                <a:solidFill>
                  <a:srgbClr val="FF1616"/>
                </a:solidFill>
                <a:latin typeface="Trebuchet MS"/>
                <a:cs typeface="Trebuchet MS"/>
              </a:rPr>
              <a:t>i</a:t>
            </a:r>
            <a:r>
              <a:rPr sz="2700" spc="105" dirty="0">
                <a:solidFill>
                  <a:srgbClr val="FF1616"/>
                </a:solidFill>
                <a:latin typeface="Trebuchet MS"/>
                <a:cs typeface="Trebuchet MS"/>
              </a:rPr>
              <a:t>d</a:t>
            </a:r>
            <a:r>
              <a:rPr sz="2700" spc="45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2700" spc="105" dirty="0">
                <a:solidFill>
                  <a:srgbClr val="FF1616"/>
                </a:solidFill>
                <a:latin typeface="Trebuchet MS"/>
                <a:cs typeface="Trebuchet MS"/>
              </a:rPr>
              <a:t>d</a:t>
            </a:r>
            <a:r>
              <a:rPr sz="2700" spc="-5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8E5DCB08-FBD0-00A0-C1F7-F932DC473272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1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8"/>
                </a:moveTo>
                <a:lnTo>
                  <a:pt x="1756814" y="6085858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8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904" y="4232898"/>
            <a:ext cx="11877674" cy="601979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08589" y="1998967"/>
            <a:ext cx="361569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20" dirty="0"/>
              <a:t>Inflamabilidade</a:t>
            </a:r>
            <a:endParaRPr sz="4000"/>
          </a:p>
        </p:txBody>
      </p:sp>
      <p:sp>
        <p:nvSpPr>
          <p:cNvPr id="7" name="object 7"/>
          <p:cNvSpPr txBox="1"/>
          <p:nvPr/>
        </p:nvSpPr>
        <p:spPr>
          <a:xfrm>
            <a:off x="631007" y="2844772"/>
            <a:ext cx="13923010" cy="977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5725">
              <a:lnSpc>
                <a:spcPct val="115700"/>
              </a:lnSpc>
              <a:spcBef>
                <a:spcPts val="100"/>
              </a:spcBef>
            </a:pPr>
            <a:r>
              <a:rPr sz="2700" spc="50" dirty="0">
                <a:latin typeface="Trebuchet MS"/>
                <a:cs typeface="Trebuchet MS"/>
              </a:rPr>
              <a:t>Ao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-20" dirty="0">
                <a:latin typeface="Trebuchet MS"/>
                <a:cs typeface="Trebuchet MS"/>
              </a:rPr>
              <a:t>alarmar,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125" dirty="0">
                <a:latin typeface="Trebuchet MS"/>
                <a:cs typeface="Trebuchet MS"/>
              </a:rPr>
              <a:t>o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5" dirty="0">
                <a:latin typeface="Trebuchet MS"/>
                <a:cs typeface="Trebuchet MS"/>
              </a:rPr>
              <a:t>detector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ajustado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com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metano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está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80" dirty="0">
                <a:latin typeface="Trebuchet MS"/>
                <a:cs typeface="Trebuchet MS"/>
              </a:rPr>
              <a:t>assinalando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a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presença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de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-40" dirty="0">
                <a:latin typeface="Trebuchet MS"/>
                <a:cs typeface="Trebuchet MS"/>
              </a:rPr>
              <a:t>10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655" dirty="0">
                <a:latin typeface="Trebuchet MS"/>
                <a:cs typeface="Trebuchet MS"/>
              </a:rPr>
              <a:t>%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114" dirty="0">
                <a:latin typeface="Trebuchet MS"/>
                <a:cs typeface="Trebuchet MS"/>
              </a:rPr>
              <a:t>do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5" dirty="0">
                <a:latin typeface="Trebuchet MS"/>
                <a:cs typeface="Trebuchet MS"/>
              </a:rPr>
              <a:t>LIE </a:t>
            </a:r>
            <a:r>
              <a:rPr sz="2700" spc="-800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(detalhado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70" dirty="0">
                <a:latin typeface="Trebuchet MS"/>
                <a:cs typeface="Trebuchet MS"/>
              </a:rPr>
              <a:t>na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15" dirty="0">
                <a:latin typeface="Trebuchet MS"/>
                <a:cs typeface="Trebuchet MS"/>
              </a:rPr>
              <a:t>Figura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-155" dirty="0">
                <a:latin typeface="Trebuchet MS"/>
                <a:cs typeface="Trebuchet MS"/>
              </a:rPr>
              <a:t>C.2)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deste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110" dirty="0">
                <a:latin typeface="Trebuchet MS"/>
                <a:cs typeface="Trebuchet MS"/>
              </a:rPr>
              <a:t>gás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105" dirty="0">
                <a:latin typeface="Trebuchet MS"/>
                <a:cs typeface="Trebuchet MS"/>
              </a:rPr>
              <a:t>no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100" dirty="0">
                <a:latin typeface="Trebuchet MS"/>
                <a:cs typeface="Trebuchet MS"/>
              </a:rPr>
              <a:t>sensor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114" dirty="0">
                <a:latin typeface="Trebuchet MS"/>
                <a:cs typeface="Trebuchet MS"/>
              </a:rPr>
              <a:t>do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10" dirty="0">
                <a:latin typeface="Trebuchet MS"/>
                <a:cs typeface="Trebuchet MS"/>
              </a:rPr>
              <a:t>instrumento.</a:t>
            </a:r>
            <a:endParaRPr sz="27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2096346" y="5663353"/>
            <a:ext cx="4655185" cy="4302760"/>
            <a:chOff x="12096346" y="5663353"/>
            <a:chExt cx="4655185" cy="4302760"/>
          </a:xfrm>
        </p:grpSpPr>
        <p:sp>
          <p:nvSpPr>
            <p:cNvPr id="9" name="object 9"/>
            <p:cNvSpPr/>
            <p:nvPr/>
          </p:nvSpPr>
          <p:spPr>
            <a:xfrm>
              <a:off x="12096346" y="5808855"/>
              <a:ext cx="4246245" cy="4156710"/>
            </a:xfrm>
            <a:custGeom>
              <a:avLst/>
              <a:gdLst/>
              <a:ahLst/>
              <a:cxnLst/>
              <a:rect l="l" t="t" r="r" b="b"/>
              <a:pathLst>
                <a:path w="4246244" h="4156709">
                  <a:moveTo>
                    <a:pt x="4245699" y="4156674"/>
                  </a:moveTo>
                  <a:lnTo>
                    <a:pt x="297949" y="4156674"/>
                  </a:lnTo>
                  <a:lnTo>
                    <a:pt x="86320" y="3079242"/>
                  </a:lnTo>
                  <a:lnTo>
                    <a:pt x="6105" y="1750083"/>
                  </a:lnTo>
                  <a:lnTo>
                    <a:pt x="0" y="621154"/>
                  </a:lnTo>
                  <a:lnTo>
                    <a:pt x="10699" y="144409"/>
                  </a:lnTo>
                  <a:lnTo>
                    <a:pt x="657286" y="425982"/>
                  </a:lnTo>
                  <a:lnTo>
                    <a:pt x="675473" y="377626"/>
                  </a:lnTo>
                  <a:lnTo>
                    <a:pt x="696527" y="325891"/>
                  </a:lnTo>
                  <a:lnTo>
                    <a:pt x="719545" y="273046"/>
                  </a:lnTo>
                  <a:lnTo>
                    <a:pt x="743625" y="221363"/>
                  </a:lnTo>
                  <a:lnTo>
                    <a:pt x="767865" y="173111"/>
                  </a:lnTo>
                  <a:lnTo>
                    <a:pt x="791361" y="130561"/>
                  </a:lnTo>
                  <a:lnTo>
                    <a:pt x="813210" y="95981"/>
                  </a:lnTo>
                  <a:lnTo>
                    <a:pt x="2268021" y="0"/>
                  </a:lnTo>
                  <a:lnTo>
                    <a:pt x="2939534" y="144409"/>
                  </a:lnTo>
                  <a:lnTo>
                    <a:pt x="3146257" y="347588"/>
                  </a:lnTo>
                  <a:lnTo>
                    <a:pt x="3066858" y="728930"/>
                  </a:lnTo>
                  <a:lnTo>
                    <a:pt x="1490582" y="788827"/>
                  </a:lnTo>
                  <a:lnTo>
                    <a:pt x="3956992" y="1862869"/>
                  </a:lnTo>
                  <a:lnTo>
                    <a:pt x="3960618" y="1973228"/>
                  </a:lnTo>
                  <a:lnTo>
                    <a:pt x="3964823" y="2084445"/>
                  </a:lnTo>
                  <a:lnTo>
                    <a:pt x="3969642" y="2196257"/>
                  </a:lnTo>
                  <a:lnTo>
                    <a:pt x="3975108" y="2308406"/>
                  </a:lnTo>
                  <a:lnTo>
                    <a:pt x="3981252" y="2420631"/>
                  </a:lnTo>
                  <a:lnTo>
                    <a:pt x="3984590" y="2476690"/>
                  </a:lnTo>
                  <a:lnTo>
                    <a:pt x="3988110" y="2532670"/>
                  </a:lnTo>
                  <a:lnTo>
                    <a:pt x="3991816" y="2588540"/>
                  </a:lnTo>
                  <a:lnTo>
                    <a:pt x="3995712" y="2644265"/>
                  </a:lnTo>
                  <a:lnTo>
                    <a:pt x="3999803" y="2699814"/>
                  </a:lnTo>
                  <a:lnTo>
                    <a:pt x="4004093" y="2755153"/>
                  </a:lnTo>
                  <a:lnTo>
                    <a:pt x="4008586" y="2810252"/>
                  </a:lnTo>
                  <a:lnTo>
                    <a:pt x="4013286" y="2865076"/>
                  </a:lnTo>
                  <a:lnTo>
                    <a:pt x="4018197" y="2919593"/>
                  </a:lnTo>
                  <a:lnTo>
                    <a:pt x="4023324" y="2973772"/>
                  </a:lnTo>
                  <a:lnTo>
                    <a:pt x="4028669" y="3027578"/>
                  </a:lnTo>
                  <a:lnTo>
                    <a:pt x="4034239" y="3080980"/>
                  </a:lnTo>
                  <a:lnTo>
                    <a:pt x="4040036" y="3133946"/>
                  </a:lnTo>
                  <a:lnTo>
                    <a:pt x="4046064" y="3186441"/>
                  </a:lnTo>
                  <a:lnTo>
                    <a:pt x="4052329" y="3238435"/>
                  </a:lnTo>
                  <a:lnTo>
                    <a:pt x="4058834" y="3289894"/>
                  </a:lnTo>
                  <a:lnTo>
                    <a:pt x="4065582" y="3340786"/>
                  </a:lnTo>
                  <a:lnTo>
                    <a:pt x="4072580" y="3391079"/>
                  </a:lnTo>
                  <a:lnTo>
                    <a:pt x="4079829" y="3440739"/>
                  </a:lnTo>
                  <a:lnTo>
                    <a:pt x="4087336" y="3489734"/>
                  </a:lnTo>
                  <a:lnTo>
                    <a:pt x="4095102" y="3538032"/>
                  </a:lnTo>
                  <a:lnTo>
                    <a:pt x="4103134" y="3585600"/>
                  </a:lnTo>
                  <a:lnTo>
                    <a:pt x="4111435" y="3632405"/>
                  </a:lnTo>
                  <a:lnTo>
                    <a:pt x="4120009" y="3678415"/>
                  </a:lnTo>
                  <a:lnTo>
                    <a:pt x="4128860" y="3723598"/>
                  </a:lnTo>
                  <a:lnTo>
                    <a:pt x="4137992" y="3767921"/>
                  </a:lnTo>
                  <a:lnTo>
                    <a:pt x="4147410" y="3811351"/>
                  </a:lnTo>
                  <a:lnTo>
                    <a:pt x="4157117" y="3853855"/>
                  </a:lnTo>
                  <a:lnTo>
                    <a:pt x="4167119" y="3895402"/>
                  </a:lnTo>
                  <a:lnTo>
                    <a:pt x="4177418" y="3935958"/>
                  </a:lnTo>
                  <a:lnTo>
                    <a:pt x="4188019" y="3975492"/>
                  </a:lnTo>
                  <a:lnTo>
                    <a:pt x="4198926" y="4013969"/>
                  </a:lnTo>
                  <a:lnTo>
                    <a:pt x="4210143" y="4051359"/>
                  </a:lnTo>
                  <a:lnTo>
                    <a:pt x="4233526" y="4122744"/>
                  </a:lnTo>
                  <a:lnTo>
                    <a:pt x="4245699" y="4156674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107046" y="5953265"/>
              <a:ext cx="4644390" cy="3582670"/>
            </a:xfrm>
            <a:custGeom>
              <a:avLst/>
              <a:gdLst/>
              <a:ahLst/>
              <a:cxnLst/>
              <a:rect l="l" t="t" r="r" b="b"/>
              <a:pathLst>
                <a:path w="4644390" h="3582670">
                  <a:moveTo>
                    <a:pt x="4644224" y="3582349"/>
                  </a:moveTo>
                  <a:lnTo>
                    <a:pt x="696475" y="3582349"/>
                  </a:lnTo>
                  <a:lnTo>
                    <a:pt x="311448" y="2652124"/>
                  </a:lnTo>
                  <a:lnTo>
                    <a:pt x="102724" y="1461856"/>
                  </a:lnTo>
                  <a:lnTo>
                    <a:pt x="16756" y="436247"/>
                  </a:lnTo>
                  <a:lnTo>
                    <a:pt x="0" y="0"/>
                  </a:lnTo>
                  <a:lnTo>
                    <a:pt x="779623" y="0"/>
                  </a:lnTo>
                  <a:lnTo>
                    <a:pt x="819795" y="466509"/>
                  </a:lnTo>
                  <a:lnTo>
                    <a:pt x="2980434" y="280298"/>
                  </a:lnTo>
                  <a:lnTo>
                    <a:pt x="2964023" y="141387"/>
                  </a:lnTo>
                  <a:lnTo>
                    <a:pt x="2928835" y="0"/>
                  </a:lnTo>
                  <a:lnTo>
                    <a:pt x="3947712" y="0"/>
                  </a:lnTo>
                  <a:lnTo>
                    <a:pt x="3964475" y="436247"/>
                  </a:lnTo>
                  <a:lnTo>
                    <a:pt x="4050455" y="1461856"/>
                  </a:lnTo>
                  <a:lnTo>
                    <a:pt x="4259192" y="2652124"/>
                  </a:lnTo>
                  <a:lnTo>
                    <a:pt x="4644224" y="3582349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849734" y="5663353"/>
              <a:ext cx="2259965" cy="757555"/>
            </a:xfrm>
            <a:custGeom>
              <a:avLst/>
              <a:gdLst/>
              <a:ahLst/>
              <a:cxnLst/>
              <a:rect l="l" t="t" r="r" b="b"/>
              <a:pathLst>
                <a:path w="2259965" h="757554">
                  <a:moveTo>
                    <a:pt x="60805" y="757258"/>
                  </a:moveTo>
                  <a:lnTo>
                    <a:pt x="61965" y="740869"/>
                  </a:lnTo>
                  <a:lnTo>
                    <a:pt x="62283" y="726149"/>
                  </a:lnTo>
                  <a:lnTo>
                    <a:pt x="62042" y="711452"/>
                  </a:lnTo>
                  <a:lnTo>
                    <a:pt x="58906" y="706404"/>
                  </a:lnTo>
                  <a:lnTo>
                    <a:pt x="50925" y="692149"/>
                  </a:lnTo>
                  <a:lnTo>
                    <a:pt x="40243" y="670023"/>
                  </a:lnTo>
                  <a:lnTo>
                    <a:pt x="29001" y="641359"/>
                  </a:lnTo>
                  <a:lnTo>
                    <a:pt x="22413" y="615738"/>
                  </a:lnTo>
                  <a:lnTo>
                    <a:pt x="22633" y="598661"/>
                  </a:lnTo>
                  <a:lnTo>
                    <a:pt x="27220" y="585265"/>
                  </a:lnTo>
                  <a:lnTo>
                    <a:pt x="33732" y="570683"/>
                  </a:lnTo>
                  <a:lnTo>
                    <a:pt x="34486" y="553429"/>
                  </a:lnTo>
                  <a:lnTo>
                    <a:pt x="28301" y="535004"/>
                  </a:lnTo>
                  <a:lnTo>
                    <a:pt x="22484" y="515030"/>
                  </a:lnTo>
                  <a:lnTo>
                    <a:pt x="24343" y="493126"/>
                  </a:lnTo>
                  <a:lnTo>
                    <a:pt x="28134" y="470385"/>
                  </a:lnTo>
                  <a:lnTo>
                    <a:pt x="25822" y="447411"/>
                  </a:lnTo>
                  <a:lnTo>
                    <a:pt x="21360" y="423099"/>
                  </a:lnTo>
                  <a:lnTo>
                    <a:pt x="18703" y="396343"/>
                  </a:lnTo>
                  <a:lnTo>
                    <a:pt x="15811" y="373974"/>
                  </a:lnTo>
                  <a:lnTo>
                    <a:pt x="9843" y="359968"/>
                  </a:lnTo>
                  <a:lnTo>
                    <a:pt x="3628" y="349020"/>
                  </a:lnTo>
                  <a:lnTo>
                    <a:pt x="0" y="335827"/>
                  </a:lnTo>
                  <a:lnTo>
                    <a:pt x="994" y="316982"/>
                  </a:lnTo>
                  <a:lnTo>
                    <a:pt x="5253" y="294827"/>
                  </a:lnTo>
                  <a:lnTo>
                    <a:pt x="10515" y="272589"/>
                  </a:lnTo>
                  <a:lnTo>
                    <a:pt x="14519" y="253499"/>
                  </a:lnTo>
                  <a:lnTo>
                    <a:pt x="15263" y="241022"/>
                  </a:lnTo>
                  <a:lnTo>
                    <a:pt x="14609" y="224793"/>
                  </a:lnTo>
                  <a:lnTo>
                    <a:pt x="11425" y="185737"/>
                  </a:lnTo>
                  <a:lnTo>
                    <a:pt x="76051" y="180166"/>
                  </a:lnTo>
                  <a:lnTo>
                    <a:pt x="76124" y="180712"/>
                  </a:lnTo>
                  <a:lnTo>
                    <a:pt x="2110786" y="5388"/>
                  </a:lnTo>
                  <a:lnTo>
                    <a:pt x="2110786" y="4806"/>
                  </a:lnTo>
                  <a:lnTo>
                    <a:pt x="2166678" y="0"/>
                  </a:lnTo>
                  <a:lnTo>
                    <a:pt x="2165735" y="17227"/>
                  </a:lnTo>
                  <a:lnTo>
                    <a:pt x="2165186" y="33417"/>
                  </a:lnTo>
                  <a:lnTo>
                    <a:pt x="2164895" y="59788"/>
                  </a:lnTo>
                  <a:lnTo>
                    <a:pt x="2163058" y="84938"/>
                  </a:lnTo>
                  <a:lnTo>
                    <a:pt x="2159451" y="110246"/>
                  </a:lnTo>
                  <a:lnTo>
                    <a:pt x="2157174" y="133409"/>
                  </a:lnTo>
                  <a:lnTo>
                    <a:pt x="2159328" y="152128"/>
                  </a:lnTo>
                  <a:lnTo>
                    <a:pt x="2166134" y="175824"/>
                  </a:lnTo>
                  <a:lnTo>
                    <a:pt x="2174038" y="209300"/>
                  </a:lnTo>
                  <a:lnTo>
                    <a:pt x="2180482" y="243410"/>
                  </a:lnTo>
                  <a:lnTo>
                    <a:pt x="2182908" y="269011"/>
                  </a:lnTo>
                  <a:lnTo>
                    <a:pt x="2187360" y="291926"/>
                  </a:lnTo>
                  <a:lnTo>
                    <a:pt x="2199123" y="320297"/>
                  </a:lnTo>
                  <a:lnTo>
                    <a:pt x="2214414" y="348367"/>
                  </a:lnTo>
                  <a:lnTo>
                    <a:pt x="2229449" y="370381"/>
                  </a:lnTo>
                  <a:lnTo>
                    <a:pt x="2240451" y="394549"/>
                  </a:lnTo>
                  <a:lnTo>
                    <a:pt x="2247197" y="427944"/>
                  </a:lnTo>
                  <a:lnTo>
                    <a:pt x="2251063" y="463107"/>
                  </a:lnTo>
                  <a:lnTo>
                    <a:pt x="2253429" y="492580"/>
                  </a:lnTo>
                  <a:lnTo>
                    <a:pt x="2257177" y="527699"/>
                  </a:lnTo>
                  <a:lnTo>
                    <a:pt x="2259006" y="547839"/>
                  </a:lnTo>
                  <a:lnTo>
                    <a:pt x="2259942" y="567734"/>
                  </a:lnTo>
                  <a:lnTo>
                    <a:pt x="2194516" y="573378"/>
                  </a:lnTo>
                  <a:lnTo>
                    <a:pt x="2193527" y="550580"/>
                  </a:lnTo>
                  <a:lnTo>
                    <a:pt x="2191277" y="523416"/>
                  </a:lnTo>
                  <a:lnTo>
                    <a:pt x="2189327" y="494989"/>
                  </a:lnTo>
                  <a:lnTo>
                    <a:pt x="2189239" y="468402"/>
                  </a:lnTo>
                  <a:lnTo>
                    <a:pt x="2188531" y="443889"/>
                  </a:lnTo>
                  <a:lnTo>
                    <a:pt x="2184609" y="426237"/>
                  </a:lnTo>
                  <a:lnTo>
                    <a:pt x="2179609" y="413747"/>
                  </a:lnTo>
                  <a:lnTo>
                    <a:pt x="2175666" y="404718"/>
                  </a:lnTo>
                  <a:lnTo>
                    <a:pt x="2172731" y="391680"/>
                  </a:lnTo>
                  <a:lnTo>
                    <a:pt x="2170467" y="371742"/>
                  </a:lnTo>
                  <a:lnTo>
                    <a:pt x="2170585" y="350078"/>
                  </a:lnTo>
                  <a:lnTo>
                    <a:pt x="2174793" y="331858"/>
                  </a:lnTo>
                  <a:lnTo>
                    <a:pt x="2176046" y="323926"/>
                  </a:lnTo>
                  <a:lnTo>
                    <a:pt x="2174197" y="313875"/>
                  </a:lnTo>
                  <a:lnTo>
                    <a:pt x="2170090" y="302328"/>
                  </a:lnTo>
                  <a:lnTo>
                    <a:pt x="2164568" y="289911"/>
                  </a:lnTo>
                  <a:lnTo>
                    <a:pt x="66845" y="289911"/>
                  </a:lnTo>
                  <a:lnTo>
                    <a:pt x="64302" y="300075"/>
                  </a:lnTo>
                  <a:lnTo>
                    <a:pt x="63998" y="311003"/>
                  </a:lnTo>
                  <a:lnTo>
                    <a:pt x="64716" y="324157"/>
                  </a:lnTo>
                  <a:lnTo>
                    <a:pt x="65244" y="340997"/>
                  </a:lnTo>
                  <a:lnTo>
                    <a:pt x="64517" y="361322"/>
                  </a:lnTo>
                  <a:lnTo>
                    <a:pt x="62510" y="375684"/>
                  </a:lnTo>
                  <a:lnTo>
                    <a:pt x="59733" y="387076"/>
                  </a:lnTo>
                  <a:lnTo>
                    <a:pt x="56693" y="398491"/>
                  </a:lnTo>
                  <a:lnTo>
                    <a:pt x="56588" y="427824"/>
                  </a:lnTo>
                  <a:lnTo>
                    <a:pt x="59918" y="485011"/>
                  </a:lnTo>
                  <a:lnTo>
                    <a:pt x="65006" y="553591"/>
                  </a:lnTo>
                  <a:lnTo>
                    <a:pt x="70178" y="617105"/>
                  </a:lnTo>
                  <a:lnTo>
                    <a:pt x="73759" y="659092"/>
                  </a:lnTo>
                  <a:lnTo>
                    <a:pt x="78908" y="710382"/>
                  </a:lnTo>
                  <a:lnTo>
                    <a:pt x="81158" y="733466"/>
                  </a:lnTo>
                  <a:lnTo>
                    <a:pt x="82638" y="755365"/>
                  </a:lnTo>
                  <a:lnTo>
                    <a:pt x="60805" y="757258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2576119" y="7030922"/>
            <a:ext cx="3151505" cy="977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9450" marR="5080" indent="-667385">
              <a:lnSpc>
                <a:spcPct val="115700"/>
              </a:lnSpc>
              <a:spcBef>
                <a:spcPts val="100"/>
              </a:spcBef>
            </a:pPr>
            <a:r>
              <a:rPr sz="2700" spc="10" dirty="0">
                <a:solidFill>
                  <a:srgbClr val="FF1616"/>
                </a:solidFill>
                <a:latin typeface="Trebuchet MS"/>
                <a:cs typeface="Trebuchet MS"/>
              </a:rPr>
              <a:t>Correlação</a:t>
            </a:r>
            <a:r>
              <a:rPr sz="2700" spc="-12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700" spc="50" dirty="0">
                <a:solidFill>
                  <a:srgbClr val="FF1616"/>
                </a:solidFill>
                <a:latin typeface="Trebuchet MS"/>
                <a:cs typeface="Trebuchet MS"/>
              </a:rPr>
              <a:t>de</a:t>
            </a:r>
            <a:r>
              <a:rPr sz="2700" spc="-12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700" spc="80" dirty="0">
                <a:solidFill>
                  <a:srgbClr val="FF1616"/>
                </a:solidFill>
                <a:latin typeface="Trebuchet MS"/>
                <a:cs typeface="Trebuchet MS"/>
              </a:rPr>
              <a:t>gases </a:t>
            </a:r>
            <a:r>
              <a:rPr sz="2700" spc="-80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700" spc="25" dirty="0">
                <a:solidFill>
                  <a:srgbClr val="FF1616"/>
                </a:solidFill>
                <a:latin typeface="Trebuchet MS"/>
                <a:cs typeface="Trebuchet MS"/>
              </a:rPr>
              <a:t>inflamáveis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56359425-ADF7-F4F7-02DD-06FC73E422D2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345997" y="2120109"/>
            <a:ext cx="7942580" cy="8167370"/>
            <a:chOff x="10345997" y="2120109"/>
            <a:chExt cx="7942580" cy="8167370"/>
          </a:xfrm>
        </p:grpSpPr>
        <p:sp>
          <p:nvSpPr>
            <p:cNvPr id="3" name="object 3"/>
            <p:cNvSpPr/>
            <p:nvPr/>
          </p:nvSpPr>
          <p:spPr>
            <a:xfrm>
              <a:off x="14151769" y="4201140"/>
              <a:ext cx="4136390" cy="6086475"/>
            </a:xfrm>
            <a:custGeom>
              <a:avLst/>
              <a:gdLst/>
              <a:ahLst/>
              <a:cxnLst/>
              <a:rect l="l" t="t" r="r" b="b"/>
              <a:pathLst>
                <a:path w="4136390" h="6086475">
                  <a:moveTo>
                    <a:pt x="4136228" y="6085859"/>
                  </a:moveTo>
                  <a:lnTo>
                    <a:pt x="1756815" y="6085859"/>
                  </a:lnTo>
                  <a:lnTo>
                    <a:pt x="0" y="3042931"/>
                  </a:lnTo>
                  <a:lnTo>
                    <a:pt x="1756815" y="0"/>
                  </a:lnTo>
                  <a:lnTo>
                    <a:pt x="4136228" y="0"/>
                  </a:lnTo>
                  <a:lnTo>
                    <a:pt x="4136228" y="6085859"/>
                  </a:lnTo>
                  <a:close/>
                </a:path>
              </a:pathLst>
            </a:custGeom>
            <a:solidFill>
              <a:srgbClr val="DAB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45997" y="2120109"/>
              <a:ext cx="7607031" cy="659125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08589" y="1998965"/>
            <a:ext cx="59169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65" dirty="0"/>
              <a:t>O</a:t>
            </a:r>
            <a:r>
              <a:rPr sz="4000" spc="-300" dirty="0"/>
              <a:t> </a:t>
            </a:r>
            <a:r>
              <a:rPr sz="4000" spc="70" dirty="0"/>
              <a:t>que</a:t>
            </a:r>
            <a:r>
              <a:rPr sz="4000" spc="-295" dirty="0"/>
              <a:t> </a:t>
            </a:r>
            <a:r>
              <a:rPr sz="4000" spc="10" dirty="0"/>
              <a:t>é</a:t>
            </a:r>
            <a:r>
              <a:rPr sz="4000" spc="-295" dirty="0"/>
              <a:t> </a:t>
            </a:r>
            <a:r>
              <a:rPr sz="4000" spc="15" dirty="0"/>
              <a:t>energia</a:t>
            </a:r>
            <a:r>
              <a:rPr sz="4000" spc="-295" dirty="0"/>
              <a:t> </a:t>
            </a:r>
            <a:r>
              <a:rPr sz="4000" spc="100" dirty="0"/>
              <a:t>perigosa?</a:t>
            </a:r>
            <a:endParaRPr sz="4000"/>
          </a:p>
        </p:txBody>
      </p:sp>
      <p:sp>
        <p:nvSpPr>
          <p:cNvPr id="8" name="object 8"/>
          <p:cNvSpPr txBox="1"/>
          <p:nvPr/>
        </p:nvSpPr>
        <p:spPr>
          <a:xfrm>
            <a:off x="617201" y="3172862"/>
            <a:ext cx="9443720" cy="4785926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612140" indent="-514350">
              <a:lnSpc>
                <a:spcPct val="100000"/>
              </a:lnSpc>
              <a:spcBef>
                <a:spcPts val="610"/>
              </a:spcBef>
              <a:buFont typeface="+mj-lt"/>
              <a:buAutoNum type="arabicPeriod"/>
            </a:pPr>
            <a:r>
              <a:rPr sz="2700" spc="-25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2700" spc="-10" dirty="0">
                <a:solidFill>
                  <a:srgbClr val="FF1616"/>
                </a:solidFill>
                <a:latin typeface="Trebuchet MS"/>
                <a:cs typeface="Trebuchet MS"/>
              </a:rPr>
              <a:t>L</a:t>
            </a:r>
            <a:r>
              <a:rPr sz="2700" spc="-25" dirty="0">
                <a:solidFill>
                  <a:srgbClr val="FF1616"/>
                </a:solidFill>
                <a:latin typeface="Trebuchet MS"/>
                <a:cs typeface="Trebuchet MS"/>
              </a:rPr>
              <a:t>É</a:t>
            </a:r>
            <a:r>
              <a:rPr sz="2700" spc="-145" dirty="0">
                <a:solidFill>
                  <a:srgbClr val="FF1616"/>
                </a:solidFill>
                <a:latin typeface="Trebuchet MS"/>
                <a:cs typeface="Trebuchet MS"/>
              </a:rPr>
              <a:t>T</a:t>
            </a:r>
            <a:r>
              <a:rPr sz="2700" spc="70" dirty="0">
                <a:solidFill>
                  <a:srgbClr val="FF1616"/>
                </a:solidFill>
                <a:latin typeface="Trebuchet MS"/>
                <a:cs typeface="Trebuchet MS"/>
              </a:rPr>
              <a:t>R</a:t>
            </a:r>
            <a:r>
              <a:rPr sz="2700" spc="35" dirty="0">
                <a:solidFill>
                  <a:srgbClr val="FF1616"/>
                </a:solidFill>
                <a:latin typeface="Trebuchet MS"/>
                <a:cs typeface="Trebuchet MS"/>
              </a:rPr>
              <a:t>I</a:t>
            </a:r>
            <a:r>
              <a:rPr sz="2700" spc="-90" dirty="0">
                <a:solidFill>
                  <a:srgbClr val="FF1616"/>
                </a:solidFill>
                <a:latin typeface="Trebuchet MS"/>
                <a:cs typeface="Trebuchet MS"/>
              </a:rPr>
              <a:t>C</a:t>
            </a:r>
            <a:r>
              <a:rPr sz="2700" spc="-20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2700" spc="-14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700" spc="100" dirty="0">
                <a:latin typeface="Trebuchet MS"/>
                <a:cs typeface="Trebuchet MS"/>
              </a:rPr>
              <a:t>-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-25" dirty="0">
                <a:latin typeface="Trebuchet MS"/>
                <a:cs typeface="Trebuchet MS"/>
              </a:rPr>
              <a:t>E</a:t>
            </a:r>
            <a:r>
              <a:rPr sz="2700" spc="-5" dirty="0">
                <a:latin typeface="Trebuchet MS"/>
                <a:cs typeface="Trebuchet MS"/>
              </a:rPr>
              <a:t>l</a:t>
            </a:r>
            <a:r>
              <a:rPr sz="2700" dirty="0">
                <a:latin typeface="Trebuchet MS"/>
                <a:cs typeface="Trebuchet MS"/>
              </a:rPr>
              <a:t>e</a:t>
            </a:r>
            <a:r>
              <a:rPr sz="2700" spc="-65" dirty="0">
                <a:latin typeface="Trebuchet MS"/>
                <a:cs typeface="Trebuchet MS"/>
              </a:rPr>
              <a:t>t</a:t>
            </a:r>
            <a:r>
              <a:rPr sz="2700" spc="5" dirty="0">
                <a:latin typeface="Trebuchet MS"/>
                <a:cs typeface="Trebuchet MS"/>
              </a:rPr>
              <a:t>r</a:t>
            </a:r>
            <a:r>
              <a:rPr sz="2700" spc="-15" dirty="0">
                <a:latin typeface="Trebuchet MS"/>
                <a:cs typeface="Trebuchet MS"/>
              </a:rPr>
              <a:t>i</a:t>
            </a:r>
            <a:r>
              <a:rPr sz="2700" spc="-55" dirty="0">
                <a:latin typeface="Trebuchet MS"/>
                <a:cs typeface="Trebuchet MS"/>
              </a:rPr>
              <a:t>c</a:t>
            </a:r>
            <a:r>
              <a:rPr sz="2700" spc="-15" dirty="0">
                <a:latin typeface="Trebuchet MS"/>
                <a:cs typeface="Trebuchet MS"/>
              </a:rPr>
              <a:t>i</a:t>
            </a:r>
            <a:r>
              <a:rPr sz="2700" spc="105" dirty="0">
                <a:latin typeface="Trebuchet MS"/>
                <a:cs typeface="Trebuchet MS"/>
              </a:rPr>
              <a:t>d</a:t>
            </a:r>
            <a:r>
              <a:rPr sz="2700" spc="50" dirty="0">
                <a:latin typeface="Trebuchet MS"/>
                <a:cs typeface="Trebuchet MS"/>
              </a:rPr>
              <a:t>a</a:t>
            </a:r>
            <a:r>
              <a:rPr sz="2700" spc="105" dirty="0">
                <a:latin typeface="Trebuchet MS"/>
                <a:cs typeface="Trebuchet MS"/>
              </a:rPr>
              <a:t>d</a:t>
            </a:r>
            <a:r>
              <a:rPr sz="2700" spc="5" dirty="0">
                <a:latin typeface="Trebuchet MS"/>
                <a:cs typeface="Trebuchet MS"/>
              </a:rPr>
              <a:t>e</a:t>
            </a:r>
            <a:endParaRPr sz="2700" dirty="0">
              <a:latin typeface="Trebuchet MS"/>
              <a:cs typeface="Trebuchet MS"/>
            </a:endParaRPr>
          </a:p>
          <a:p>
            <a:pPr marL="527050" indent="-514350">
              <a:lnSpc>
                <a:spcPct val="100000"/>
              </a:lnSpc>
              <a:spcBef>
                <a:spcPts val="509"/>
              </a:spcBef>
              <a:buFont typeface="+mj-lt"/>
              <a:buAutoNum type="arabicPeriod"/>
            </a:pPr>
            <a:r>
              <a:rPr sz="2700" spc="40" dirty="0">
                <a:solidFill>
                  <a:srgbClr val="FF1616"/>
                </a:solidFill>
                <a:latin typeface="Trebuchet MS"/>
                <a:cs typeface="Trebuchet MS"/>
              </a:rPr>
              <a:t>H</a:t>
            </a:r>
            <a:r>
              <a:rPr sz="2700" spc="35" dirty="0">
                <a:solidFill>
                  <a:srgbClr val="FF1616"/>
                </a:solidFill>
                <a:latin typeface="Trebuchet MS"/>
                <a:cs typeface="Trebuchet MS"/>
              </a:rPr>
              <a:t>I</a:t>
            </a:r>
            <a:r>
              <a:rPr sz="2700" spc="85" dirty="0">
                <a:solidFill>
                  <a:srgbClr val="FF1616"/>
                </a:solidFill>
                <a:latin typeface="Trebuchet MS"/>
                <a:cs typeface="Trebuchet MS"/>
              </a:rPr>
              <a:t>D</a:t>
            </a:r>
            <a:r>
              <a:rPr sz="2700" spc="70" dirty="0">
                <a:solidFill>
                  <a:srgbClr val="FF1616"/>
                </a:solidFill>
                <a:latin typeface="Trebuchet MS"/>
                <a:cs typeface="Trebuchet MS"/>
              </a:rPr>
              <a:t>R</a:t>
            </a:r>
            <a:r>
              <a:rPr sz="2700" spc="-25" dirty="0">
                <a:solidFill>
                  <a:srgbClr val="FF1616"/>
                </a:solidFill>
                <a:latin typeface="Trebuchet MS"/>
                <a:cs typeface="Trebuchet MS"/>
              </a:rPr>
              <a:t>Á</a:t>
            </a:r>
            <a:r>
              <a:rPr sz="2700" spc="15" dirty="0">
                <a:solidFill>
                  <a:srgbClr val="FF1616"/>
                </a:solidFill>
                <a:latin typeface="Trebuchet MS"/>
                <a:cs typeface="Trebuchet MS"/>
              </a:rPr>
              <a:t>U</a:t>
            </a:r>
            <a:r>
              <a:rPr sz="2700" spc="-10" dirty="0">
                <a:solidFill>
                  <a:srgbClr val="FF1616"/>
                </a:solidFill>
                <a:latin typeface="Trebuchet MS"/>
                <a:cs typeface="Trebuchet MS"/>
              </a:rPr>
              <a:t>L</a:t>
            </a:r>
            <a:r>
              <a:rPr sz="2700" spc="35" dirty="0">
                <a:solidFill>
                  <a:srgbClr val="FF1616"/>
                </a:solidFill>
                <a:latin typeface="Trebuchet MS"/>
                <a:cs typeface="Trebuchet MS"/>
              </a:rPr>
              <a:t>I</a:t>
            </a:r>
            <a:r>
              <a:rPr sz="2700" spc="-90" dirty="0">
                <a:solidFill>
                  <a:srgbClr val="FF1616"/>
                </a:solidFill>
                <a:latin typeface="Trebuchet MS"/>
                <a:cs typeface="Trebuchet MS"/>
              </a:rPr>
              <a:t>C</a:t>
            </a:r>
            <a:r>
              <a:rPr sz="2700" spc="-20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2700" spc="-14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700" spc="409" dirty="0">
                <a:latin typeface="Trebuchet MS"/>
                <a:cs typeface="Trebuchet MS"/>
              </a:rPr>
              <a:t>–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-105" dirty="0">
                <a:latin typeface="Trebuchet MS"/>
                <a:cs typeface="Trebuchet MS"/>
              </a:rPr>
              <a:t>F</a:t>
            </a:r>
            <a:r>
              <a:rPr sz="2700" spc="-5" dirty="0">
                <a:latin typeface="Trebuchet MS"/>
                <a:cs typeface="Trebuchet MS"/>
              </a:rPr>
              <a:t>l</a:t>
            </a:r>
            <a:r>
              <a:rPr sz="2700" spc="75" dirty="0">
                <a:latin typeface="Trebuchet MS"/>
                <a:cs typeface="Trebuchet MS"/>
              </a:rPr>
              <a:t>u</a:t>
            </a:r>
            <a:r>
              <a:rPr sz="2700" spc="-15" dirty="0">
                <a:latin typeface="Trebuchet MS"/>
                <a:cs typeface="Trebuchet MS"/>
              </a:rPr>
              <a:t>i</a:t>
            </a:r>
            <a:r>
              <a:rPr sz="2700" spc="105" dirty="0">
                <a:latin typeface="Trebuchet MS"/>
                <a:cs typeface="Trebuchet MS"/>
              </a:rPr>
              <a:t>d</a:t>
            </a:r>
            <a:r>
              <a:rPr sz="2700" spc="120" dirty="0">
                <a:latin typeface="Trebuchet MS"/>
                <a:cs typeface="Trebuchet MS"/>
              </a:rPr>
              <a:t>o</a:t>
            </a:r>
            <a:r>
              <a:rPr sz="2700" spc="190" dirty="0">
                <a:latin typeface="Trebuchet MS"/>
                <a:cs typeface="Trebuchet MS"/>
              </a:rPr>
              <a:t>s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l</a:t>
            </a:r>
            <a:r>
              <a:rPr sz="2700" spc="-15" dirty="0">
                <a:latin typeface="Trebuchet MS"/>
                <a:cs typeface="Trebuchet MS"/>
              </a:rPr>
              <a:t>í</a:t>
            </a:r>
            <a:r>
              <a:rPr sz="2700" spc="105" dirty="0">
                <a:latin typeface="Trebuchet MS"/>
                <a:cs typeface="Trebuchet MS"/>
              </a:rPr>
              <a:t>q</a:t>
            </a:r>
            <a:r>
              <a:rPr sz="2700" spc="75" dirty="0">
                <a:latin typeface="Trebuchet MS"/>
                <a:cs typeface="Trebuchet MS"/>
              </a:rPr>
              <a:t>u</a:t>
            </a:r>
            <a:r>
              <a:rPr sz="2700" spc="-15" dirty="0">
                <a:latin typeface="Trebuchet MS"/>
                <a:cs typeface="Trebuchet MS"/>
              </a:rPr>
              <a:t>i</a:t>
            </a:r>
            <a:r>
              <a:rPr sz="2700" spc="105" dirty="0">
                <a:latin typeface="Trebuchet MS"/>
                <a:cs typeface="Trebuchet MS"/>
              </a:rPr>
              <a:t>d</a:t>
            </a:r>
            <a:r>
              <a:rPr sz="2700" spc="120" dirty="0">
                <a:latin typeface="Trebuchet MS"/>
                <a:cs typeface="Trebuchet MS"/>
              </a:rPr>
              <a:t>o</a:t>
            </a:r>
            <a:r>
              <a:rPr sz="2700" spc="190" dirty="0">
                <a:latin typeface="Trebuchet MS"/>
                <a:cs typeface="Trebuchet MS"/>
              </a:rPr>
              <a:t>s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dirty="0">
                <a:latin typeface="Trebuchet MS"/>
                <a:cs typeface="Trebuchet MS"/>
              </a:rPr>
              <a:t>e</a:t>
            </a:r>
            <a:r>
              <a:rPr sz="2700" spc="50" dirty="0">
                <a:latin typeface="Trebuchet MS"/>
                <a:cs typeface="Trebuchet MS"/>
              </a:rPr>
              <a:t>m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85" dirty="0">
                <a:latin typeface="Trebuchet MS"/>
                <a:cs typeface="Trebuchet MS"/>
              </a:rPr>
              <a:t>g</a:t>
            </a:r>
            <a:r>
              <a:rPr sz="2700" dirty="0">
                <a:latin typeface="Trebuchet MS"/>
                <a:cs typeface="Trebuchet MS"/>
              </a:rPr>
              <a:t>e</a:t>
            </a:r>
            <a:r>
              <a:rPr sz="2700" spc="5" dirty="0">
                <a:latin typeface="Trebuchet MS"/>
                <a:cs typeface="Trebuchet MS"/>
              </a:rPr>
              <a:t>r</a:t>
            </a:r>
            <a:r>
              <a:rPr sz="2700" spc="50" dirty="0">
                <a:latin typeface="Trebuchet MS"/>
                <a:cs typeface="Trebuchet MS"/>
              </a:rPr>
              <a:t>a</a:t>
            </a:r>
            <a:r>
              <a:rPr sz="2700" spc="-5" dirty="0">
                <a:latin typeface="Trebuchet MS"/>
                <a:cs typeface="Trebuchet MS"/>
              </a:rPr>
              <a:t>l</a:t>
            </a:r>
            <a:r>
              <a:rPr sz="2700" spc="-345" dirty="0">
                <a:latin typeface="Trebuchet MS"/>
                <a:cs typeface="Trebuchet MS"/>
              </a:rPr>
              <a:t>;</a:t>
            </a:r>
            <a:endParaRPr sz="2700" dirty="0">
              <a:latin typeface="Trebuchet MS"/>
              <a:cs typeface="Trebuchet MS"/>
            </a:endParaRPr>
          </a:p>
          <a:p>
            <a:pPr marL="527050" indent="-514350">
              <a:lnSpc>
                <a:spcPct val="100000"/>
              </a:lnSpc>
              <a:spcBef>
                <a:spcPts val="509"/>
              </a:spcBef>
              <a:buFont typeface="+mj-lt"/>
              <a:buAutoNum type="arabicPeriod"/>
            </a:pPr>
            <a:r>
              <a:rPr sz="2700" spc="85" dirty="0">
                <a:solidFill>
                  <a:srgbClr val="FF1616"/>
                </a:solidFill>
                <a:latin typeface="Trebuchet MS"/>
                <a:cs typeface="Trebuchet MS"/>
              </a:rPr>
              <a:t>PN</a:t>
            </a:r>
            <a:r>
              <a:rPr sz="2700" spc="-25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2700" spc="15" dirty="0">
                <a:solidFill>
                  <a:srgbClr val="FF1616"/>
                </a:solidFill>
                <a:latin typeface="Trebuchet MS"/>
                <a:cs typeface="Trebuchet MS"/>
              </a:rPr>
              <a:t>U</a:t>
            </a:r>
            <a:r>
              <a:rPr sz="2700" spc="190" dirty="0">
                <a:solidFill>
                  <a:srgbClr val="FF1616"/>
                </a:solidFill>
                <a:latin typeface="Trebuchet MS"/>
                <a:cs typeface="Trebuchet MS"/>
              </a:rPr>
              <a:t>M</a:t>
            </a:r>
            <a:r>
              <a:rPr sz="2700" spc="-25" dirty="0">
                <a:solidFill>
                  <a:srgbClr val="FF1616"/>
                </a:solidFill>
                <a:latin typeface="Trebuchet MS"/>
                <a:cs typeface="Trebuchet MS"/>
              </a:rPr>
              <a:t>Á</a:t>
            </a:r>
            <a:r>
              <a:rPr sz="2700" spc="-145" dirty="0">
                <a:solidFill>
                  <a:srgbClr val="FF1616"/>
                </a:solidFill>
                <a:latin typeface="Trebuchet MS"/>
                <a:cs typeface="Trebuchet MS"/>
              </a:rPr>
              <a:t>T</a:t>
            </a:r>
            <a:r>
              <a:rPr sz="2700" spc="35" dirty="0">
                <a:solidFill>
                  <a:srgbClr val="FF1616"/>
                </a:solidFill>
                <a:latin typeface="Trebuchet MS"/>
                <a:cs typeface="Trebuchet MS"/>
              </a:rPr>
              <a:t>I</a:t>
            </a:r>
            <a:r>
              <a:rPr sz="2700" spc="-90" dirty="0">
                <a:solidFill>
                  <a:srgbClr val="FF1616"/>
                </a:solidFill>
                <a:latin typeface="Trebuchet MS"/>
                <a:cs typeface="Trebuchet MS"/>
              </a:rPr>
              <a:t>C</a:t>
            </a:r>
            <a:r>
              <a:rPr sz="2700" spc="-20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2700" spc="-14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700" spc="409" dirty="0">
                <a:latin typeface="Trebuchet MS"/>
                <a:cs typeface="Trebuchet MS"/>
              </a:rPr>
              <a:t>–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-25" dirty="0">
                <a:latin typeface="Trebuchet MS"/>
                <a:cs typeface="Trebuchet MS"/>
              </a:rPr>
              <a:t>A</a:t>
            </a:r>
            <a:r>
              <a:rPr sz="2700" spc="10" dirty="0">
                <a:latin typeface="Trebuchet MS"/>
                <a:cs typeface="Trebuchet MS"/>
              </a:rPr>
              <a:t>r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-55" dirty="0">
                <a:latin typeface="Trebuchet MS"/>
                <a:cs typeface="Trebuchet MS"/>
              </a:rPr>
              <a:t>c</a:t>
            </a:r>
            <a:r>
              <a:rPr sz="2700" spc="120" dirty="0">
                <a:latin typeface="Trebuchet MS"/>
                <a:cs typeface="Trebuchet MS"/>
              </a:rPr>
              <a:t>o</a:t>
            </a:r>
            <a:r>
              <a:rPr sz="2700" spc="45" dirty="0">
                <a:latin typeface="Trebuchet MS"/>
                <a:cs typeface="Trebuchet MS"/>
              </a:rPr>
              <a:t>m</a:t>
            </a:r>
            <a:r>
              <a:rPr sz="2700" spc="100" dirty="0">
                <a:latin typeface="Trebuchet MS"/>
                <a:cs typeface="Trebuchet MS"/>
              </a:rPr>
              <a:t>p</a:t>
            </a:r>
            <a:r>
              <a:rPr sz="2700" spc="5" dirty="0">
                <a:latin typeface="Trebuchet MS"/>
                <a:cs typeface="Trebuchet MS"/>
              </a:rPr>
              <a:t>r</a:t>
            </a:r>
            <a:r>
              <a:rPr sz="2700" spc="-15" dirty="0">
                <a:latin typeface="Trebuchet MS"/>
                <a:cs typeface="Trebuchet MS"/>
              </a:rPr>
              <a:t>i</a:t>
            </a:r>
            <a:r>
              <a:rPr sz="2700" spc="45" dirty="0">
                <a:latin typeface="Trebuchet MS"/>
                <a:cs typeface="Trebuchet MS"/>
              </a:rPr>
              <a:t>m</a:t>
            </a:r>
            <a:r>
              <a:rPr sz="2700" spc="-15" dirty="0">
                <a:latin typeface="Trebuchet MS"/>
                <a:cs typeface="Trebuchet MS"/>
              </a:rPr>
              <a:t>i</a:t>
            </a:r>
            <a:r>
              <a:rPr sz="2700" spc="105" dirty="0">
                <a:latin typeface="Trebuchet MS"/>
                <a:cs typeface="Trebuchet MS"/>
              </a:rPr>
              <a:t>d</a:t>
            </a:r>
            <a:r>
              <a:rPr sz="2700" spc="120" dirty="0">
                <a:latin typeface="Trebuchet MS"/>
                <a:cs typeface="Trebuchet MS"/>
              </a:rPr>
              <a:t>o</a:t>
            </a:r>
            <a:r>
              <a:rPr sz="2700" spc="-345" dirty="0">
                <a:latin typeface="Trebuchet MS"/>
                <a:cs typeface="Trebuchet MS"/>
              </a:rPr>
              <a:t>;</a:t>
            </a:r>
            <a:endParaRPr sz="2700" dirty="0">
              <a:latin typeface="Trebuchet MS"/>
              <a:cs typeface="Trebuchet MS"/>
            </a:endParaRPr>
          </a:p>
          <a:p>
            <a:pPr marL="526415" marR="2084705" indent="-514350">
              <a:lnSpc>
                <a:spcPct val="115700"/>
              </a:lnSpc>
              <a:buFont typeface="+mj-lt"/>
              <a:buAutoNum type="arabicPeriod"/>
            </a:pPr>
            <a:r>
              <a:rPr sz="2700" spc="-145" dirty="0">
                <a:solidFill>
                  <a:srgbClr val="FF1616"/>
                </a:solidFill>
                <a:latin typeface="Trebuchet MS"/>
                <a:cs typeface="Trebuchet MS"/>
              </a:rPr>
              <a:t>T</a:t>
            </a:r>
            <a:r>
              <a:rPr sz="2700" spc="-25" dirty="0">
                <a:solidFill>
                  <a:srgbClr val="FF1616"/>
                </a:solidFill>
                <a:latin typeface="Trebuchet MS"/>
                <a:cs typeface="Trebuchet MS"/>
              </a:rPr>
              <a:t>É</a:t>
            </a:r>
            <a:r>
              <a:rPr sz="2700" spc="70" dirty="0">
                <a:solidFill>
                  <a:srgbClr val="FF1616"/>
                </a:solidFill>
                <a:latin typeface="Trebuchet MS"/>
                <a:cs typeface="Trebuchet MS"/>
              </a:rPr>
              <a:t>R</a:t>
            </a:r>
            <a:r>
              <a:rPr sz="2700" spc="190" dirty="0">
                <a:solidFill>
                  <a:srgbClr val="FF1616"/>
                </a:solidFill>
                <a:latin typeface="Trebuchet MS"/>
                <a:cs typeface="Trebuchet MS"/>
              </a:rPr>
              <a:t>M</a:t>
            </a:r>
            <a:r>
              <a:rPr sz="2700" spc="35" dirty="0">
                <a:solidFill>
                  <a:srgbClr val="FF1616"/>
                </a:solidFill>
                <a:latin typeface="Trebuchet MS"/>
                <a:cs typeface="Trebuchet MS"/>
              </a:rPr>
              <a:t>I</a:t>
            </a:r>
            <a:r>
              <a:rPr sz="2700" spc="-90" dirty="0">
                <a:solidFill>
                  <a:srgbClr val="FF1616"/>
                </a:solidFill>
                <a:latin typeface="Trebuchet MS"/>
                <a:cs typeface="Trebuchet MS"/>
              </a:rPr>
              <a:t>C</a:t>
            </a:r>
            <a:r>
              <a:rPr sz="2700" spc="-25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2700" spc="409" dirty="0">
                <a:latin typeface="Trebuchet MS"/>
                <a:cs typeface="Trebuchet MS"/>
              </a:rPr>
              <a:t>–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-70" dirty="0">
                <a:latin typeface="Trebuchet MS"/>
                <a:cs typeface="Trebuchet MS"/>
              </a:rPr>
              <a:t>V</a:t>
            </a:r>
            <a:r>
              <a:rPr sz="2700" spc="50" dirty="0">
                <a:latin typeface="Trebuchet MS"/>
                <a:cs typeface="Trebuchet MS"/>
              </a:rPr>
              <a:t>a</a:t>
            </a:r>
            <a:r>
              <a:rPr sz="2700" spc="100" dirty="0">
                <a:latin typeface="Trebuchet MS"/>
                <a:cs typeface="Trebuchet MS"/>
              </a:rPr>
              <a:t>p</a:t>
            </a:r>
            <a:r>
              <a:rPr sz="2700" spc="120" dirty="0">
                <a:latin typeface="Trebuchet MS"/>
                <a:cs typeface="Trebuchet MS"/>
              </a:rPr>
              <a:t>o</a:t>
            </a:r>
            <a:r>
              <a:rPr sz="2700" spc="10" dirty="0">
                <a:latin typeface="Trebuchet MS"/>
                <a:cs typeface="Trebuchet MS"/>
              </a:rPr>
              <a:t>r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-345" dirty="0">
                <a:latin typeface="Trebuchet MS"/>
                <a:cs typeface="Trebuchet MS"/>
              </a:rPr>
              <a:t>,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100" dirty="0">
                <a:latin typeface="Trebuchet MS"/>
                <a:cs typeface="Trebuchet MS"/>
              </a:rPr>
              <a:t>p</a:t>
            </a:r>
            <a:r>
              <a:rPr sz="2700" spc="5" dirty="0">
                <a:latin typeface="Trebuchet MS"/>
                <a:cs typeface="Trebuchet MS"/>
              </a:rPr>
              <a:t>r</a:t>
            </a:r>
            <a:r>
              <a:rPr sz="2700" spc="120" dirty="0">
                <a:latin typeface="Trebuchet MS"/>
                <a:cs typeface="Trebuchet MS"/>
              </a:rPr>
              <a:t>o</a:t>
            </a:r>
            <a:r>
              <a:rPr sz="2700" spc="105" dirty="0">
                <a:latin typeface="Trebuchet MS"/>
                <a:cs typeface="Trebuchet MS"/>
              </a:rPr>
              <a:t>d</a:t>
            </a:r>
            <a:r>
              <a:rPr sz="2700" spc="75" dirty="0">
                <a:latin typeface="Trebuchet MS"/>
                <a:cs typeface="Trebuchet MS"/>
              </a:rPr>
              <a:t>u</a:t>
            </a:r>
            <a:r>
              <a:rPr sz="2700" spc="-65" dirty="0">
                <a:latin typeface="Trebuchet MS"/>
                <a:cs typeface="Trebuchet MS"/>
              </a:rPr>
              <a:t>t</a:t>
            </a:r>
            <a:r>
              <a:rPr sz="2700" spc="120" dirty="0">
                <a:latin typeface="Trebuchet MS"/>
                <a:cs typeface="Trebuchet MS"/>
              </a:rPr>
              <a:t>o</a:t>
            </a:r>
            <a:r>
              <a:rPr sz="2700" spc="190" dirty="0">
                <a:latin typeface="Trebuchet MS"/>
                <a:cs typeface="Trebuchet MS"/>
              </a:rPr>
              <a:t>s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-55" dirty="0">
                <a:latin typeface="Trebuchet MS"/>
                <a:cs typeface="Trebuchet MS"/>
              </a:rPr>
              <a:t>c</a:t>
            </a:r>
            <a:r>
              <a:rPr sz="2700" spc="120" dirty="0">
                <a:latin typeface="Trebuchet MS"/>
                <a:cs typeface="Trebuchet MS"/>
              </a:rPr>
              <a:t>o</a:t>
            </a:r>
            <a:r>
              <a:rPr sz="2700" spc="50" dirty="0">
                <a:latin typeface="Trebuchet MS"/>
                <a:cs typeface="Trebuchet MS"/>
              </a:rPr>
              <a:t>m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a</a:t>
            </a:r>
            <a:r>
              <a:rPr sz="2700" spc="-5" dirty="0">
                <a:latin typeface="Trebuchet MS"/>
                <a:cs typeface="Trebuchet MS"/>
              </a:rPr>
              <a:t>l</a:t>
            </a:r>
            <a:r>
              <a:rPr sz="2700" spc="-65" dirty="0">
                <a:latin typeface="Trebuchet MS"/>
                <a:cs typeface="Trebuchet MS"/>
              </a:rPr>
              <a:t>t</a:t>
            </a:r>
            <a:r>
              <a:rPr sz="2700" spc="50" dirty="0">
                <a:latin typeface="Trebuchet MS"/>
                <a:cs typeface="Trebuchet MS"/>
              </a:rPr>
              <a:t>a</a:t>
            </a:r>
            <a:r>
              <a:rPr sz="2700" spc="190" dirty="0">
                <a:latin typeface="Trebuchet MS"/>
                <a:cs typeface="Trebuchet MS"/>
              </a:rPr>
              <a:t>s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5" dirty="0">
                <a:latin typeface="Trebuchet MS"/>
                <a:cs typeface="Trebuchet MS"/>
              </a:rPr>
              <a:t>e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100" dirty="0">
                <a:latin typeface="Trebuchet MS"/>
                <a:cs typeface="Trebuchet MS"/>
              </a:rPr>
              <a:t>b</a:t>
            </a:r>
            <a:r>
              <a:rPr sz="2700" spc="50" dirty="0">
                <a:latin typeface="Trebuchet MS"/>
                <a:cs typeface="Trebuchet MS"/>
              </a:rPr>
              <a:t>a</a:t>
            </a:r>
            <a:r>
              <a:rPr sz="2700" spc="-15" dirty="0">
                <a:latin typeface="Trebuchet MS"/>
                <a:cs typeface="Trebuchet MS"/>
              </a:rPr>
              <a:t>i</a:t>
            </a:r>
            <a:r>
              <a:rPr sz="2700" spc="-10" dirty="0">
                <a:latin typeface="Trebuchet MS"/>
                <a:cs typeface="Trebuchet MS"/>
              </a:rPr>
              <a:t>x</a:t>
            </a:r>
            <a:r>
              <a:rPr sz="2700" spc="50" dirty="0">
                <a:latin typeface="Trebuchet MS"/>
                <a:cs typeface="Trebuchet MS"/>
              </a:rPr>
              <a:t>a</a:t>
            </a:r>
            <a:r>
              <a:rPr sz="2700" spc="155" dirty="0">
                <a:latin typeface="Trebuchet MS"/>
                <a:cs typeface="Trebuchet MS"/>
              </a:rPr>
              <a:t>s  </a:t>
            </a:r>
            <a:r>
              <a:rPr sz="2700" spc="5" dirty="0" err="1">
                <a:latin typeface="Trebuchet MS"/>
                <a:cs typeface="Trebuchet MS"/>
              </a:rPr>
              <a:t>temperaturas</a:t>
            </a:r>
            <a:r>
              <a:rPr sz="2700" spc="5" dirty="0">
                <a:latin typeface="Trebuchet MS"/>
                <a:cs typeface="Trebuchet MS"/>
              </a:rPr>
              <a:t>;</a:t>
            </a:r>
            <a:endParaRPr lang="pt-BR" sz="2700" dirty="0">
              <a:latin typeface="Trebuchet MS"/>
              <a:cs typeface="Trebuchet MS"/>
            </a:endParaRPr>
          </a:p>
          <a:p>
            <a:pPr marL="526415" marR="2084705" indent="-514350">
              <a:lnSpc>
                <a:spcPct val="115700"/>
              </a:lnSpc>
              <a:buFont typeface="+mj-lt"/>
              <a:buAutoNum type="arabicPeriod"/>
            </a:pPr>
            <a:r>
              <a:rPr sz="2700" spc="-30" dirty="0">
                <a:solidFill>
                  <a:srgbClr val="FF1616"/>
                </a:solidFill>
                <a:latin typeface="Trebuchet MS"/>
                <a:cs typeface="Trebuchet MS"/>
              </a:rPr>
              <a:t>MECÂNICA</a:t>
            </a:r>
            <a:r>
              <a:rPr sz="2700" spc="-14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700" spc="409" dirty="0">
                <a:latin typeface="Trebuchet MS"/>
                <a:cs typeface="Trebuchet MS"/>
              </a:rPr>
              <a:t>–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-10" dirty="0">
                <a:latin typeface="Trebuchet MS"/>
                <a:cs typeface="Trebuchet MS"/>
              </a:rPr>
              <a:t>Cinética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-345" dirty="0">
                <a:latin typeface="Trebuchet MS"/>
                <a:cs typeface="Trebuchet MS"/>
              </a:rPr>
              <a:t>,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20" dirty="0">
                <a:latin typeface="Trebuchet MS"/>
                <a:cs typeface="Trebuchet MS"/>
              </a:rPr>
              <a:t>Potencial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(molas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-345" dirty="0">
                <a:latin typeface="Trebuchet MS"/>
                <a:cs typeface="Trebuchet MS"/>
              </a:rPr>
              <a:t>,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gravidade);</a:t>
            </a:r>
            <a:endParaRPr sz="2700" dirty="0">
              <a:latin typeface="Trebuchet MS"/>
              <a:cs typeface="Trebuchet MS"/>
            </a:endParaRPr>
          </a:p>
          <a:p>
            <a:pPr marL="527050" marR="5080" indent="-514350">
              <a:lnSpc>
                <a:spcPct val="115700"/>
              </a:lnSpc>
              <a:buFont typeface="+mj-lt"/>
              <a:buAutoNum type="arabicPeriod"/>
            </a:pPr>
            <a:r>
              <a:rPr sz="2700" spc="75" dirty="0">
                <a:solidFill>
                  <a:srgbClr val="FF1616"/>
                </a:solidFill>
                <a:latin typeface="Trebuchet MS"/>
                <a:cs typeface="Trebuchet MS"/>
              </a:rPr>
              <a:t>QUÍMICA</a:t>
            </a:r>
            <a:r>
              <a:rPr sz="2700" spc="75" dirty="0">
                <a:latin typeface="Trebuchet MS"/>
                <a:cs typeface="Trebuchet MS"/>
              </a:rPr>
              <a:t>–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Gás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-20" dirty="0">
                <a:latin typeface="Trebuchet MS"/>
                <a:cs typeface="Trebuchet MS"/>
              </a:rPr>
              <a:t>natural,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80" dirty="0">
                <a:latin typeface="Trebuchet MS"/>
                <a:cs typeface="Trebuchet MS"/>
              </a:rPr>
              <a:t>produtos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químicos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em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geral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20" dirty="0">
                <a:latin typeface="Trebuchet MS"/>
                <a:cs typeface="Trebuchet MS"/>
              </a:rPr>
              <a:t>(tóxicos </a:t>
            </a:r>
            <a:r>
              <a:rPr sz="2700" spc="-800" dirty="0">
                <a:latin typeface="Trebuchet MS"/>
                <a:cs typeface="Trebuchet MS"/>
              </a:rPr>
              <a:t> </a:t>
            </a:r>
            <a:r>
              <a:rPr sz="2700" spc="5" dirty="0">
                <a:latin typeface="Trebuchet MS"/>
                <a:cs typeface="Trebuchet MS"/>
              </a:rPr>
              <a:t>Inflamáveis, </a:t>
            </a:r>
            <a:r>
              <a:rPr sz="2700" spc="35" dirty="0">
                <a:latin typeface="Trebuchet MS"/>
                <a:cs typeface="Trebuchet MS"/>
              </a:rPr>
              <a:t>explosivos, corrosivos, </a:t>
            </a:r>
            <a:r>
              <a:rPr sz="2700" spc="100" dirty="0">
                <a:latin typeface="Trebuchet MS"/>
                <a:cs typeface="Trebuchet MS"/>
              </a:rPr>
              <a:t>ou </a:t>
            </a:r>
            <a:r>
              <a:rPr sz="2700" spc="65" dirty="0">
                <a:latin typeface="Trebuchet MS"/>
                <a:cs typeface="Trebuchet MS"/>
              </a:rPr>
              <a:t>que </a:t>
            </a:r>
            <a:r>
              <a:rPr sz="2700" spc="114" dirty="0">
                <a:latin typeface="Trebuchet MS"/>
                <a:cs typeface="Trebuchet MS"/>
              </a:rPr>
              <a:t>possam </a:t>
            </a:r>
            <a:r>
              <a:rPr sz="2700" spc="50" dirty="0">
                <a:latin typeface="Trebuchet MS"/>
                <a:cs typeface="Trebuchet MS"/>
              </a:rPr>
              <a:t>causar </a:t>
            </a:r>
            <a:r>
              <a:rPr sz="2700" spc="55" dirty="0">
                <a:latin typeface="Trebuchet MS"/>
                <a:cs typeface="Trebuchet MS"/>
              </a:rPr>
              <a:t> </a:t>
            </a:r>
            <a:r>
              <a:rPr sz="2700" spc="80" dirty="0">
                <a:latin typeface="Trebuchet MS"/>
                <a:cs typeface="Trebuchet MS"/>
              </a:rPr>
              <a:t>lesões</a:t>
            </a:r>
            <a:r>
              <a:rPr sz="2700" spc="-145" dirty="0">
                <a:latin typeface="Trebuchet MS"/>
                <a:cs typeface="Trebuchet MS"/>
              </a:rPr>
              <a:t> </a:t>
            </a:r>
            <a:r>
              <a:rPr sz="2700" spc="100" dirty="0">
                <a:latin typeface="Trebuchet MS"/>
                <a:cs typeface="Trebuchet MS"/>
              </a:rPr>
              <a:t>ou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75" dirty="0">
                <a:latin typeface="Trebuchet MS"/>
                <a:cs typeface="Trebuchet MS"/>
              </a:rPr>
              <a:t>perdas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-50" dirty="0">
                <a:latin typeface="Trebuchet MS"/>
                <a:cs typeface="Trebuchet MS"/>
              </a:rPr>
              <a:t>materiais.).</a:t>
            </a:r>
            <a:endParaRPr sz="2700" dirty="0">
              <a:latin typeface="Trebuchet MS"/>
              <a:cs typeface="Trebuchet MS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FB6C967F-F7E8-3F4B-1314-8987F422F670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0345997" y="2120111"/>
            <a:ext cx="7942580" cy="8167370"/>
            <a:chOff x="10345997" y="2120111"/>
            <a:chExt cx="7942580" cy="8167370"/>
          </a:xfrm>
        </p:grpSpPr>
        <p:sp>
          <p:nvSpPr>
            <p:cNvPr id="4" name="object 4"/>
            <p:cNvSpPr/>
            <p:nvPr/>
          </p:nvSpPr>
          <p:spPr>
            <a:xfrm>
              <a:off x="14151769" y="4201140"/>
              <a:ext cx="4136390" cy="6086475"/>
            </a:xfrm>
            <a:custGeom>
              <a:avLst/>
              <a:gdLst/>
              <a:ahLst/>
              <a:cxnLst/>
              <a:rect l="l" t="t" r="r" b="b"/>
              <a:pathLst>
                <a:path w="4136390" h="6086475">
                  <a:moveTo>
                    <a:pt x="4136228" y="6085859"/>
                  </a:moveTo>
                  <a:lnTo>
                    <a:pt x="1756815" y="6085859"/>
                  </a:lnTo>
                  <a:lnTo>
                    <a:pt x="0" y="3042931"/>
                  </a:lnTo>
                  <a:lnTo>
                    <a:pt x="1756815" y="0"/>
                  </a:lnTo>
                  <a:lnTo>
                    <a:pt x="4136228" y="0"/>
                  </a:lnTo>
                  <a:lnTo>
                    <a:pt x="4136228" y="6085859"/>
                  </a:lnTo>
                  <a:close/>
                </a:path>
              </a:pathLst>
            </a:custGeom>
            <a:solidFill>
              <a:srgbClr val="DAB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45997" y="2120111"/>
              <a:ext cx="7607031" cy="659125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08589" y="1998967"/>
            <a:ext cx="59328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45" dirty="0"/>
              <a:t>Relembrando</a:t>
            </a:r>
            <a:r>
              <a:rPr sz="4000" spc="-300" dirty="0"/>
              <a:t> </a:t>
            </a:r>
            <a:r>
              <a:rPr sz="4000" spc="185" dirty="0"/>
              <a:t>o</a:t>
            </a:r>
            <a:r>
              <a:rPr sz="4000" spc="-295" dirty="0"/>
              <a:t> </a:t>
            </a:r>
            <a:r>
              <a:rPr sz="4000" spc="-155" dirty="0"/>
              <a:t>conceito...</a:t>
            </a:r>
            <a:endParaRPr sz="4000"/>
          </a:p>
        </p:txBody>
      </p:sp>
      <p:grpSp>
        <p:nvGrpSpPr>
          <p:cNvPr id="9" name="object 9"/>
          <p:cNvGrpSpPr/>
          <p:nvPr/>
        </p:nvGrpSpPr>
        <p:grpSpPr>
          <a:xfrm>
            <a:off x="2990332" y="3593862"/>
            <a:ext cx="5883275" cy="5434965"/>
            <a:chOff x="2990332" y="3593862"/>
            <a:chExt cx="5883275" cy="5434965"/>
          </a:xfrm>
        </p:grpSpPr>
        <p:sp>
          <p:nvSpPr>
            <p:cNvPr id="10" name="object 10"/>
            <p:cNvSpPr/>
            <p:nvPr/>
          </p:nvSpPr>
          <p:spPr>
            <a:xfrm>
              <a:off x="2990332" y="3777669"/>
              <a:ext cx="5365750" cy="5251450"/>
            </a:xfrm>
            <a:custGeom>
              <a:avLst/>
              <a:gdLst/>
              <a:ahLst/>
              <a:cxnLst/>
              <a:rect l="l" t="t" r="r" b="b"/>
              <a:pathLst>
                <a:path w="5365750" h="5251450">
                  <a:moveTo>
                    <a:pt x="5365730" y="5250954"/>
                  </a:moveTo>
                  <a:lnTo>
                    <a:pt x="376550" y="5250954"/>
                  </a:lnTo>
                  <a:lnTo>
                    <a:pt x="109091" y="3889879"/>
                  </a:lnTo>
                  <a:lnTo>
                    <a:pt x="7715" y="2210808"/>
                  </a:lnTo>
                  <a:lnTo>
                    <a:pt x="0" y="784678"/>
                  </a:lnTo>
                  <a:lnTo>
                    <a:pt x="13521" y="182426"/>
                  </a:lnTo>
                  <a:lnTo>
                    <a:pt x="830680" y="538126"/>
                  </a:lnTo>
                  <a:lnTo>
                    <a:pt x="848204" y="491084"/>
                  </a:lnTo>
                  <a:lnTo>
                    <a:pt x="868073" y="441074"/>
                  </a:lnTo>
                  <a:lnTo>
                    <a:pt x="889751" y="389446"/>
                  </a:lnTo>
                  <a:lnTo>
                    <a:pt x="912700" y="337549"/>
                  </a:lnTo>
                  <a:lnTo>
                    <a:pt x="936385" y="286732"/>
                  </a:lnTo>
                  <a:lnTo>
                    <a:pt x="960267" y="238344"/>
                  </a:lnTo>
                  <a:lnTo>
                    <a:pt x="983812" y="193735"/>
                  </a:lnTo>
                  <a:lnTo>
                    <a:pt x="1006481" y="154254"/>
                  </a:lnTo>
                  <a:lnTo>
                    <a:pt x="1027738" y="121249"/>
                  </a:lnTo>
                  <a:lnTo>
                    <a:pt x="2866334" y="0"/>
                  </a:lnTo>
                  <a:lnTo>
                    <a:pt x="3714995" y="182426"/>
                  </a:lnTo>
                  <a:lnTo>
                    <a:pt x="3976252" y="439093"/>
                  </a:lnTo>
                  <a:lnTo>
                    <a:pt x="3875907" y="920827"/>
                  </a:lnTo>
                  <a:lnTo>
                    <a:pt x="1883803" y="996493"/>
                  </a:lnTo>
                  <a:lnTo>
                    <a:pt x="5000862" y="2353286"/>
                  </a:lnTo>
                  <a:lnTo>
                    <a:pt x="5006394" y="2519270"/>
                  </a:lnTo>
                  <a:lnTo>
                    <a:pt x="5012976" y="2686699"/>
                  </a:lnTo>
                  <a:lnTo>
                    <a:pt x="5017981" y="2798846"/>
                  </a:lnTo>
                  <a:lnTo>
                    <a:pt x="5023504" y="2911225"/>
                  </a:lnTo>
                  <a:lnTo>
                    <a:pt x="5029567" y="3023671"/>
                  </a:lnTo>
                  <a:lnTo>
                    <a:pt x="5036189" y="3136021"/>
                  </a:lnTo>
                  <a:lnTo>
                    <a:pt x="5043393" y="3248109"/>
                  </a:lnTo>
                  <a:lnTo>
                    <a:pt x="5051198" y="3359772"/>
                  </a:lnTo>
                  <a:lnTo>
                    <a:pt x="5059626" y="3470846"/>
                  </a:lnTo>
                  <a:lnTo>
                    <a:pt x="5068697" y="3581166"/>
                  </a:lnTo>
                  <a:lnTo>
                    <a:pt x="5078432" y="3690569"/>
                  </a:lnTo>
                  <a:lnTo>
                    <a:pt x="5088852" y="3798890"/>
                  </a:lnTo>
                  <a:lnTo>
                    <a:pt x="5099978" y="3905965"/>
                  </a:lnTo>
                  <a:lnTo>
                    <a:pt x="5111831" y="4011629"/>
                  </a:lnTo>
                  <a:lnTo>
                    <a:pt x="5118036" y="4063882"/>
                  </a:lnTo>
                  <a:lnTo>
                    <a:pt x="5124431" y="4115720"/>
                  </a:lnTo>
                  <a:lnTo>
                    <a:pt x="5131018" y="4167124"/>
                  </a:lnTo>
                  <a:lnTo>
                    <a:pt x="5137800" y="4218072"/>
                  </a:lnTo>
                  <a:lnTo>
                    <a:pt x="5144778" y="4268545"/>
                  </a:lnTo>
                  <a:lnTo>
                    <a:pt x="5151957" y="4318522"/>
                  </a:lnTo>
                  <a:lnTo>
                    <a:pt x="5159338" y="4367982"/>
                  </a:lnTo>
                  <a:lnTo>
                    <a:pt x="5166925" y="4416905"/>
                  </a:lnTo>
                  <a:lnTo>
                    <a:pt x="5174719" y="4465270"/>
                  </a:lnTo>
                  <a:lnTo>
                    <a:pt x="5182723" y="4513057"/>
                  </a:lnTo>
                  <a:lnTo>
                    <a:pt x="5190940" y="4560245"/>
                  </a:lnTo>
                  <a:lnTo>
                    <a:pt x="5199373" y="4606814"/>
                  </a:lnTo>
                  <a:lnTo>
                    <a:pt x="5208024" y="4652744"/>
                  </a:lnTo>
                  <a:lnTo>
                    <a:pt x="5216895" y="4698012"/>
                  </a:lnTo>
                  <a:lnTo>
                    <a:pt x="5225990" y="4742600"/>
                  </a:lnTo>
                  <a:lnTo>
                    <a:pt x="5235311" y="4786487"/>
                  </a:lnTo>
                  <a:lnTo>
                    <a:pt x="5244860" y="4829652"/>
                  </a:lnTo>
                  <a:lnTo>
                    <a:pt x="5254641" y="4872074"/>
                  </a:lnTo>
                  <a:lnTo>
                    <a:pt x="5264655" y="4913734"/>
                  </a:lnTo>
                  <a:lnTo>
                    <a:pt x="5274906" y="4954610"/>
                  </a:lnTo>
                  <a:lnTo>
                    <a:pt x="5285395" y="4994682"/>
                  </a:lnTo>
                  <a:lnTo>
                    <a:pt x="5296126" y="5033930"/>
                  </a:lnTo>
                  <a:lnTo>
                    <a:pt x="5307101" y="5072333"/>
                  </a:lnTo>
                  <a:lnTo>
                    <a:pt x="5318323" y="5109870"/>
                  </a:lnTo>
                  <a:lnTo>
                    <a:pt x="5329794" y="5146522"/>
                  </a:lnTo>
                  <a:lnTo>
                    <a:pt x="5353495" y="5217084"/>
                  </a:lnTo>
                  <a:lnTo>
                    <a:pt x="5365730" y="5250954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3854" y="3960096"/>
              <a:ext cx="5869940" cy="4525645"/>
            </a:xfrm>
            <a:custGeom>
              <a:avLst/>
              <a:gdLst/>
              <a:ahLst/>
              <a:cxnLst/>
              <a:rect l="l" t="t" r="r" b="b"/>
              <a:pathLst>
                <a:path w="5869940" h="4525645">
                  <a:moveTo>
                    <a:pt x="5869388" y="4525433"/>
                  </a:moveTo>
                  <a:lnTo>
                    <a:pt x="880208" y="4525433"/>
                  </a:lnTo>
                  <a:lnTo>
                    <a:pt x="393610" y="3350318"/>
                  </a:lnTo>
                  <a:lnTo>
                    <a:pt x="129823" y="1846702"/>
                  </a:lnTo>
                  <a:lnTo>
                    <a:pt x="21177" y="551093"/>
                  </a:lnTo>
                  <a:lnTo>
                    <a:pt x="0" y="0"/>
                  </a:lnTo>
                  <a:lnTo>
                    <a:pt x="985290" y="0"/>
                  </a:lnTo>
                  <a:lnTo>
                    <a:pt x="1036061" y="589322"/>
                  </a:lnTo>
                  <a:lnTo>
                    <a:pt x="3766684" y="354089"/>
                  </a:lnTo>
                  <a:lnTo>
                    <a:pt x="3745943" y="178608"/>
                  </a:lnTo>
                  <a:lnTo>
                    <a:pt x="3701473" y="0"/>
                  </a:lnTo>
                  <a:lnTo>
                    <a:pt x="4989134" y="0"/>
                  </a:lnTo>
                  <a:lnTo>
                    <a:pt x="5010319" y="551093"/>
                  </a:lnTo>
                  <a:lnTo>
                    <a:pt x="5118981" y="1846702"/>
                  </a:lnTo>
                  <a:lnTo>
                    <a:pt x="5382783" y="3350318"/>
                  </a:lnTo>
                  <a:lnTo>
                    <a:pt x="5869388" y="4525433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42467" y="3593862"/>
              <a:ext cx="2856230" cy="956944"/>
            </a:xfrm>
            <a:custGeom>
              <a:avLst/>
              <a:gdLst/>
              <a:ahLst/>
              <a:cxnLst/>
              <a:rect l="l" t="t" r="r" b="b"/>
              <a:pathLst>
                <a:path w="2856229" h="956945">
                  <a:moveTo>
                    <a:pt x="76845" y="956613"/>
                  </a:moveTo>
                  <a:lnTo>
                    <a:pt x="78312" y="935909"/>
                  </a:lnTo>
                  <a:lnTo>
                    <a:pt x="78714" y="917314"/>
                  </a:lnTo>
                  <a:lnTo>
                    <a:pt x="78409" y="898748"/>
                  </a:lnTo>
                  <a:lnTo>
                    <a:pt x="74445" y="892371"/>
                  </a:lnTo>
                  <a:lnTo>
                    <a:pt x="64360" y="874363"/>
                  </a:lnTo>
                  <a:lnTo>
                    <a:pt x="50859" y="846412"/>
                  </a:lnTo>
                  <a:lnTo>
                    <a:pt x="36652" y="810202"/>
                  </a:lnTo>
                  <a:lnTo>
                    <a:pt x="28325" y="777836"/>
                  </a:lnTo>
                  <a:lnTo>
                    <a:pt x="28604" y="756264"/>
                  </a:lnTo>
                  <a:lnTo>
                    <a:pt x="34401" y="739341"/>
                  </a:lnTo>
                  <a:lnTo>
                    <a:pt x="42630" y="720921"/>
                  </a:lnTo>
                  <a:lnTo>
                    <a:pt x="43583" y="699124"/>
                  </a:lnTo>
                  <a:lnTo>
                    <a:pt x="35767" y="675849"/>
                  </a:lnTo>
                  <a:lnTo>
                    <a:pt x="28416" y="650616"/>
                  </a:lnTo>
                  <a:lnTo>
                    <a:pt x="30765" y="622946"/>
                  </a:lnTo>
                  <a:lnTo>
                    <a:pt x="35556" y="594217"/>
                  </a:lnTo>
                  <a:lnTo>
                    <a:pt x="32634" y="565196"/>
                  </a:lnTo>
                  <a:lnTo>
                    <a:pt x="26995" y="534484"/>
                  </a:lnTo>
                  <a:lnTo>
                    <a:pt x="23637" y="500684"/>
                  </a:lnTo>
                  <a:lnTo>
                    <a:pt x="19983" y="472426"/>
                  </a:lnTo>
                  <a:lnTo>
                    <a:pt x="12439" y="454732"/>
                  </a:lnTo>
                  <a:lnTo>
                    <a:pt x="4585" y="440903"/>
                  </a:lnTo>
                  <a:lnTo>
                    <a:pt x="0" y="424236"/>
                  </a:lnTo>
                  <a:lnTo>
                    <a:pt x="1256" y="400431"/>
                  </a:lnTo>
                  <a:lnTo>
                    <a:pt x="6639" y="372443"/>
                  </a:lnTo>
                  <a:lnTo>
                    <a:pt x="13289" y="344351"/>
                  </a:lnTo>
                  <a:lnTo>
                    <a:pt x="18349" y="320235"/>
                  </a:lnTo>
                  <a:lnTo>
                    <a:pt x="19290" y="304473"/>
                  </a:lnTo>
                  <a:lnTo>
                    <a:pt x="18464" y="283972"/>
                  </a:lnTo>
                  <a:lnTo>
                    <a:pt x="14440" y="234634"/>
                  </a:lnTo>
                  <a:lnTo>
                    <a:pt x="96114" y="227596"/>
                  </a:lnTo>
                  <a:lnTo>
                    <a:pt x="96206" y="228286"/>
                  </a:lnTo>
                  <a:lnTo>
                    <a:pt x="2667619" y="6807"/>
                  </a:lnTo>
                  <a:lnTo>
                    <a:pt x="2667619" y="6071"/>
                  </a:lnTo>
                  <a:lnTo>
                    <a:pt x="2738257" y="0"/>
                  </a:lnTo>
                  <a:lnTo>
                    <a:pt x="2737064" y="21762"/>
                  </a:lnTo>
                  <a:lnTo>
                    <a:pt x="2736371" y="42214"/>
                  </a:lnTo>
                  <a:lnTo>
                    <a:pt x="2736003" y="75528"/>
                  </a:lnTo>
                  <a:lnTo>
                    <a:pt x="2733682" y="107299"/>
                  </a:lnTo>
                  <a:lnTo>
                    <a:pt x="2729122" y="139269"/>
                  </a:lnTo>
                  <a:lnTo>
                    <a:pt x="2726244" y="168531"/>
                  </a:lnTo>
                  <a:lnTo>
                    <a:pt x="2728967" y="192178"/>
                  </a:lnTo>
                  <a:lnTo>
                    <a:pt x="2737568" y="222111"/>
                  </a:lnTo>
                  <a:lnTo>
                    <a:pt x="2747558" y="264400"/>
                  </a:lnTo>
                  <a:lnTo>
                    <a:pt x="2755702" y="307490"/>
                  </a:lnTo>
                  <a:lnTo>
                    <a:pt x="2758767" y="339830"/>
                  </a:lnTo>
                  <a:lnTo>
                    <a:pt x="2764394" y="368779"/>
                  </a:lnTo>
                  <a:lnTo>
                    <a:pt x="2779261" y="404618"/>
                  </a:lnTo>
                  <a:lnTo>
                    <a:pt x="2798585" y="440078"/>
                  </a:lnTo>
                  <a:lnTo>
                    <a:pt x="2817586" y="467888"/>
                  </a:lnTo>
                  <a:lnTo>
                    <a:pt x="2831491" y="498418"/>
                  </a:lnTo>
                  <a:lnTo>
                    <a:pt x="2840016" y="540604"/>
                  </a:lnTo>
                  <a:lnTo>
                    <a:pt x="2844903" y="585024"/>
                  </a:lnTo>
                  <a:lnTo>
                    <a:pt x="2847892" y="622256"/>
                  </a:lnTo>
                  <a:lnTo>
                    <a:pt x="2852628" y="666621"/>
                  </a:lnTo>
                  <a:lnTo>
                    <a:pt x="2854941" y="692063"/>
                  </a:lnTo>
                  <a:lnTo>
                    <a:pt x="2856124" y="717195"/>
                  </a:lnTo>
                  <a:lnTo>
                    <a:pt x="2773437" y="724325"/>
                  </a:lnTo>
                  <a:lnTo>
                    <a:pt x="2772188" y="695525"/>
                  </a:lnTo>
                  <a:lnTo>
                    <a:pt x="2769344" y="661210"/>
                  </a:lnTo>
                  <a:lnTo>
                    <a:pt x="2766880" y="625300"/>
                  </a:lnTo>
                  <a:lnTo>
                    <a:pt x="2766769" y="591713"/>
                  </a:lnTo>
                  <a:lnTo>
                    <a:pt x="2765874" y="560747"/>
                  </a:lnTo>
                  <a:lnTo>
                    <a:pt x="2760917" y="538448"/>
                  </a:lnTo>
                  <a:lnTo>
                    <a:pt x="2754598" y="522669"/>
                  </a:lnTo>
                  <a:lnTo>
                    <a:pt x="2749616" y="511263"/>
                  </a:lnTo>
                  <a:lnTo>
                    <a:pt x="2745906" y="494793"/>
                  </a:lnTo>
                  <a:lnTo>
                    <a:pt x="2743045" y="469607"/>
                  </a:lnTo>
                  <a:lnTo>
                    <a:pt x="2743194" y="442239"/>
                  </a:lnTo>
                  <a:lnTo>
                    <a:pt x="2748512" y="419222"/>
                  </a:lnTo>
                  <a:lnTo>
                    <a:pt x="2750095" y="409203"/>
                  </a:lnTo>
                  <a:lnTo>
                    <a:pt x="2747759" y="396505"/>
                  </a:lnTo>
                  <a:lnTo>
                    <a:pt x="2742569" y="381919"/>
                  </a:lnTo>
                  <a:lnTo>
                    <a:pt x="2735589" y="366233"/>
                  </a:lnTo>
                  <a:lnTo>
                    <a:pt x="84479" y="366233"/>
                  </a:lnTo>
                  <a:lnTo>
                    <a:pt x="81266" y="379072"/>
                  </a:lnTo>
                  <a:lnTo>
                    <a:pt x="80881" y="392877"/>
                  </a:lnTo>
                  <a:lnTo>
                    <a:pt x="81789" y="409494"/>
                  </a:lnTo>
                  <a:lnTo>
                    <a:pt x="82456" y="430768"/>
                  </a:lnTo>
                  <a:lnTo>
                    <a:pt x="81537" y="456444"/>
                  </a:lnTo>
                  <a:lnTo>
                    <a:pt x="79001" y="474586"/>
                  </a:lnTo>
                  <a:lnTo>
                    <a:pt x="75491" y="488977"/>
                  </a:lnTo>
                  <a:lnTo>
                    <a:pt x="71649" y="503398"/>
                  </a:lnTo>
                  <a:lnTo>
                    <a:pt x="71019" y="525366"/>
                  </a:lnTo>
                  <a:lnTo>
                    <a:pt x="72912" y="568317"/>
                  </a:lnTo>
                  <a:lnTo>
                    <a:pt x="76556" y="624674"/>
                  </a:lnTo>
                  <a:lnTo>
                    <a:pt x="81180" y="686860"/>
                  </a:lnTo>
                  <a:lnTo>
                    <a:pt x="93217" y="832603"/>
                  </a:lnTo>
                  <a:lnTo>
                    <a:pt x="99724" y="897397"/>
                  </a:lnTo>
                  <a:lnTo>
                    <a:pt x="102568" y="926557"/>
                  </a:lnTo>
                  <a:lnTo>
                    <a:pt x="104438" y="954221"/>
                  </a:lnTo>
                  <a:lnTo>
                    <a:pt x="76845" y="956613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 rot="21300000">
            <a:off x="3385371" y="4741795"/>
            <a:ext cx="358513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2700" spc="-145" dirty="0">
                <a:latin typeface="Trebuchet MS"/>
                <a:cs typeface="Trebuchet MS"/>
              </a:rPr>
              <a:t>G</a:t>
            </a:r>
            <a:r>
              <a:rPr sz="2700" spc="15" dirty="0">
                <a:latin typeface="Trebuchet MS"/>
                <a:cs typeface="Trebuchet MS"/>
              </a:rPr>
              <a:t>a</a:t>
            </a:r>
            <a:r>
              <a:rPr sz="4050" spc="-44" baseline="1028" dirty="0">
                <a:latin typeface="Trebuchet MS"/>
                <a:cs typeface="Trebuchet MS"/>
              </a:rPr>
              <a:t>r</a:t>
            </a:r>
            <a:r>
              <a:rPr sz="4050" spc="22" baseline="1028" dirty="0">
                <a:latin typeface="Trebuchet MS"/>
                <a:cs typeface="Trebuchet MS"/>
              </a:rPr>
              <a:t>a</a:t>
            </a:r>
            <a:r>
              <a:rPr sz="4050" spc="75" baseline="1028" dirty="0">
                <a:latin typeface="Trebuchet MS"/>
                <a:cs typeface="Trebuchet MS"/>
              </a:rPr>
              <a:t>n</a:t>
            </a:r>
            <a:r>
              <a:rPr sz="4050" spc="-150" baseline="2057" dirty="0">
                <a:latin typeface="Trebuchet MS"/>
                <a:cs typeface="Trebuchet MS"/>
              </a:rPr>
              <a:t>t</a:t>
            </a:r>
            <a:r>
              <a:rPr sz="4050" spc="-75" baseline="2057" dirty="0">
                <a:latin typeface="Trebuchet MS"/>
                <a:cs typeface="Trebuchet MS"/>
              </a:rPr>
              <a:t>i</a:t>
            </a:r>
            <a:r>
              <a:rPr sz="4050" spc="15" baseline="2057" dirty="0">
                <a:latin typeface="Trebuchet MS"/>
                <a:cs typeface="Trebuchet MS"/>
              </a:rPr>
              <a:t>r</a:t>
            </a:r>
            <a:r>
              <a:rPr sz="4050" spc="-270" baseline="2057" dirty="0">
                <a:latin typeface="Trebuchet MS"/>
                <a:cs typeface="Trebuchet MS"/>
              </a:rPr>
              <a:t> </a:t>
            </a:r>
            <a:r>
              <a:rPr sz="4050" spc="104" baseline="3086" dirty="0">
                <a:latin typeface="Trebuchet MS"/>
                <a:cs typeface="Trebuchet MS"/>
              </a:rPr>
              <a:t>q</a:t>
            </a:r>
            <a:r>
              <a:rPr sz="4050" spc="60" baseline="3086" dirty="0">
                <a:latin typeface="Trebuchet MS"/>
                <a:cs typeface="Trebuchet MS"/>
              </a:rPr>
              <a:t>u</a:t>
            </a:r>
            <a:r>
              <a:rPr sz="4050" spc="7" baseline="3086" dirty="0">
                <a:latin typeface="Trebuchet MS"/>
                <a:cs typeface="Trebuchet MS"/>
              </a:rPr>
              <a:t>e</a:t>
            </a:r>
            <a:r>
              <a:rPr sz="4050" spc="-270" baseline="3086" dirty="0">
                <a:latin typeface="Trebuchet MS"/>
                <a:cs typeface="Trebuchet MS"/>
              </a:rPr>
              <a:t> </a:t>
            </a:r>
            <a:r>
              <a:rPr sz="4050" spc="104" baseline="4115" dirty="0">
                <a:latin typeface="Trebuchet MS"/>
                <a:cs typeface="Trebuchet MS"/>
              </a:rPr>
              <a:t>d</a:t>
            </a:r>
            <a:r>
              <a:rPr sz="4050" spc="60" baseline="4115" dirty="0">
                <a:latin typeface="Trebuchet MS"/>
                <a:cs typeface="Trebuchet MS"/>
              </a:rPr>
              <a:t>u</a:t>
            </a:r>
            <a:r>
              <a:rPr sz="4050" spc="-44" baseline="4115" dirty="0">
                <a:latin typeface="Trebuchet MS"/>
                <a:cs typeface="Trebuchet MS"/>
              </a:rPr>
              <a:t>r</a:t>
            </a:r>
            <a:r>
              <a:rPr sz="4050" spc="22" baseline="5144" dirty="0">
                <a:latin typeface="Trebuchet MS"/>
                <a:cs typeface="Trebuchet MS"/>
              </a:rPr>
              <a:t>a</a:t>
            </a:r>
            <a:r>
              <a:rPr sz="4050" spc="75" baseline="5144" dirty="0">
                <a:latin typeface="Trebuchet MS"/>
                <a:cs typeface="Trebuchet MS"/>
              </a:rPr>
              <a:t>n</a:t>
            </a:r>
            <a:r>
              <a:rPr sz="4050" spc="-150" baseline="5144" dirty="0">
                <a:latin typeface="Trebuchet MS"/>
                <a:cs typeface="Trebuchet MS"/>
              </a:rPr>
              <a:t>t</a:t>
            </a:r>
            <a:r>
              <a:rPr sz="4050" spc="7" baseline="6172" dirty="0">
                <a:latin typeface="Trebuchet MS"/>
                <a:cs typeface="Trebuchet MS"/>
              </a:rPr>
              <a:t>e</a:t>
            </a:r>
            <a:r>
              <a:rPr sz="4050" spc="-270" baseline="6172" dirty="0">
                <a:latin typeface="Trebuchet MS"/>
                <a:cs typeface="Trebuchet MS"/>
              </a:rPr>
              <a:t> </a:t>
            </a:r>
            <a:r>
              <a:rPr sz="4050" spc="82" baseline="6172" dirty="0">
                <a:latin typeface="Trebuchet MS"/>
                <a:cs typeface="Trebuchet MS"/>
              </a:rPr>
              <a:t>a</a:t>
            </a:r>
            <a:endParaRPr sz="4050" baseline="6172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 rot="21300000">
            <a:off x="3432325" y="5205029"/>
            <a:ext cx="3800734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2700" spc="-30" dirty="0">
                <a:latin typeface="Trebuchet MS"/>
                <a:cs typeface="Trebuchet MS"/>
              </a:rPr>
              <a:t>r</a:t>
            </a:r>
            <a:r>
              <a:rPr sz="2700" spc="-35" dirty="0">
                <a:latin typeface="Trebuchet MS"/>
                <a:cs typeface="Trebuchet MS"/>
              </a:rPr>
              <a:t>e</a:t>
            </a:r>
            <a:r>
              <a:rPr sz="4050" spc="22" baseline="1028" dirty="0">
                <a:latin typeface="Trebuchet MS"/>
                <a:cs typeface="Trebuchet MS"/>
              </a:rPr>
              <a:t>a</a:t>
            </a:r>
            <a:r>
              <a:rPr sz="4050" spc="-60" baseline="1028" dirty="0">
                <a:latin typeface="Trebuchet MS"/>
                <a:cs typeface="Trebuchet MS"/>
              </a:rPr>
              <a:t>l</a:t>
            </a:r>
            <a:r>
              <a:rPr sz="4050" spc="-75" baseline="1028" dirty="0">
                <a:latin typeface="Trebuchet MS"/>
                <a:cs typeface="Trebuchet MS"/>
              </a:rPr>
              <a:t>i</a:t>
            </a:r>
            <a:r>
              <a:rPr sz="4050" spc="-165" baseline="1028" dirty="0">
                <a:latin typeface="Trebuchet MS"/>
                <a:cs typeface="Trebuchet MS"/>
              </a:rPr>
              <a:t>z</a:t>
            </a:r>
            <a:r>
              <a:rPr sz="4050" spc="22" baseline="2057" dirty="0">
                <a:latin typeface="Trebuchet MS"/>
                <a:cs typeface="Trebuchet MS"/>
              </a:rPr>
              <a:t>a</a:t>
            </a:r>
            <a:r>
              <a:rPr sz="4050" spc="-135" baseline="2057" dirty="0">
                <a:latin typeface="Trebuchet MS"/>
                <a:cs typeface="Trebuchet MS"/>
              </a:rPr>
              <a:t>ç</a:t>
            </a:r>
            <a:r>
              <a:rPr sz="4050" spc="22" baseline="2057" dirty="0">
                <a:latin typeface="Trebuchet MS"/>
                <a:cs typeface="Trebuchet MS"/>
              </a:rPr>
              <a:t>ã</a:t>
            </a:r>
            <a:r>
              <a:rPr sz="4050" spc="187" baseline="3086" dirty="0">
                <a:latin typeface="Trebuchet MS"/>
                <a:cs typeface="Trebuchet MS"/>
              </a:rPr>
              <a:t>o</a:t>
            </a:r>
            <a:r>
              <a:rPr sz="4050" spc="-270" baseline="3086" dirty="0">
                <a:latin typeface="Trebuchet MS"/>
                <a:cs typeface="Trebuchet MS"/>
              </a:rPr>
              <a:t> </a:t>
            </a:r>
            <a:r>
              <a:rPr sz="4050" spc="104" baseline="3086" dirty="0">
                <a:latin typeface="Trebuchet MS"/>
                <a:cs typeface="Trebuchet MS"/>
              </a:rPr>
              <a:t>d</a:t>
            </a:r>
            <a:r>
              <a:rPr sz="4050" spc="187" baseline="3086" dirty="0">
                <a:latin typeface="Trebuchet MS"/>
                <a:cs typeface="Trebuchet MS"/>
              </a:rPr>
              <a:t>o</a:t>
            </a:r>
            <a:r>
              <a:rPr sz="4050" spc="-270" baseline="3086" dirty="0">
                <a:latin typeface="Trebuchet MS"/>
                <a:cs typeface="Trebuchet MS"/>
              </a:rPr>
              <a:t> </a:t>
            </a:r>
            <a:r>
              <a:rPr sz="4050" spc="225" baseline="4115" dirty="0">
                <a:latin typeface="Trebuchet MS"/>
                <a:cs typeface="Trebuchet MS"/>
              </a:rPr>
              <a:t>s</a:t>
            </a:r>
            <a:r>
              <a:rPr sz="4050" spc="-52" baseline="4115" dirty="0">
                <a:latin typeface="Trebuchet MS"/>
                <a:cs typeface="Trebuchet MS"/>
              </a:rPr>
              <a:t>e</a:t>
            </a:r>
            <a:r>
              <a:rPr sz="4050" spc="-44" baseline="5144" dirty="0">
                <a:latin typeface="Trebuchet MS"/>
                <a:cs typeface="Trebuchet MS"/>
              </a:rPr>
              <a:t>r</a:t>
            </a:r>
            <a:r>
              <a:rPr sz="4050" spc="-7" baseline="5144" dirty="0">
                <a:latin typeface="Trebuchet MS"/>
                <a:cs typeface="Trebuchet MS"/>
              </a:rPr>
              <a:t>v</a:t>
            </a:r>
            <a:r>
              <a:rPr sz="4050" spc="-75" baseline="5144" dirty="0">
                <a:latin typeface="Trebuchet MS"/>
                <a:cs typeface="Trebuchet MS"/>
              </a:rPr>
              <a:t>i</a:t>
            </a:r>
            <a:r>
              <a:rPr sz="4050" spc="-135" baseline="5144" dirty="0">
                <a:latin typeface="Trebuchet MS"/>
                <a:cs typeface="Trebuchet MS"/>
              </a:rPr>
              <a:t>ç</a:t>
            </a:r>
            <a:r>
              <a:rPr sz="4050" spc="187" baseline="6172" dirty="0">
                <a:latin typeface="Trebuchet MS"/>
                <a:cs typeface="Trebuchet MS"/>
              </a:rPr>
              <a:t>o</a:t>
            </a:r>
            <a:r>
              <a:rPr sz="4050" spc="-270" baseline="6172" dirty="0">
                <a:latin typeface="Trebuchet MS"/>
                <a:cs typeface="Trebuchet MS"/>
              </a:rPr>
              <a:t> </a:t>
            </a:r>
            <a:r>
              <a:rPr sz="4050" spc="127" baseline="6172" dirty="0">
                <a:latin typeface="Trebuchet MS"/>
                <a:cs typeface="Trebuchet MS"/>
              </a:rPr>
              <a:t>o</a:t>
            </a:r>
            <a:r>
              <a:rPr sz="4050" spc="120" baseline="7201" dirty="0">
                <a:latin typeface="Trebuchet MS"/>
                <a:cs typeface="Trebuchet MS"/>
              </a:rPr>
              <a:t>u</a:t>
            </a:r>
            <a:endParaRPr sz="4050" baseline="7201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21300000">
            <a:off x="3479312" y="5676518"/>
            <a:ext cx="385006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15" baseline="-4115" dirty="0">
                <a:latin typeface="Trebuchet MS"/>
                <a:cs typeface="Trebuchet MS"/>
              </a:rPr>
              <a:t>m</a:t>
            </a:r>
            <a:r>
              <a:rPr sz="4050" spc="22" baseline="-4115" dirty="0">
                <a:latin typeface="Trebuchet MS"/>
                <a:cs typeface="Trebuchet MS"/>
              </a:rPr>
              <a:t>a</a:t>
            </a:r>
            <a:r>
              <a:rPr sz="4050" spc="75" baseline="-3086" dirty="0">
                <a:latin typeface="Trebuchet MS"/>
                <a:cs typeface="Trebuchet MS"/>
              </a:rPr>
              <a:t>n</a:t>
            </a:r>
            <a:r>
              <a:rPr sz="4050" spc="60" baseline="-3086" dirty="0">
                <a:latin typeface="Trebuchet MS"/>
                <a:cs typeface="Trebuchet MS"/>
              </a:rPr>
              <a:t>u</a:t>
            </a:r>
            <a:r>
              <a:rPr sz="4050" spc="-150" baseline="-3086" dirty="0">
                <a:latin typeface="Trebuchet MS"/>
                <a:cs typeface="Trebuchet MS"/>
              </a:rPr>
              <a:t>t</a:t>
            </a:r>
            <a:r>
              <a:rPr sz="4050" spc="-52" baseline="-3086" dirty="0">
                <a:latin typeface="Trebuchet MS"/>
                <a:cs typeface="Trebuchet MS"/>
              </a:rPr>
              <a:t>e</a:t>
            </a:r>
            <a:r>
              <a:rPr sz="4050" spc="75" baseline="-2057" dirty="0">
                <a:latin typeface="Trebuchet MS"/>
                <a:cs typeface="Trebuchet MS"/>
              </a:rPr>
              <a:t>n</a:t>
            </a:r>
            <a:r>
              <a:rPr sz="4050" spc="-135" baseline="-2057" dirty="0">
                <a:latin typeface="Trebuchet MS"/>
                <a:cs typeface="Trebuchet MS"/>
              </a:rPr>
              <a:t>ç</a:t>
            </a:r>
            <a:r>
              <a:rPr sz="4050" spc="22" baseline="-2057" dirty="0">
                <a:latin typeface="Trebuchet MS"/>
                <a:cs typeface="Trebuchet MS"/>
              </a:rPr>
              <a:t>ã</a:t>
            </a:r>
            <a:r>
              <a:rPr sz="4050" spc="127" baseline="-1028" dirty="0">
                <a:latin typeface="Trebuchet MS"/>
                <a:cs typeface="Trebuchet MS"/>
              </a:rPr>
              <a:t>o</a:t>
            </a:r>
            <a:r>
              <a:rPr sz="4050" spc="-517" baseline="-1028" dirty="0">
                <a:latin typeface="Trebuchet MS"/>
                <a:cs typeface="Trebuchet MS"/>
              </a:rPr>
              <a:t>,</a:t>
            </a:r>
            <a:r>
              <a:rPr sz="4050" spc="-270" baseline="-1028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a</a:t>
            </a:r>
            <a:r>
              <a:rPr sz="2700" spc="-180" dirty="0">
                <a:latin typeface="Trebuchet MS"/>
                <a:cs typeface="Trebuchet MS"/>
              </a:rPr>
              <a:t> </a:t>
            </a:r>
            <a:r>
              <a:rPr sz="2700" spc="10" dirty="0">
                <a:latin typeface="Trebuchet MS"/>
                <a:cs typeface="Trebuchet MS"/>
              </a:rPr>
              <a:t>m</a:t>
            </a:r>
            <a:r>
              <a:rPr sz="4050" spc="22" baseline="1028" dirty="0">
                <a:latin typeface="Trebuchet MS"/>
                <a:cs typeface="Trebuchet MS"/>
              </a:rPr>
              <a:t>á</a:t>
            </a:r>
            <a:r>
              <a:rPr sz="4050" spc="104" baseline="1028" dirty="0">
                <a:latin typeface="Trebuchet MS"/>
                <a:cs typeface="Trebuchet MS"/>
              </a:rPr>
              <a:t>q</a:t>
            </a:r>
            <a:r>
              <a:rPr sz="4050" spc="60" baseline="1028" dirty="0">
                <a:latin typeface="Trebuchet MS"/>
                <a:cs typeface="Trebuchet MS"/>
              </a:rPr>
              <a:t>u</a:t>
            </a:r>
            <a:r>
              <a:rPr sz="4050" spc="-75" baseline="2057" dirty="0">
                <a:latin typeface="Trebuchet MS"/>
                <a:cs typeface="Trebuchet MS"/>
              </a:rPr>
              <a:t>i</a:t>
            </a:r>
            <a:r>
              <a:rPr sz="4050" spc="75" baseline="2057" dirty="0">
                <a:latin typeface="Trebuchet MS"/>
                <a:cs typeface="Trebuchet MS"/>
              </a:rPr>
              <a:t>n</a:t>
            </a:r>
            <a:r>
              <a:rPr sz="4050" spc="22" baseline="2057" dirty="0">
                <a:latin typeface="Trebuchet MS"/>
                <a:cs typeface="Trebuchet MS"/>
              </a:rPr>
              <a:t>a</a:t>
            </a:r>
            <a:r>
              <a:rPr sz="4050" spc="-517" baseline="2057" dirty="0">
                <a:latin typeface="Trebuchet MS"/>
                <a:cs typeface="Trebuchet MS"/>
              </a:rPr>
              <a:t>,</a:t>
            </a:r>
            <a:endParaRPr sz="4050" baseline="2057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21300000">
            <a:off x="3526300" y="6148260"/>
            <a:ext cx="3894340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22" baseline="-5144" dirty="0">
                <a:latin typeface="Trebuchet MS"/>
                <a:cs typeface="Trebuchet MS"/>
              </a:rPr>
              <a:t>eq</a:t>
            </a:r>
            <a:r>
              <a:rPr sz="4050" spc="22" baseline="-4115" dirty="0">
                <a:latin typeface="Trebuchet MS"/>
                <a:cs typeface="Trebuchet MS"/>
              </a:rPr>
              <a:t>uip</a:t>
            </a:r>
            <a:r>
              <a:rPr sz="4050" spc="22" baseline="-3086" dirty="0">
                <a:latin typeface="Trebuchet MS"/>
                <a:cs typeface="Trebuchet MS"/>
              </a:rPr>
              <a:t>am</a:t>
            </a:r>
            <a:r>
              <a:rPr sz="4050" spc="22" baseline="-2057" dirty="0">
                <a:latin typeface="Trebuchet MS"/>
                <a:cs typeface="Trebuchet MS"/>
              </a:rPr>
              <a:t>ent</a:t>
            </a:r>
            <a:r>
              <a:rPr sz="4050" spc="22" baseline="-1028" dirty="0">
                <a:latin typeface="Trebuchet MS"/>
                <a:cs typeface="Trebuchet MS"/>
              </a:rPr>
              <a:t>o</a:t>
            </a:r>
            <a:r>
              <a:rPr sz="4050" spc="-300" baseline="-1028" dirty="0">
                <a:latin typeface="Trebuchet MS"/>
                <a:cs typeface="Trebuchet MS"/>
              </a:rPr>
              <a:t> </a:t>
            </a:r>
            <a:r>
              <a:rPr sz="4050" spc="127" baseline="-1028" dirty="0">
                <a:latin typeface="Trebuchet MS"/>
                <a:cs typeface="Trebuchet MS"/>
              </a:rPr>
              <a:t>ou</a:t>
            </a:r>
            <a:r>
              <a:rPr sz="4050" spc="-300" baseline="-1028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sis</a:t>
            </a:r>
            <a:r>
              <a:rPr sz="4050" spc="37" baseline="1028" dirty="0">
                <a:latin typeface="Trebuchet MS"/>
                <a:cs typeface="Trebuchet MS"/>
              </a:rPr>
              <a:t>tem</a:t>
            </a:r>
            <a:r>
              <a:rPr sz="4050" spc="37" baseline="2057" dirty="0">
                <a:latin typeface="Trebuchet MS"/>
                <a:cs typeface="Trebuchet MS"/>
              </a:rPr>
              <a:t>a</a:t>
            </a:r>
            <a:endParaRPr sz="4050" baseline="2057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 rot="21300000">
            <a:off x="3573378" y="6631826"/>
            <a:ext cx="3699560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baseline="-4115" dirty="0">
                <a:latin typeface="Trebuchet MS"/>
                <a:cs typeface="Trebuchet MS"/>
              </a:rPr>
              <a:t>per</a:t>
            </a:r>
            <a:r>
              <a:rPr sz="4050" baseline="-3086" dirty="0">
                <a:latin typeface="Trebuchet MS"/>
                <a:cs typeface="Trebuchet MS"/>
              </a:rPr>
              <a:t>ma</a:t>
            </a:r>
            <a:r>
              <a:rPr sz="4050" baseline="-2057" dirty="0">
                <a:latin typeface="Trebuchet MS"/>
                <a:cs typeface="Trebuchet MS"/>
              </a:rPr>
              <a:t>neç</a:t>
            </a:r>
            <a:r>
              <a:rPr sz="4050" baseline="-1028" dirty="0">
                <a:latin typeface="Trebuchet MS"/>
                <a:cs typeface="Trebuchet MS"/>
              </a:rPr>
              <a:t>am</a:t>
            </a:r>
            <a:r>
              <a:rPr sz="4050" spc="-300" baseline="-1028" dirty="0">
                <a:latin typeface="Trebuchet MS"/>
                <a:cs typeface="Trebuchet MS"/>
              </a:rPr>
              <a:t> </a:t>
            </a:r>
            <a:r>
              <a:rPr sz="2700" spc="90" dirty="0">
                <a:latin typeface="Trebuchet MS"/>
                <a:cs typeface="Trebuchet MS"/>
              </a:rPr>
              <a:t>no</a:t>
            </a:r>
            <a:r>
              <a:rPr sz="2700" spc="-195" dirty="0">
                <a:latin typeface="Trebuchet MS"/>
                <a:cs typeface="Trebuchet MS"/>
              </a:rPr>
              <a:t> </a:t>
            </a:r>
            <a:r>
              <a:rPr sz="4050" spc="60" baseline="1028" dirty="0">
                <a:latin typeface="Trebuchet MS"/>
                <a:cs typeface="Trebuchet MS"/>
              </a:rPr>
              <a:t>esta</a:t>
            </a:r>
            <a:r>
              <a:rPr sz="4050" spc="60" baseline="2057" dirty="0">
                <a:latin typeface="Trebuchet MS"/>
                <a:cs typeface="Trebuchet MS"/>
              </a:rPr>
              <a:t>do</a:t>
            </a:r>
            <a:endParaRPr sz="4050" baseline="2057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 rot="21300000">
            <a:off x="3619038" y="7172921"/>
            <a:ext cx="2348003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-450" baseline="-2057" dirty="0">
                <a:latin typeface="Trebuchet MS"/>
                <a:cs typeface="Trebuchet MS"/>
              </a:rPr>
              <a:t>“</a:t>
            </a:r>
            <a:r>
              <a:rPr sz="4050" spc="-165" baseline="-2057" dirty="0">
                <a:latin typeface="Trebuchet MS"/>
                <a:cs typeface="Trebuchet MS"/>
              </a:rPr>
              <a:t>z</a:t>
            </a:r>
            <a:r>
              <a:rPr sz="4050" spc="-52" baseline="-1028" dirty="0">
                <a:latin typeface="Trebuchet MS"/>
                <a:cs typeface="Trebuchet MS"/>
              </a:rPr>
              <a:t>e</a:t>
            </a:r>
            <a:r>
              <a:rPr sz="4050" spc="-44" baseline="-1028" dirty="0">
                <a:latin typeface="Trebuchet MS"/>
                <a:cs typeface="Trebuchet MS"/>
              </a:rPr>
              <a:t>r</a:t>
            </a:r>
            <a:r>
              <a:rPr sz="4050" spc="187" baseline="-1028" dirty="0">
                <a:latin typeface="Trebuchet MS"/>
                <a:cs typeface="Trebuchet MS"/>
              </a:rPr>
              <a:t>o</a:t>
            </a:r>
            <a:r>
              <a:rPr sz="4050" spc="-270" baseline="-1028" dirty="0">
                <a:latin typeface="Trebuchet MS"/>
                <a:cs typeface="Trebuchet MS"/>
              </a:rPr>
              <a:t> </a:t>
            </a:r>
            <a:r>
              <a:rPr sz="2700" spc="-35" dirty="0">
                <a:latin typeface="Trebuchet MS"/>
                <a:cs typeface="Trebuchet MS"/>
              </a:rPr>
              <a:t>e</a:t>
            </a:r>
            <a:r>
              <a:rPr sz="2700" spc="50" dirty="0">
                <a:latin typeface="Trebuchet MS"/>
                <a:cs typeface="Trebuchet MS"/>
              </a:rPr>
              <a:t>n</a:t>
            </a:r>
            <a:r>
              <a:rPr sz="2700" spc="-35" dirty="0">
                <a:latin typeface="Trebuchet MS"/>
                <a:cs typeface="Trebuchet MS"/>
              </a:rPr>
              <a:t>e</a:t>
            </a:r>
            <a:r>
              <a:rPr sz="4050" spc="-44" baseline="1028" dirty="0">
                <a:latin typeface="Trebuchet MS"/>
                <a:cs typeface="Trebuchet MS"/>
              </a:rPr>
              <a:t>r</a:t>
            </a:r>
            <a:r>
              <a:rPr sz="4050" spc="75" baseline="1028" dirty="0">
                <a:latin typeface="Trebuchet MS"/>
                <a:cs typeface="Trebuchet MS"/>
              </a:rPr>
              <a:t>g</a:t>
            </a:r>
            <a:r>
              <a:rPr sz="4050" spc="-75" baseline="1028" dirty="0">
                <a:latin typeface="Trebuchet MS"/>
                <a:cs typeface="Trebuchet MS"/>
              </a:rPr>
              <a:t>i</a:t>
            </a:r>
            <a:r>
              <a:rPr sz="4050" spc="22" baseline="1028" dirty="0">
                <a:latin typeface="Trebuchet MS"/>
                <a:cs typeface="Trebuchet MS"/>
              </a:rPr>
              <a:t>a</a:t>
            </a:r>
            <a:r>
              <a:rPr sz="4050" spc="-450" baseline="2057" dirty="0">
                <a:latin typeface="Trebuchet MS"/>
                <a:cs typeface="Trebuchet MS"/>
              </a:rPr>
              <a:t>”</a:t>
            </a:r>
            <a:r>
              <a:rPr sz="4050" spc="-517" baseline="2057" dirty="0">
                <a:latin typeface="Trebuchet MS"/>
                <a:cs typeface="Trebuchet MS"/>
              </a:rPr>
              <a:t>.</a:t>
            </a:r>
            <a:endParaRPr sz="4050" baseline="2057">
              <a:latin typeface="Trebuchet MS"/>
              <a:cs typeface="Trebuchet MS"/>
            </a:endParaRPr>
          </a:p>
        </p:txBody>
      </p:sp>
      <p:sp>
        <p:nvSpPr>
          <p:cNvPr id="20" name="object 11">
            <a:extLst>
              <a:ext uri="{FF2B5EF4-FFF2-40B4-BE49-F238E27FC236}">
                <a16:creationId xmlns:a16="http://schemas.microsoft.com/office/drawing/2014/main" id="{AD8F60C0-F353-19D2-8350-E906CB97D68F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2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6"/>
                </a:moveTo>
                <a:lnTo>
                  <a:pt x="1756813" y="6085856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6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72307" y="1851330"/>
            <a:ext cx="29305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80" dirty="0"/>
              <a:t>Resumindo...</a:t>
            </a:r>
            <a:endParaRPr sz="4000"/>
          </a:p>
        </p:txBody>
      </p:sp>
      <p:sp>
        <p:nvSpPr>
          <p:cNvPr id="6" name="object 6"/>
          <p:cNvSpPr txBox="1"/>
          <p:nvPr/>
        </p:nvSpPr>
        <p:spPr>
          <a:xfrm>
            <a:off x="1772307" y="2595282"/>
            <a:ext cx="8787765" cy="2273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199"/>
              </a:lnSpc>
              <a:spcBef>
                <a:spcPts val="100"/>
              </a:spcBef>
            </a:pPr>
            <a:r>
              <a:rPr sz="3200" spc="10" dirty="0">
                <a:solidFill>
                  <a:srgbClr val="FF1616"/>
                </a:solidFill>
                <a:latin typeface="Trebuchet MS"/>
                <a:cs typeface="Trebuchet MS"/>
              </a:rPr>
              <a:t>Travamento</a:t>
            </a:r>
            <a:r>
              <a:rPr sz="3200" spc="-12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3200" spc="130" dirty="0">
                <a:solidFill>
                  <a:srgbClr val="FF1616"/>
                </a:solidFill>
                <a:latin typeface="Trebuchet MS"/>
                <a:cs typeface="Trebuchet MS"/>
              </a:rPr>
              <a:t>ou</a:t>
            </a:r>
            <a:r>
              <a:rPr sz="3200" spc="-12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3200" spc="20" dirty="0">
                <a:solidFill>
                  <a:srgbClr val="FF1616"/>
                </a:solidFill>
                <a:latin typeface="Trebuchet MS"/>
                <a:cs typeface="Trebuchet MS"/>
              </a:rPr>
              <a:t>Bloqueio:</a:t>
            </a:r>
            <a:r>
              <a:rPr sz="3200" spc="-114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3200" spc="-5" dirty="0">
                <a:latin typeface="Trebuchet MS"/>
                <a:cs typeface="Trebuchet MS"/>
              </a:rPr>
              <a:t>é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50" dirty="0">
                <a:latin typeface="Trebuchet MS"/>
                <a:cs typeface="Trebuchet MS"/>
              </a:rPr>
              <a:t>o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25" dirty="0">
                <a:latin typeface="Trebuchet MS"/>
                <a:cs typeface="Trebuchet MS"/>
              </a:rPr>
              <a:t>ato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de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25" dirty="0">
                <a:latin typeface="Trebuchet MS"/>
                <a:cs typeface="Trebuchet MS"/>
              </a:rPr>
              <a:t>colocar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95" dirty="0">
                <a:latin typeface="Trebuchet MS"/>
                <a:cs typeface="Trebuchet MS"/>
              </a:rPr>
              <a:t>um </a:t>
            </a:r>
            <a:r>
              <a:rPr sz="3200" spc="-950" dirty="0">
                <a:latin typeface="Trebuchet MS"/>
                <a:cs typeface="Trebuchet MS"/>
              </a:rPr>
              <a:t> </a:t>
            </a:r>
            <a:r>
              <a:rPr sz="3200" spc="65" dirty="0">
                <a:latin typeface="Trebuchet MS"/>
                <a:cs typeface="Trebuchet MS"/>
              </a:rPr>
              <a:t>dispositivo </a:t>
            </a:r>
            <a:r>
              <a:rPr sz="3200" spc="30" dirty="0">
                <a:latin typeface="Trebuchet MS"/>
                <a:cs typeface="Trebuchet MS"/>
              </a:rPr>
              <a:t>mecânico </a:t>
            </a:r>
            <a:r>
              <a:rPr sz="3200" spc="60" dirty="0">
                <a:latin typeface="Trebuchet MS"/>
                <a:cs typeface="Trebuchet MS"/>
              </a:rPr>
              <a:t>de </a:t>
            </a:r>
            <a:r>
              <a:rPr sz="3200" spc="30" dirty="0">
                <a:latin typeface="Trebuchet MS"/>
                <a:cs typeface="Trebuchet MS"/>
              </a:rPr>
              <a:t>forma </a:t>
            </a:r>
            <a:r>
              <a:rPr sz="3200" spc="75" dirty="0">
                <a:latin typeface="Trebuchet MS"/>
                <a:cs typeface="Trebuchet MS"/>
              </a:rPr>
              <a:t>que </a:t>
            </a:r>
            <a:r>
              <a:rPr sz="3200" spc="150" dirty="0">
                <a:latin typeface="Trebuchet MS"/>
                <a:cs typeface="Trebuchet MS"/>
              </a:rPr>
              <a:t>o </a:t>
            </a:r>
            <a:r>
              <a:rPr sz="3200" spc="70" dirty="0">
                <a:latin typeface="Trebuchet MS"/>
                <a:cs typeface="Trebuchet MS"/>
              </a:rPr>
              <a:t>espaço </a:t>
            </a:r>
            <a:r>
              <a:rPr sz="3200" spc="75" dirty="0">
                <a:latin typeface="Trebuchet MS"/>
                <a:cs typeface="Trebuchet MS"/>
              </a:rPr>
              <a:t> </a:t>
            </a:r>
            <a:r>
              <a:rPr sz="3200" spc="55" dirty="0">
                <a:latin typeface="Trebuchet MS"/>
                <a:cs typeface="Trebuchet MS"/>
              </a:rPr>
              <a:t>confinado a ser </a:t>
            </a:r>
            <a:r>
              <a:rPr sz="3200" spc="50" dirty="0">
                <a:latin typeface="Trebuchet MS"/>
                <a:cs typeface="Trebuchet MS"/>
              </a:rPr>
              <a:t>trabalhado </a:t>
            </a:r>
            <a:r>
              <a:rPr sz="3200" spc="20" dirty="0">
                <a:latin typeface="Trebuchet MS"/>
                <a:cs typeface="Trebuchet MS"/>
              </a:rPr>
              <a:t>fique </a:t>
            </a:r>
            <a:r>
              <a:rPr sz="3200" spc="90" dirty="0">
                <a:latin typeface="Trebuchet MS"/>
                <a:cs typeface="Trebuchet MS"/>
              </a:rPr>
              <a:t>isolado </a:t>
            </a:r>
            <a:r>
              <a:rPr sz="3200" spc="135" dirty="0">
                <a:latin typeface="Trebuchet MS"/>
                <a:cs typeface="Trebuchet MS"/>
              </a:rPr>
              <a:t>do </a:t>
            </a:r>
            <a:r>
              <a:rPr sz="3200" spc="140" dirty="0">
                <a:latin typeface="Trebuchet MS"/>
                <a:cs typeface="Trebuchet MS"/>
              </a:rPr>
              <a:t> </a:t>
            </a:r>
            <a:r>
              <a:rPr sz="3200" spc="10" dirty="0">
                <a:latin typeface="Trebuchet MS"/>
                <a:cs typeface="Trebuchet MS"/>
              </a:rPr>
              <a:t>restante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135" dirty="0">
                <a:latin typeface="Trebuchet MS"/>
                <a:cs typeface="Trebuchet MS"/>
              </a:rPr>
              <a:t>do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30" dirty="0">
                <a:latin typeface="Trebuchet MS"/>
                <a:cs typeface="Trebuchet MS"/>
              </a:rPr>
              <a:t>processo.</a:t>
            </a:r>
            <a:endParaRPr sz="320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45997" y="2120111"/>
            <a:ext cx="7607031" cy="6591255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5076793" y="5497383"/>
            <a:ext cx="3779520" cy="3493135"/>
            <a:chOff x="5076793" y="5497383"/>
            <a:chExt cx="3779520" cy="3493135"/>
          </a:xfrm>
        </p:grpSpPr>
        <p:sp>
          <p:nvSpPr>
            <p:cNvPr id="9" name="object 9"/>
            <p:cNvSpPr/>
            <p:nvPr/>
          </p:nvSpPr>
          <p:spPr>
            <a:xfrm>
              <a:off x="5076793" y="5615521"/>
              <a:ext cx="3447415" cy="3375025"/>
            </a:xfrm>
            <a:custGeom>
              <a:avLst/>
              <a:gdLst/>
              <a:ahLst/>
              <a:cxnLst/>
              <a:rect l="l" t="t" r="r" b="b"/>
              <a:pathLst>
                <a:path w="3447415" h="3375025">
                  <a:moveTo>
                    <a:pt x="3446917" y="3374947"/>
                  </a:moveTo>
                  <a:lnTo>
                    <a:pt x="241893" y="3374947"/>
                  </a:lnTo>
                  <a:lnTo>
                    <a:pt x="70080" y="2500143"/>
                  </a:lnTo>
                  <a:lnTo>
                    <a:pt x="4956" y="1420953"/>
                  </a:lnTo>
                  <a:lnTo>
                    <a:pt x="0" y="504336"/>
                  </a:lnTo>
                  <a:lnTo>
                    <a:pt x="8686" y="117251"/>
                  </a:lnTo>
                  <a:lnTo>
                    <a:pt x="533624" y="345870"/>
                  </a:lnTo>
                  <a:lnTo>
                    <a:pt x="551097" y="299747"/>
                  </a:lnTo>
                  <a:lnTo>
                    <a:pt x="571571" y="250309"/>
                  </a:lnTo>
                  <a:lnTo>
                    <a:pt x="593884" y="200481"/>
                  </a:lnTo>
                  <a:lnTo>
                    <a:pt x="616871" y="153191"/>
                  </a:lnTo>
                  <a:lnTo>
                    <a:pt x="639368" y="111365"/>
                  </a:lnTo>
                  <a:lnTo>
                    <a:pt x="660214" y="77930"/>
                  </a:lnTo>
                  <a:lnTo>
                    <a:pt x="1841318" y="0"/>
                  </a:lnTo>
                  <a:lnTo>
                    <a:pt x="2386493" y="117251"/>
                  </a:lnTo>
                  <a:lnTo>
                    <a:pt x="2554323" y="282218"/>
                  </a:lnTo>
                  <a:lnTo>
                    <a:pt x="2489862" y="591843"/>
                  </a:lnTo>
                  <a:lnTo>
                    <a:pt x="1210145" y="640476"/>
                  </a:lnTo>
                  <a:lnTo>
                    <a:pt x="3212528" y="1512528"/>
                  </a:lnTo>
                  <a:lnTo>
                    <a:pt x="3214303" y="1568135"/>
                  </a:lnTo>
                  <a:lnTo>
                    <a:pt x="3216257" y="1624041"/>
                  </a:lnTo>
                  <a:lnTo>
                    <a:pt x="3218395" y="1680197"/>
                  </a:lnTo>
                  <a:lnTo>
                    <a:pt x="3220725" y="1736550"/>
                  </a:lnTo>
                  <a:lnTo>
                    <a:pt x="3223252" y="1793052"/>
                  </a:lnTo>
                  <a:lnTo>
                    <a:pt x="3225982" y="1849649"/>
                  </a:lnTo>
                  <a:lnTo>
                    <a:pt x="3228923" y="1906293"/>
                  </a:lnTo>
                  <a:lnTo>
                    <a:pt x="3232081" y="1962932"/>
                  </a:lnTo>
                  <a:lnTo>
                    <a:pt x="3235462" y="2019515"/>
                  </a:lnTo>
                  <a:lnTo>
                    <a:pt x="3239073" y="2075991"/>
                  </a:lnTo>
                  <a:lnTo>
                    <a:pt x="3242920" y="2132310"/>
                  </a:lnTo>
                  <a:lnTo>
                    <a:pt x="3247009" y="2188421"/>
                  </a:lnTo>
                  <a:lnTo>
                    <a:pt x="3251347" y="2244273"/>
                  </a:lnTo>
                  <a:lnTo>
                    <a:pt x="3255941" y="2299815"/>
                  </a:lnTo>
                  <a:lnTo>
                    <a:pt x="3260797" y="2354996"/>
                  </a:lnTo>
                  <a:lnTo>
                    <a:pt x="3265921" y="2409766"/>
                  </a:lnTo>
                  <a:lnTo>
                    <a:pt x="3271320" y="2464074"/>
                  </a:lnTo>
                  <a:lnTo>
                    <a:pt x="3277000" y="2517869"/>
                  </a:lnTo>
                  <a:lnTo>
                    <a:pt x="3282967" y="2571100"/>
                  </a:lnTo>
                  <a:lnTo>
                    <a:pt x="3289229" y="2623717"/>
                  </a:lnTo>
                  <a:lnTo>
                    <a:pt x="3295791" y="2675668"/>
                  </a:lnTo>
                  <a:lnTo>
                    <a:pt x="3302661" y="2726904"/>
                  </a:lnTo>
                  <a:lnTo>
                    <a:pt x="3309843" y="2777372"/>
                  </a:lnTo>
                  <a:lnTo>
                    <a:pt x="3317346" y="2827022"/>
                  </a:lnTo>
                  <a:lnTo>
                    <a:pt x="3325174" y="2875804"/>
                  </a:lnTo>
                  <a:lnTo>
                    <a:pt x="3333336" y="2923666"/>
                  </a:lnTo>
                  <a:lnTo>
                    <a:pt x="3341837" y="2970559"/>
                  </a:lnTo>
                  <a:lnTo>
                    <a:pt x="3350683" y="3016430"/>
                  </a:lnTo>
                  <a:lnTo>
                    <a:pt x="3359882" y="3061230"/>
                  </a:lnTo>
                  <a:lnTo>
                    <a:pt x="3369439" y="3104907"/>
                  </a:lnTo>
                  <a:lnTo>
                    <a:pt x="3379361" y="3147410"/>
                  </a:lnTo>
                  <a:lnTo>
                    <a:pt x="3389654" y="3188690"/>
                  </a:lnTo>
                  <a:lnTo>
                    <a:pt x="3400325" y="3228695"/>
                  </a:lnTo>
                  <a:lnTo>
                    <a:pt x="3411380" y="3267373"/>
                  </a:lnTo>
                  <a:lnTo>
                    <a:pt x="3422827" y="3304676"/>
                  </a:lnTo>
                  <a:lnTo>
                    <a:pt x="3434670" y="3340550"/>
                  </a:lnTo>
                  <a:lnTo>
                    <a:pt x="3446917" y="3374947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085480" y="5732772"/>
              <a:ext cx="3770629" cy="2908935"/>
            </a:xfrm>
            <a:custGeom>
              <a:avLst/>
              <a:gdLst/>
              <a:ahLst/>
              <a:cxnLst/>
              <a:rect l="l" t="t" r="r" b="b"/>
              <a:pathLst>
                <a:path w="3770629" h="2908934">
                  <a:moveTo>
                    <a:pt x="3770464" y="2908633"/>
                  </a:moveTo>
                  <a:lnTo>
                    <a:pt x="565441" y="2908633"/>
                  </a:lnTo>
                  <a:lnTo>
                    <a:pt x="252853" y="2153351"/>
                  </a:lnTo>
                  <a:lnTo>
                    <a:pt x="83398" y="1186931"/>
                  </a:lnTo>
                  <a:lnTo>
                    <a:pt x="13604" y="354204"/>
                  </a:lnTo>
                  <a:lnTo>
                    <a:pt x="0" y="0"/>
                  </a:lnTo>
                  <a:lnTo>
                    <a:pt x="632945" y="0"/>
                  </a:lnTo>
                  <a:lnTo>
                    <a:pt x="665560" y="378775"/>
                  </a:lnTo>
                  <a:lnTo>
                    <a:pt x="2419698" y="227584"/>
                  </a:lnTo>
                  <a:lnTo>
                    <a:pt x="2406374" y="114797"/>
                  </a:lnTo>
                  <a:lnTo>
                    <a:pt x="2377807" y="0"/>
                  </a:lnTo>
                  <a:lnTo>
                    <a:pt x="3204993" y="0"/>
                  </a:lnTo>
                  <a:lnTo>
                    <a:pt x="3218602" y="354204"/>
                  </a:lnTo>
                  <a:lnTo>
                    <a:pt x="3288406" y="1186931"/>
                  </a:lnTo>
                  <a:lnTo>
                    <a:pt x="3457872" y="2153351"/>
                  </a:lnTo>
                  <a:lnTo>
                    <a:pt x="3770464" y="2908633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688440" y="5497383"/>
              <a:ext cx="1835150" cy="615315"/>
            </a:xfrm>
            <a:custGeom>
              <a:avLst/>
              <a:gdLst/>
              <a:ahLst/>
              <a:cxnLst/>
              <a:rect l="l" t="t" r="r" b="b"/>
              <a:pathLst>
                <a:path w="1835150" h="615314">
                  <a:moveTo>
                    <a:pt x="49365" y="614844"/>
                  </a:moveTo>
                  <a:lnTo>
                    <a:pt x="50307" y="601537"/>
                  </a:lnTo>
                  <a:lnTo>
                    <a:pt x="50565" y="589585"/>
                  </a:lnTo>
                  <a:lnTo>
                    <a:pt x="50369" y="577652"/>
                  </a:lnTo>
                  <a:lnTo>
                    <a:pt x="47823" y="573553"/>
                  </a:lnTo>
                  <a:lnTo>
                    <a:pt x="41344" y="561980"/>
                  </a:lnTo>
                  <a:lnTo>
                    <a:pt x="32672" y="544014"/>
                  </a:lnTo>
                  <a:lnTo>
                    <a:pt x="23545" y="520741"/>
                  </a:lnTo>
                  <a:lnTo>
                    <a:pt x="18196" y="499939"/>
                  </a:lnTo>
                  <a:lnTo>
                    <a:pt x="18375" y="486074"/>
                  </a:lnTo>
                  <a:lnTo>
                    <a:pt x="22099" y="475197"/>
                  </a:lnTo>
                  <a:lnTo>
                    <a:pt x="27385" y="463357"/>
                  </a:lnTo>
                  <a:lnTo>
                    <a:pt x="27997" y="449348"/>
                  </a:lnTo>
                  <a:lnTo>
                    <a:pt x="22976" y="434388"/>
                  </a:lnTo>
                  <a:lnTo>
                    <a:pt x="18254" y="418170"/>
                  </a:lnTo>
                  <a:lnTo>
                    <a:pt x="19763" y="400386"/>
                  </a:lnTo>
                  <a:lnTo>
                    <a:pt x="22841" y="381921"/>
                  </a:lnTo>
                  <a:lnTo>
                    <a:pt x="20964" y="363268"/>
                  </a:lnTo>
                  <a:lnTo>
                    <a:pt x="17341" y="343529"/>
                  </a:lnTo>
                  <a:lnTo>
                    <a:pt x="15184" y="321805"/>
                  </a:lnTo>
                  <a:lnTo>
                    <a:pt x="12837" y="303642"/>
                  </a:lnTo>
                  <a:lnTo>
                    <a:pt x="7991" y="292270"/>
                  </a:lnTo>
                  <a:lnTo>
                    <a:pt x="2945" y="283381"/>
                  </a:lnTo>
                  <a:lnTo>
                    <a:pt x="0" y="272669"/>
                  </a:lnTo>
                  <a:lnTo>
                    <a:pt x="807" y="257369"/>
                  </a:lnTo>
                  <a:lnTo>
                    <a:pt x="4265" y="239380"/>
                  </a:lnTo>
                  <a:lnTo>
                    <a:pt x="8537" y="221325"/>
                  </a:lnTo>
                  <a:lnTo>
                    <a:pt x="11787" y="205825"/>
                  </a:lnTo>
                  <a:lnTo>
                    <a:pt x="12392" y="195694"/>
                  </a:lnTo>
                  <a:lnTo>
                    <a:pt x="11861" y="182517"/>
                  </a:lnTo>
                  <a:lnTo>
                    <a:pt x="9276" y="150806"/>
                  </a:lnTo>
                  <a:lnTo>
                    <a:pt x="61743" y="146283"/>
                  </a:lnTo>
                  <a:lnTo>
                    <a:pt x="61802" y="146726"/>
                  </a:lnTo>
                  <a:lnTo>
                    <a:pt x="1713665" y="4375"/>
                  </a:lnTo>
                  <a:lnTo>
                    <a:pt x="1713665" y="3902"/>
                  </a:lnTo>
                  <a:lnTo>
                    <a:pt x="1759042" y="0"/>
                  </a:lnTo>
                  <a:lnTo>
                    <a:pt x="1758275" y="13987"/>
                  </a:lnTo>
                  <a:lnTo>
                    <a:pt x="1757830" y="27132"/>
                  </a:lnTo>
                  <a:lnTo>
                    <a:pt x="1757594" y="48544"/>
                  </a:lnTo>
                  <a:lnTo>
                    <a:pt x="1756103" y="68964"/>
                  </a:lnTo>
                  <a:lnTo>
                    <a:pt x="1753174" y="89512"/>
                  </a:lnTo>
                  <a:lnTo>
                    <a:pt x="1751325" y="108320"/>
                  </a:lnTo>
                  <a:lnTo>
                    <a:pt x="1753074" y="123518"/>
                  </a:lnTo>
                  <a:lnTo>
                    <a:pt x="1758599" y="142758"/>
                  </a:lnTo>
                  <a:lnTo>
                    <a:pt x="1765017" y="169938"/>
                  </a:lnTo>
                  <a:lnTo>
                    <a:pt x="1770248" y="197633"/>
                  </a:lnTo>
                  <a:lnTo>
                    <a:pt x="1772217" y="218419"/>
                  </a:lnTo>
                  <a:lnTo>
                    <a:pt x="1775832" y="237025"/>
                  </a:lnTo>
                  <a:lnTo>
                    <a:pt x="1785382" y="260060"/>
                  </a:lnTo>
                  <a:lnTo>
                    <a:pt x="1797796" y="282851"/>
                  </a:lnTo>
                  <a:lnTo>
                    <a:pt x="1810002" y="300725"/>
                  </a:lnTo>
                  <a:lnTo>
                    <a:pt x="1818935" y="320348"/>
                  </a:lnTo>
                  <a:lnTo>
                    <a:pt x="1824411" y="347463"/>
                  </a:lnTo>
                  <a:lnTo>
                    <a:pt x="1827550" y="376013"/>
                  </a:lnTo>
                  <a:lnTo>
                    <a:pt x="1829471" y="399942"/>
                  </a:lnTo>
                  <a:lnTo>
                    <a:pt x="1832513" y="428457"/>
                  </a:lnTo>
                  <a:lnTo>
                    <a:pt x="1833999" y="444810"/>
                  </a:lnTo>
                  <a:lnTo>
                    <a:pt x="1834759" y="460963"/>
                  </a:lnTo>
                  <a:lnTo>
                    <a:pt x="1781642" y="465545"/>
                  </a:lnTo>
                  <a:lnTo>
                    <a:pt x="1780839" y="447035"/>
                  </a:lnTo>
                  <a:lnTo>
                    <a:pt x="1779012" y="424980"/>
                  </a:lnTo>
                  <a:lnTo>
                    <a:pt x="1777429" y="401899"/>
                  </a:lnTo>
                  <a:lnTo>
                    <a:pt x="1777358" y="380312"/>
                  </a:lnTo>
                  <a:lnTo>
                    <a:pt x="1776783" y="360409"/>
                  </a:lnTo>
                  <a:lnTo>
                    <a:pt x="1773599" y="346077"/>
                  </a:lnTo>
                  <a:lnTo>
                    <a:pt x="1769539" y="335935"/>
                  </a:lnTo>
                  <a:lnTo>
                    <a:pt x="1766339" y="328604"/>
                  </a:lnTo>
                  <a:lnTo>
                    <a:pt x="1763955" y="318018"/>
                  </a:lnTo>
                  <a:lnTo>
                    <a:pt x="1762118" y="301830"/>
                  </a:lnTo>
                  <a:lnTo>
                    <a:pt x="1762213" y="284240"/>
                  </a:lnTo>
                  <a:lnTo>
                    <a:pt x="1765630" y="269447"/>
                  </a:lnTo>
                  <a:lnTo>
                    <a:pt x="1766646" y="263007"/>
                  </a:lnTo>
                  <a:lnTo>
                    <a:pt x="1765146" y="254846"/>
                  </a:lnTo>
                  <a:lnTo>
                    <a:pt x="1761812" y="245471"/>
                  </a:lnTo>
                  <a:lnTo>
                    <a:pt x="1757328" y="235389"/>
                  </a:lnTo>
                  <a:lnTo>
                    <a:pt x="54269" y="235389"/>
                  </a:lnTo>
                  <a:lnTo>
                    <a:pt x="52205" y="243641"/>
                  </a:lnTo>
                  <a:lnTo>
                    <a:pt x="51957" y="252514"/>
                  </a:lnTo>
                  <a:lnTo>
                    <a:pt x="52541" y="263194"/>
                  </a:lnTo>
                  <a:lnTo>
                    <a:pt x="52969" y="276867"/>
                  </a:lnTo>
                  <a:lnTo>
                    <a:pt x="52379" y="293370"/>
                  </a:lnTo>
                  <a:lnTo>
                    <a:pt x="50750" y="305031"/>
                  </a:lnTo>
                  <a:lnTo>
                    <a:pt x="48495" y="314280"/>
                  </a:lnTo>
                  <a:lnTo>
                    <a:pt x="46027" y="323549"/>
                  </a:lnTo>
                  <a:lnTo>
                    <a:pt x="46409" y="357375"/>
                  </a:lnTo>
                  <a:lnTo>
                    <a:pt x="50617" y="421317"/>
                  </a:lnTo>
                  <a:lnTo>
                    <a:pt x="55993" y="489273"/>
                  </a:lnTo>
                  <a:lnTo>
                    <a:pt x="59882" y="535139"/>
                  </a:lnTo>
                  <a:lnTo>
                    <a:pt x="64062" y="576784"/>
                  </a:lnTo>
                  <a:lnTo>
                    <a:pt x="65889" y="595526"/>
                  </a:lnTo>
                  <a:lnTo>
                    <a:pt x="67090" y="613307"/>
                  </a:lnTo>
                  <a:lnTo>
                    <a:pt x="49365" y="614844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 rot="21300000">
            <a:off x="5430078" y="6493045"/>
            <a:ext cx="2472453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7" baseline="-2057" dirty="0">
                <a:latin typeface="Trebuchet MS"/>
                <a:cs typeface="Trebuchet MS"/>
              </a:rPr>
              <a:t>Di</a:t>
            </a:r>
            <a:r>
              <a:rPr sz="4050" spc="7" baseline="-1028" dirty="0">
                <a:latin typeface="Trebuchet MS"/>
                <a:cs typeface="Trebuchet MS"/>
              </a:rPr>
              <a:t>sp</a:t>
            </a:r>
            <a:r>
              <a:rPr sz="2700" spc="5" dirty="0">
                <a:latin typeface="Trebuchet MS"/>
                <a:cs typeface="Trebuchet MS"/>
              </a:rPr>
              <a:t>osi</a:t>
            </a:r>
            <a:r>
              <a:rPr sz="4050" spc="7" baseline="1028" dirty="0">
                <a:latin typeface="Trebuchet MS"/>
                <a:cs typeface="Trebuchet MS"/>
              </a:rPr>
              <a:t>tiv</a:t>
            </a:r>
            <a:r>
              <a:rPr sz="4050" spc="7" baseline="2057" dirty="0">
                <a:latin typeface="Trebuchet MS"/>
                <a:cs typeface="Trebuchet MS"/>
              </a:rPr>
              <a:t>o</a:t>
            </a:r>
            <a:r>
              <a:rPr sz="4050" spc="-247" baseline="2057" dirty="0">
                <a:latin typeface="Trebuchet MS"/>
                <a:cs typeface="Trebuchet MS"/>
              </a:rPr>
              <a:t> </a:t>
            </a:r>
            <a:r>
              <a:rPr sz="4050" spc="-22" baseline="2057" dirty="0">
                <a:latin typeface="Trebuchet MS"/>
                <a:cs typeface="Trebuchet MS"/>
              </a:rPr>
              <a:t>t</a:t>
            </a:r>
            <a:r>
              <a:rPr sz="4050" spc="-22" baseline="3086" dirty="0">
                <a:latin typeface="Trebuchet MS"/>
                <a:cs typeface="Trebuchet MS"/>
              </a:rPr>
              <a:t>ipo</a:t>
            </a:r>
            <a:endParaRPr sz="4050" baseline="3086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 rot="21300000">
            <a:off x="6078213" y="6966770"/>
            <a:ext cx="1274451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2700" spc="-30" dirty="0">
                <a:latin typeface="Trebuchet MS"/>
                <a:cs typeface="Trebuchet MS"/>
              </a:rPr>
              <a:t>ra</a:t>
            </a:r>
            <a:r>
              <a:rPr sz="4050" spc="-44" baseline="1028" dirty="0">
                <a:latin typeface="Trebuchet MS"/>
                <a:cs typeface="Trebuchet MS"/>
              </a:rPr>
              <a:t>qu</a:t>
            </a:r>
            <a:r>
              <a:rPr sz="4050" spc="-44" baseline="2057" dirty="0">
                <a:latin typeface="Trebuchet MS"/>
                <a:cs typeface="Trebuchet MS"/>
              </a:rPr>
              <a:t>et</a:t>
            </a:r>
            <a:r>
              <a:rPr sz="4050" spc="-44" baseline="3086" dirty="0">
                <a:latin typeface="Trebuchet MS"/>
                <a:cs typeface="Trebuchet MS"/>
              </a:rPr>
              <a:t>e</a:t>
            </a:r>
            <a:endParaRPr sz="4050" baseline="3086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21300000">
            <a:off x="5300576" y="7440502"/>
            <a:ext cx="2927183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2700" spc="10" dirty="0">
                <a:latin typeface="Trebuchet MS"/>
                <a:cs typeface="Trebuchet MS"/>
              </a:rPr>
              <a:t>In</a:t>
            </a:r>
            <a:r>
              <a:rPr sz="4050" spc="15" baseline="1028" dirty="0">
                <a:latin typeface="Trebuchet MS"/>
                <a:cs typeface="Trebuchet MS"/>
              </a:rPr>
              <a:t>sta</a:t>
            </a:r>
            <a:r>
              <a:rPr sz="4050" spc="15" baseline="2057" dirty="0">
                <a:latin typeface="Trebuchet MS"/>
                <a:cs typeface="Trebuchet MS"/>
              </a:rPr>
              <a:t>la</a:t>
            </a:r>
            <a:r>
              <a:rPr sz="4050" spc="15" baseline="3086" dirty="0">
                <a:latin typeface="Trebuchet MS"/>
                <a:cs typeface="Trebuchet MS"/>
              </a:rPr>
              <a:t>do</a:t>
            </a:r>
            <a:r>
              <a:rPr sz="4050" spc="-247" baseline="3086" dirty="0">
                <a:latin typeface="Trebuchet MS"/>
                <a:cs typeface="Trebuchet MS"/>
              </a:rPr>
              <a:t> </a:t>
            </a:r>
            <a:r>
              <a:rPr sz="4050" spc="75" baseline="4115" dirty="0">
                <a:latin typeface="Trebuchet MS"/>
                <a:cs typeface="Trebuchet MS"/>
              </a:rPr>
              <a:t>na</a:t>
            </a:r>
            <a:r>
              <a:rPr sz="4050" spc="-247" baseline="4115" dirty="0">
                <a:latin typeface="Trebuchet MS"/>
                <a:cs typeface="Trebuchet MS"/>
              </a:rPr>
              <a:t> </a:t>
            </a:r>
            <a:r>
              <a:rPr sz="4050" spc="-97" baseline="5144" dirty="0">
                <a:latin typeface="Trebuchet MS"/>
                <a:cs typeface="Trebuchet MS"/>
              </a:rPr>
              <a:t>li</a:t>
            </a:r>
            <a:r>
              <a:rPr sz="4050" spc="-97" baseline="6172" dirty="0">
                <a:latin typeface="Trebuchet MS"/>
                <a:cs typeface="Trebuchet MS"/>
              </a:rPr>
              <a:t>nh</a:t>
            </a:r>
            <a:r>
              <a:rPr sz="4050" spc="-97" baseline="7201" dirty="0">
                <a:latin typeface="Trebuchet MS"/>
                <a:cs typeface="Trebuchet MS"/>
              </a:rPr>
              <a:t>a.</a:t>
            </a:r>
            <a:endParaRPr sz="4050" baseline="7201">
              <a:latin typeface="Trebuchet MS"/>
              <a:cs typeface="Trebuchet MS"/>
            </a:endParaRPr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34797791-849C-7E2C-CCE3-A2B7CD748EFB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02821" y="1998964"/>
            <a:ext cx="92817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245" dirty="0">
                <a:solidFill>
                  <a:srgbClr val="787E11"/>
                </a:solidFill>
                <a:latin typeface="Trebuchet MS"/>
                <a:cs typeface="Trebuchet MS"/>
              </a:rPr>
              <a:t>M</a:t>
            </a:r>
            <a:r>
              <a:rPr sz="4000" spc="-70" dirty="0">
                <a:solidFill>
                  <a:srgbClr val="787E11"/>
                </a:solidFill>
                <a:latin typeface="Trebuchet MS"/>
                <a:cs typeface="Trebuchet MS"/>
              </a:rPr>
              <a:t>É</a:t>
            </a:r>
            <a:r>
              <a:rPr sz="4000" spc="-250" dirty="0">
                <a:solidFill>
                  <a:srgbClr val="787E11"/>
                </a:solidFill>
                <a:latin typeface="Trebuchet MS"/>
                <a:cs typeface="Trebuchet MS"/>
              </a:rPr>
              <a:t>T</a:t>
            </a:r>
            <a:r>
              <a:rPr sz="4000" spc="20" dirty="0">
                <a:solidFill>
                  <a:srgbClr val="787E11"/>
                </a:solidFill>
                <a:latin typeface="Trebuchet MS"/>
                <a:cs typeface="Trebuchet MS"/>
              </a:rPr>
              <a:t>O</a:t>
            </a:r>
            <a:r>
              <a:rPr sz="4000" spc="90" dirty="0">
                <a:solidFill>
                  <a:srgbClr val="787E11"/>
                </a:solidFill>
                <a:latin typeface="Trebuchet MS"/>
                <a:cs typeface="Trebuchet MS"/>
              </a:rPr>
              <a:t>D</a:t>
            </a:r>
            <a:r>
              <a:rPr sz="4000" spc="65" dirty="0">
                <a:solidFill>
                  <a:srgbClr val="787E11"/>
                </a:solidFill>
                <a:latin typeface="Trebuchet MS"/>
                <a:cs typeface="Trebuchet MS"/>
              </a:rPr>
              <a:t>O</a:t>
            </a:r>
            <a:r>
              <a:rPr sz="4000" spc="-29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4000" spc="90" dirty="0">
                <a:solidFill>
                  <a:srgbClr val="787E11"/>
                </a:solidFill>
                <a:latin typeface="Trebuchet MS"/>
                <a:cs typeface="Trebuchet MS"/>
              </a:rPr>
              <a:t>D</a:t>
            </a:r>
            <a:r>
              <a:rPr sz="4000" spc="-25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4000" spc="-29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4000" spc="70" dirty="0">
                <a:solidFill>
                  <a:srgbClr val="787E11"/>
                </a:solidFill>
                <a:latin typeface="Trebuchet MS"/>
                <a:cs typeface="Trebuchet MS"/>
              </a:rPr>
              <a:t>R</a:t>
            </a:r>
            <a:r>
              <a:rPr sz="4000" spc="-70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4000" spc="-170" dirty="0">
                <a:solidFill>
                  <a:srgbClr val="787E11"/>
                </a:solidFill>
                <a:latin typeface="Trebuchet MS"/>
                <a:cs typeface="Trebuchet MS"/>
              </a:rPr>
              <a:t>C</a:t>
            </a:r>
            <a:r>
              <a:rPr sz="4000" spc="-15" dirty="0">
                <a:solidFill>
                  <a:srgbClr val="787E11"/>
                </a:solidFill>
                <a:latin typeface="Trebuchet MS"/>
                <a:cs typeface="Trebuchet MS"/>
              </a:rPr>
              <a:t>U</a:t>
            </a:r>
            <a:r>
              <a:rPr sz="4000" spc="85" dirty="0">
                <a:solidFill>
                  <a:srgbClr val="787E11"/>
                </a:solidFill>
                <a:latin typeface="Trebuchet MS"/>
                <a:cs typeface="Trebuchet MS"/>
              </a:rPr>
              <a:t>P</a:t>
            </a:r>
            <a:r>
              <a:rPr sz="4000" spc="-70" dirty="0">
                <a:solidFill>
                  <a:srgbClr val="787E11"/>
                </a:solidFill>
                <a:latin typeface="Trebuchet MS"/>
                <a:cs typeface="Trebuchet MS"/>
              </a:rPr>
              <a:t>E</a:t>
            </a:r>
            <a:r>
              <a:rPr sz="4000" spc="70" dirty="0">
                <a:solidFill>
                  <a:srgbClr val="787E11"/>
                </a:solidFill>
                <a:latin typeface="Trebuchet MS"/>
                <a:cs typeface="Trebuchet MS"/>
              </a:rPr>
              <a:t>R</a:t>
            </a:r>
            <a:r>
              <a:rPr sz="4000" spc="-75" dirty="0">
                <a:solidFill>
                  <a:srgbClr val="787E11"/>
                </a:solidFill>
                <a:latin typeface="Trebuchet MS"/>
                <a:cs typeface="Trebuchet MS"/>
              </a:rPr>
              <a:t>A</a:t>
            </a:r>
            <a:r>
              <a:rPr sz="4000" spc="-170" dirty="0">
                <a:solidFill>
                  <a:srgbClr val="787E11"/>
                </a:solidFill>
                <a:latin typeface="Trebuchet MS"/>
                <a:cs typeface="Trebuchet MS"/>
              </a:rPr>
              <a:t>Ç</a:t>
            </a:r>
            <a:r>
              <a:rPr sz="4000" spc="-75" dirty="0">
                <a:solidFill>
                  <a:srgbClr val="787E11"/>
                </a:solidFill>
                <a:latin typeface="Trebuchet MS"/>
                <a:cs typeface="Trebuchet MS"/>
              </a:rPr>
              <a:t>Ã</a:t>
            </a:r>
            <a:r>
              <a:rPr sz="4000" spc="65" dirty="0">
                <a:solidFill>
                  <a:srgbClr val="787E11"/>
                </a:solidFill>
                <a:latin typeface="Trebuchet MS"/>
                <a:cs typeface="Trebuchet MS"/>
              </a:rPr>
              <a:t>O</a:t>
            </a:r>
            <a:r>
              <a:rPr sz="4000" spc="-290" dirty="0">
                <a:solidFill>
                  <a:srgbClr val="787E11"/>
                </a:solidFill>
                <a:latin typeface="Trebuchet MS"/>
                <a:cs typeface="Trebuchet MS"/>
              </a:rPr>
              <a:t> </a:t>
            </a:r>
            <a:r>
              <a:rPr sz="4000" spc="-75" dirty="0">
                <a:solidFill>
                  <a:srgbClr val="787E11"/>
                </a:solidFill>
                <a:latin typeface="Trebuchet MS"/>
                <a:cs typeface="Trebuchet MS"/>
              </a:rPr>
              <a:t>A</a:t>
            </a:r>
            <a:r>
              <a:rPr sz="4000" spc="-250" dirty="0">
                <a:solidFill>
                  <a:srgbClr val="787E11"/>
                </a:solidFill>
                <a:latin typeface="Trebuchet MS"/>
                <a:cs typeface="Trebuchet MS"/>
              </a:rPr>
              <a:t>T</a:t>
            </a:r>
            <a:r>
              <a:rPr sz="4000" spc="245" dirty="0">
                <a:solidFill>
                  <a:srgbClr val="787E11"/>
                </a:solidFill>
                <a:latin typeface="Trebuchet MS"/>
                <a:cs typeface="Trebuchet MS"/>
              </a:rPr>
              <a:t>M</a:t>
            </a:r>
            <a:r>
              <a:rPr sz="4000" spc="20" dirty="0">
                <a:solidFill>
                  <a:srgbClr val="787E11"/>
                </a:solidFill>
                <a:latin typeface="Trebuchet MS"/>
                <a:cs typeface="Trebuchet MS"/>
              </a:rPr>
              <a:t>O</a:t>
            </a:r>
            <a:r>
              <a:rPr sz="4000" spc="270" dirty="0">
                <a:solidFill>
                  <a:srgbClr val="787E11"/>
                </a:solidFill>
                <a:latin typeface="Trebuchet MS"/>
                <a:cs typeface="Trebuchet MS"/>
              </a:rPr>
              <a:t>S</a:t>
            </a:r>
            <a:r>
              <a:rPr sz="4000" spc="-190" dirty="0">
                <a:solidFill>
                  <a:srgbClr val="787E11"/>
                </a:solidFill>
                <a:latin typeface="Trebuchet MS"/>
                <a:cs typeface="Trebuchet MS"/>
              </a:rPr>
              <a:t>F</a:t>
            </a:r>
            <a:r>
              <a:rPr sz="4000" spc="-70" dirty="0">
                <a:solidFill>
                  <a:srgbClr val="787E11"/>
                </a:solidFill>
                <a:latin typeface="Trebuchet MS"/>
                <a:cs typeface="Trebuchet MS"/>
              </a:rPr>
              <a:t>É</a:t>
            </a:r>
            <a:r>
              <a:rPr sz="4000" spc="70" dirty="0">
                <a:solidFill>
                  <a:srgbClr val="787E11"/>
                </a:solidFill>
                <a:latin typeface="Trebuchet MS"/>
                <a:cs typeface="Trebuchet MS"/>
              </a:rPr>
              <a:t>R</a:t>
            </a:r>
            <a:r>
              <a:rPr sz="4000" spc="20" dirty="0">
                <a:solidFill>
                  <a:srgbClr val="787E11"/>
                </a:solidFill>
                <a:latin typeface="Trebuchet MS"/>
                <a:cs typeface="Trebuchet MS"/>
              </a:rPr>
              <a:t>I</a:t>
            </a:r>
            <a:r>
              <a:rPr sz="4000" spc="-170" dirty="0">
                <a:solidFill>
                  <a:srgbClr val="787E11"/>
                </a:solidFill>
                <a:latin typeface="Trebuchet MS"/>
                <a:cs typeface="Trebuchet MS"/>
              </a:rPr>
              <a:t>C</a:t>
            </a:r>
            <a:r>
              <a:rPr sz="4000" spc="-30" dirty="0">
                <a:solidFill>
                  <a:srgbClr val="787E11"/>
                </a:solidFill>
                <a:latin typeface="Trebuchet MS"/>
                <a:cs typeface="Trebuchet MS"/>
              </a:rPr>
              <a:t>A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2821" y="2742919"/>
            <a:ext cx="10302240" cy="1711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7314">
              <a:lnSpc>
                <a:spcPct val="115199"/>
              </a:lnSpc>
              <a:spcBef>
                <a:spcPts val="100"/>
              </a:spcBef>
            </a:pPr>
            <a:r>
              <a:rPr sz="3200" spc="125" dirty="0">
                <a:latin typeface="Trebuchet MS"/>
                <a:cs typeface="Trebuchet MS"/>
              </a:rPr>
              <a:t>Os </a:t>
            </a:r>
            <a:r>
              <a:rPr sz="3200" spc="90" dirty="0">
                <a:latin typeface="Trebuchet MS"/>
                <a:cs typeface="Trebuchet MS"/>
              </a:rPr>
              <a:t>espaços </a:t>
            </a:r>
            <a:r>
              <a:rPr sz="3200" spc="70" dirty="0">
                <a:latin typeface="Trebuchet MS"/>
                <a:cs typeface="Trebuchet MS"/>
              </a:rPr>
              <a:t>confinados </a:t>
            </a:r>
            <a:r>
              <a:rPr sz="3200" spc="95" dirty="0">
                <a:latin typeface="Trebuchet MS"/>
                <a:cs typeface="Trebuchet MS"/>
              </a:rPr>
              <a:t>onde </a:t>
            </a:r>
            <a:r>
              <a:rPr sz="3200" spc="135" dirty="0">
                <a:latin typeface="Trebuchet MS"/>
                <a:cs typeface="Trebuchet MS"/>
              </a:rPr>
              <a:t>no </a:t>
            </a:r>
            <a:r>
              <a:rPr sz="3200" spc="45" dirty="0">
                <a:latin typeface="Trebuchet MS"/>
                <a:cs typeface="Trebuchet MS"/>
              </a:rPr>
              <a:t>cadastro </a:t>
            </a:r>
            <a:r>
              <a:rPr sz="3200" spc="35" dirty="0">
                <a:latin typeface="Trebuchet MS"/>
                <a:cs typeface="Trebuchet MS"/>
              </a:rPr>
              <a:t>indica </a:t>
            </a:r>
            <a:r>
              <a:rPr sz="3200" spc="75" dirty="0">
                <a:latin typeface="Trebuchet MS"/>
                <a:cs typeface="Trebuchet MS"/>
              </a:rPr>
              <a:t>que </a:t>
            </a:r>
            <a:r>
              <a:rPr sz="3200" spc="-5" dirty="0">
                <a:latin typeface="Trebuchet MS"/>
                <a:cs typeface="Trebuchet MS"/>
              </a:rPr>
              <a:t>é </a:t>
            </a:r>
            <a:r>
              <a:rPr sz="3200" spc="-950" dirty="0">
                <a:latin typeface="Trebuchet MS"/>
                <a:cs typeface="Trebuchet MS"/>
              </a:rPr>
              <a:t> </a:t>
            </a:r>
            <a:r>
              <a:rPr sz="3200" spc="70" dirty="0">
                <a:latin typeface="Trebuchet MS"/>
                <a:cs typeface="Trebuchet MS"/>
              </a:rPr>
              <a:t>espaço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55" dirty="0">
                <a:latin typeface="Trebuchet MS"/>
                <a:cs typeface="Trebuchet MS"/>
              </a:rPr>
              <a:t>confinado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5" dirty="0">
                <a:latin typeface="Trebuchet MS"/>
                <a:cs typeface="Trebuchet MS"/>
              </a:rPr>
              <a:t>perturbado,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150" dirty="0">
                <a:latin typeface="Trebuchet MS"/>
                <a:cs typeface="Trebuchet MS"/>
              </a:rPr>
              <a:t>o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90" dirty="0">
                <a:latin typeface="Trebuchet MS"/>
                <a:cs typeface="Trebuchet MS"/>
              </a:rPr>
              <a:t>processo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30" dirty="0">
                <a:latin typeface="Trebuchet MS"/>
                <a:cs typeface="Trebuchet MS"/>
              </a:rPr>
              <a:t>deve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seguir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150" dirty="0">
                <a:latin typeface="Trebuchet MS"/>
                <a:cs typeface="Trebuchet MS"/>
              </a:rPr>
              <a:t>o </a:t>
            </a:r>
            <a:r>
              <a:rPr sz="3200" spc="-944" dirty="0">
                <a:latin typeface="Trebuchet MS"/>
                <a:cs typeface="Trebuchet MS"/>
              </a:rPr>
              <a:t> </a:t>
            </a:r>
            <a:r>
              <a:rPr sz="3200" spc="40" dirty="0">
                <a:latin typeface="Trebuchet MS"/>
                <a:cs typeface="Trebuchet MS"/>
              </a:rPr>
              <a:t>procedimento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de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0" dirty="0">
                <a:latin typeface="Trebuchet MS"/>
                <a:cs typeface="Trebuchet MS"/>
              </a:rPr>
              <a:t>limpeza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25" dirty="0">
                <a:latin typeface="Trebuchet MS"/>
                <a:cs typeface="Trebuchet MS"/>
              </a:rPr>
              <a:t>adequada:</a:t>
            </a:r>
            <a:endParaRPr sz="32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45997" y="2120110"/>
            <a:ext cx="7607031" cy="6591255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3869869" y="4381968"/>
            <a:ext cx="6749415" cy="5905500"/>
            <a:chOff x="3869869" y="4381968"/>
            <a:chExt cx="6749415" cy="5905500"/>
          </a:xfrm>
        </p:grpSpPr>
        <p:sp>
          <p:nvSpPr>
            <p:cNvPr id="8" name="object 8"/>
            <p:cNvSpPr/>
            <p:nvPr/>
          </p:nvSpPr>
          <p:spPr>
            <a:xfrm>
              <a:off x="3869869" y="4592815"/>
              <a:ext cx="6054725" cy="5694680"/>
            </a:xfrm>
            <a:custGeom>
              <a:avLst/>
              <a:gdLst/>
              <a:ahLst/>
              <a:cxnLst/>
              <a:rect l="l" t="t" r="r" b="b"/>
              <a:pathLst>
                <a:path w="6054725" h="5694680">
                  <a:moveTo>
                    <a:pt x="4538086" y="617290"/>
                  </a:moveTo>
                  <a:lnTo>
                    <a:pt x="952997" y="617290"/>
                  </a:lnTo>
                  <a:lnTo>
                    <a:pt x="970960" y="568903"/>
                  </a:lnTo>
                  <a:lnTo>
                    <a:pt x="991152" y="517633"/>
                  </a:lnTo>
                  <a:lnTo>
                    <a:pt x="1013124" y="464608"/>
                  </a:lnTo>
                  <a:lnTo>
                    <a:pt x="1036427" y="410957"/>
                  </a:lnTo>
                  <a:lnTo>
                    <a:pt x="1060614" y="357808"/>
                  </a:lnTo>
                  <a:lnTo>
                    <a:pt x="1085233" y="306290"/>
                  </a:lnTo>
                  <a:lnTo>
                    <a:pt x="1109838" y="257530"/>
                  </a:lnTo>
                  <a:lnTo>
                    <a:pt x="1133979" y="212657"/>
                  </a:lnTo>
                  <a:lnTo>
                    <a:pt x="1157206" y="172800"/>
                  </a:lnTo>
                  <a:lnTo>
                    <a:pt x="1179072" y="139086"/>
                  </a:lnTo>
                  <a:lnTo>
                    <a:pt x="3288400" y="0"/>
                  </a:lnTo>
                  <a:lnTo>
                    <a:pt x="4262025" y="209263"/>
                  </a:lnTo>
                  <a:lnTo>
                    <a:pt x="4561752" y="503689"/>
                  </a:lnTo>
                  <a:lnTo>
                    <a:pt x="4538086" y="617290"/>
                  </a:lnTo>
                  <a:close/>
                </a:path>
                <a:path w="6054725" h="5694680">
                  <a:moveTo>
                    <a:pt x="6054412" y="5694184"/>
                  </a:moveTo>
                  <a:lnTo>
                    <a:pt x="367291" y="5694184"/>
                  </a:lnTo>
                  <a:lnTo>
                    <a:pt x="125155" y="4462122"/>
                  </a:lnTo>
                  <a:lnTo>
                    <a:pt x="8852" y="2536042"/>
                  </a:lnTo>
                  <a:lnTo>
                    <a:pt x="0" y="900112"/>
                  </a:lnTo>
                  <a:lnTo>
                    <a:pt x="15512" y="209263"/>
                  </a:lnTo>
                  <a:lnTo>
                    <a:pt x="952997" y="617290"/>
                  </a:lnTo>
                  <a:lnTo>
                    <a:pt x="4538086" y="617290"/>
                  </a:lnTo>
                  <a:lnTo>
                    <a:pt x="4446630" y="1056290"/>
                  </a:lnTo>
                  <a:lnTo>
                    <a:pt x="2161191" y="1143088"/>
                  </a:lnTo>
                  <a:lnTo>
                    <a:pt x="5737235" y="2699479"/>
                  </a:lnTo>
                  <a:lnTo>
                    <a:pt x="5738974" y="2755045"/>
                  </a:lnTo>
                  <a:lnTo>
                    <a:pt x="5740812" y="2810791"/>
                  </a:lnTo>
                  <a:lnTo>
                    <a:pt x="5742750" y="2866702"/>
                  </a:lnTo>
                  <a:lnTo>
                    <a:pt x="5744790" y="2922762"/>
                  </a:lnTo>
                  <a:lnTo>
                    <a:pt x="5746935" y="2978954"/>
                  </a:lnTo>
                  <a:lnTo>
                    <a:pt x="5749187" y="3035263"/>
                  </a:lnTo>
                  <a:lnTo>
                    <a:pt x="5751547" y="3091673"/>
                  </a:lnTo>
                  <a:lnTo>
                    <a:pt x="5754017" y="3148168"/>
                  </a:lnTo>
                  <a:lnTo>
                    <a:pt x="5756600" y="3204732"/>
                  </a:lnTo>
                  <a:lnTo>
                    <a:pt x="5759298" y="3261348"/>
                  </a:lnTo>
                  <a:lnTo>
                    <a:pt x="5762112" y="3318002"/>
                  </a:lnTo>
                  <a:lnTo>
                    <a:pt x="5765045" y="3374676"/>
                  </a:lnTo>
                  <a:lnTo>
                    <a:pt x="5768099" y="3431356"/>
                  </a:lnTo>
                  <a:lnTo>
                    <a:pt x="5771275" y="3488024"/>
                  </a:lnTo>
                  <a:lnTo>
                    <a:pt x="5774577" y="3544666"/>
                  </a:lnTo>
                  <a:lnTo>
                    <a:pt x="5778004" y="3601265"/>
                  </a:lnTo>
                  <a:lnTo>
                    <a:pt x="5781561" y="3657804"/>
                  </a:lnTo>
                  <a:lnTo>
                    <a:pt x="5785249" y="3714269"/>
                  </a:lnTo>
                  <a:lnTo>
                    <a:pt x="5789069" y="3770643"/>
                  </a:lnTo>
                  <a:lnTo>
                    <a:pt x="5793024" y="3826910"/>
                  </a:lnTo>
                  <a:lnTo>
                    <a:pt x="5797116" y="3883054"/>
                  </a:lnTo>
                  <a:lnTo>
                    <a:pt x="5801348" y="3939060"/>
                  </a:lnTo>
                  <a:lnTo>
                    <a:pt x="5805720" y="3994911"/>
                  </a:lnTo>
                  <a:lnTo>
                    <a:pt x="5810235" y="4050591"/>
                  </a:lnTo>
                  <a:lnTo>
                    <a:pt x="5814895" y="4106084"/>
                  </a:lnTo>
                  <a:lnTo>
                    <a:pt x="5819702" y="4161375"/>
                  </a:lnTo>
                  <a:lnTo>
                    <a:pt x="5824658" y="4216447"/>
                  </a:lnTo>
                  <a:lnTo>
                    <a:pt x="5829765" y="4271284"/>
                  </a:lnTo>
                  <a:lnTo>
                    <a:pt x="5835026" y="4325871"/>
                  </a:lnTo>
                  <a:lnTo>
                    <a:pt x="5840441" y="4380191"/>
                  </a:lnTo>
                  <a:lnTo>
                    <a:pt x="5846014" y="4434229"/>
                  </a:lnTo>
                  <a:lnTo>
                    <a:pt x="5851746" y="4487968"/>
                  </a:lnTo>
                  <a:lnTo>
                    <a:pt x="5857639" y="4541393"/>
                  </a:lnTo>
                  <a:lnTo>
                    <a:pt x="5863695" y="4594487"/>
                  </a:lnTo>
                  <a:lnTo>
                    <a:pt x="5869917" y="4647235"/>
                  </a:lnTo>
                  <a:lnTo>
                    <a:pt x="5876306" y="4699620"/>
                  </a:lnTo>
                  <a:lnTo>
                    <a:pt x="5882864" y="4751627"/>
                  </a:lnTo>
                  <a:lnTo>
                    <a:pt x="5889594" y="4803239"/>
                  </a:lnTo>
                  <a:lnTo>
                    <a:pt x="5896497" y="4854442"/>
                  </a:lnTo>
                  <a:lnTo>
                    <a:pt x="5903575" y="4905217"/>
                  </a:lnTo>
                  <a:lnTo>
                    <a:pt x="5910831" y="4955551"/>
                  </a:lnTo>
                  <a:lnTo>
                    <a:pt x="5918267" y="5005426"/>
                  </a:lnTo>
                  <a:lnTo>
                    <a:pt x="5925884" y="5054828"/>
                  </a:lnTo>
                  <a:lnTo>
                    <a:pt x="5933684" y="5103739"/>
                  </a:lnTo>
                  <a:lnTo>
                    <a:pt x="5941670" y="5152143"/>
                  </a:lnTo>
                  <a:lnTo>
                    <a:pt x="5949844" y="5200026"/>
                  </a:lnTo>
                  <a:lnTo>
                    <a:pt x="5958207" y="5247370"/>
                  </a:lnTo>
                  <a:lnTo>
                    <a:pt x="5966762" y="5294161"/>
                  </a:lnTo>
                  <a:lnTo>
                    <a:pt x="5975510" y="5340381"/>
                  </a:lnTo>
                  <a:lnTo>
                    <a:pt x="5984454" y="5386015"/>
                  </a:lnTo>
                  <a:lnTo>
                    <a:pt x="5993596" y="5431048"/>
                  </a:lnTo>
                  <a:lnTo>
                    <a:pt x="6002938" y="5475462"/>
                  </a:lnTo>
                  <a:lnTo>
                    <a:pt x="6012481" y="5519242"/>
                  </a:lnTo>
                  <a:lnTo>
                    <a:pt x="6022229" y="5562372"/>
                  </a:lnTo>
                  <a:lnTo>
                    <a:pt x="6032182" y="5604837"/>
                  </a:lnTo>
                  <a:lnTo>
                    <a:pt x="6042343" y="5646619"/>
                  </a:lnTo>
                  <a:lnTo>
                    <a:pt x="6052713" y="5687704"/>
                  </a:lnTo>
                  <a:lnTo>
                    <a:pt x="6054412" y="5694184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85382" y="4802078"/>
              <a:ext cx="6734175" cy="5191760"/>
            </a:xfrm>
            <a:custGeom>
              <a:avLst/>
              <a:gdLst/>
              <a:ahLst/>
              <a:cxnLst/>
              <a:rect l="l" t="t" r="r" b="b"/>
              <a:pathLst>
                <a:path w="6734175" h="5191759">
                  <a:moveTo>
                    <a:pt x="6733650" y="5191173"/>
                  </a:moveTo>
                  <a:lnTo>
                    <a:pt x="1009818" y="5191173"/>
                  </a:lnTo>
                  <a:lnTo>
                    <a:pt x="451569" y="3843186"/>
                  </a:lnTo>
                  <a:lnTo>
                    <a:pt x="148940" y="2118372"/>
                  </a:lnTo>
                  <a:lnTo>
                    <a:pt x="24295" y="632165"/>
                  </a:lnTo>
                  <a:lnTo>
                    <a:pt x="0" y="0"/>
                  </a:lnTo>
                  <a:lnTo>
                    <a:pt x="1130373" y="0"/>
                  </a:lnTo>
                  <a:lnTo>
                    <a:pt x="1188620" y="676017"/>
                  </a:lnTo>
                  <a:lnTo>
                    <a:pt x="4321325" y="406180"/>
                  </a:lnTo>
                  <a:lnTo>
                    <a:pt x="4297530" y="204884"/>
                  </a:lnTo>
                  <a:lnTo>
                    <a:pt x="4246512" y="0"/>
                  </a:lnTo>
                  <a:lnTo>
                    <a:pt x="5723779" y="0"/>
                  </a:lnTo>
                  <a:lnTo>
                    <a:pt x="5748083" y="632165"/>
                  </a:lnTo>
                  <a:lnTo>
                    <a:pt x="5872746" y="2118372"/>
                  </a:lnTo>
                  <a:lnTo>
                    <a:pt x="6175393" y="3843186"/>
                  </a:lnTo>
                  <a:lnTo>
                    <a:pt x="6733650" y="5191173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962204" y="4381968"/>
              <a:ext cx="3277235" cy="1097915"/>
            </a:xfrm>
            <a:custGeom>
              <a:avLst/>
              <a:gdLst/>
              <a:ahLst/>
              <a:cxnLst/>
              <a:rect l="l" t="t" r="r" b="b"/>
              <a:pathLst>
                <a:path w="3277234" h="1097914">
                  <a:moveTo>
                    <a:pt x="88161" y="1097341"/>
                  </a:moveTo>
                  <a:lnTo>
                    <a:pt x="89843" y="1073591"/>
                  </a:lnTo>
                  <a:lnTo>
                    <a:pt x="90304" y="1052260"/>
                  </a:lnTo>
                  <a:lnTo>
                    <a:pt x="89955" y="1030963"/>
                  </a:lnTo>
                  <a:lnTo>
                    <a:pt x="85407" y="1023648"/>
                  </a:lnTo>
                  <a:lnTo>
                    <a:pt x="73837" y="1002992"/>
                  </a:lnTo>
                  <a:lnTo>
                    <a:pt x="58348" y="970928"/>
                  </a:lnTo>
                  <a:lnTo>
                    <a:pt x="42049" y="929392"/>
                  </a:lnTo>
                  <a:lnTo>
                    <a:pt x="32496" y="892265"/>
                  </a:lnTo>
                  <a:lnTo>
                    <a:pt x="32816" y="867519"/>
                  </a:lnTo>
                  <a:lnTo>
                    <a:pt x="39467" y="848106"/>
                  </a:lnTo>
                  <a:lnTo>
                    <a:pt x="48908" y="826976"/>
                  </a:lnTo>
                  <a:lnTo>
                    <a:pt x="50001" y="801973"/>
                  </a:lnTo>
                  <a:lnTo>
                    <a:pt x="41033" y="775274"/>
                  </a:lnTo>
                  <a:lnTo>
                    <a:pt x="32600" y="746328"/>
                  </a:lnTo>
                  <a:lnTo>
                    <a:pt x="35296" y="714588"/>
                  </a:lnTo>
                  <a:lnTo>
                    <a:pt x="40792" y="681633"/>
                  </a:lnTo>
                  <a:lnTo>
                    <a:pt x="37439" y="648342"/>
                  </a:lnTo>
                  <a:lnTo>
                    <a:pt x="30970" y="613112"/>
                  </a:lnTo>
                  <a:lnTo>
                    <a:pt x="27118" y="574340"/>
                  </a:lnTo>
                  <a:lnTo>
                    <a:pt x="22925" y="541925"/>
                  </a:lnTo>
                  <a:lnTo>
                    <a:pt x="14271" y="521628"/>
                  </a:lnTo>
                  <a:lnTo>
                    <a:pt x="5261" y="505765"/>
                  </a:lnTo>
                  <a:lnTo>
                    <a:pt x="0" y="486646"/>
                  </a:lnTo>
                  <a:lnTo>
                    <a:pt x="1441" y="459338"/>
                  </a:lnTo>
                  <a:lnTo>
                    <a:pt x="7617" y="427233"/>
                  </a:lnTo>
                  <a:lnTo>
                    <a:pt x="15246" y="395009"/>
                  </a:lnTo>
                  <a:lnTo>
                    <a:pt x="21051" y="367345"/>
                  </a:lnTo>
                  <a:lnTo>
                    <a:pt x="22130" y="349264"/>
                  </a:lnTo>
                  <a:lnTo>
                    <a:pt x="21182" y="325747"/>
                  </a:lnTo>
                  <a:lnTo>
                    <a:pt x="16566" y="269151"/>
                  </a:lnTo>
                  <a:lnTo>
                    <a:pt x="110267" y="261078"/>
                  </a:lnTo>
                  <a:lnTo>
                    <a:pt x="110373" y="261869"/>
                  </a:lnTo>
                  <a:lnTo>
                    <a:pt x="3060424" y="7809"/>
                  </a:lnTo>
                  <a:lnTo>
                    <a:pt x="3060424" y="6964"/>
                  </a:lnTo>
                  <a:lnTo>
                    <a:pt x="3141462" y="0"/>
                  </a:lnTo>
                  <a:lnTo>
                    <a:pt x="3140094" y="24964"/>
                  </a:lnTo>
                  <a:lnTo>
                    <a:pt x="3139299" y="48424"/>
                  </a:lnTo>
                  <a:lnTo>
                    <a:pt x="3138877" y="86639"/>
                  </a:lnTo>
                  <a:lnTo>
                    <a:pt x="3136214" y="123084"/>
                  </a:lnTo>
                  <a:lnTo>
                    <a:pt x="3130983" y="159757"/>
                  </a:lnTo>
                  <a:lnTo>
                    <a:pt x="3127681" y="193323"/>
                  </a:lnTo>
                  <a:lnTo>
                    <a:pt x="3130805" y="220449"/>
                  </a:lnTo>
                  <a:lnTo>
                    <a:pt x="3140673" y="254786"/>
                  </a:lnTo>
                  <a:lnTo>
                    <a:pt x="3152133" y="303296"/>
                  </a:lnTo>
                  <a:lnTo>
                    <a:pt x="3161476" y="352725"/>
                  </a:lnTo>
                  <a:lnTo>
                    <a:pt x="3164993" y="389823"/>
                  </a:lnTo>
                  <a:lnTo>
                    <a:pt x="3171449" y="423030"/>
                  </a:lnTo>
                  <a:lnTo>
                    <a:pt x="3188504" y="464142"/>
                  </a:lnTo>
                  <a:lnTo>
                    <a:pt x="3210674" y="504818"/>
                  </a:lnTo>
                  <a:lnTo>
                    <a:pt x="3232473" y="536719"/>
                  </a:lnTo>
                  <a:lnTo>
                    <a:pt x="3248426" y="571741"/>
                  </a:lnTo>
                  <a:lnTo>
                    <a:pt x="3258206" y="620133"/>
                  </a:lnTo>
                  <a:lnTo>
                    <a:pt x="3263812" y="671088"/>
                  </a:lnTo>
                  <a:lnTo>
                    <a:pt x="3267241" y="713796"/>
                  </a:lnTo>
                  <a:lnTo>
                    <a:pt x="3272675" y="764688"/>
                  </a:lnTo>
                  <a:lnTo>
                    <a:pt x="3275328" y="793873"/>
                  </a:lnTo>
                  <a:lnTo>
                    <a:pt x="3276685" y="822702"/>
                  </a:lnTo>
                  <a:lnTo>
                    <a:pt x="3181824" y="830881"/>
                  </a:lnTo>
                  <a:lnTo>
                    <a:pt x="3180391" y="797844"/>
                  </a:lnTo>
                  <a:lnTo>
                    <a:pt x="3177128" y="758481"/>
                  </a:lnTo>
                  <a:lnTo>
                    <a:pt x="3174300" y="717288"/>
                  </a:lnTo>
                  <a:lnTo>
                    <a:pt x="3174173" y="678761"/>
                  </a:lnTo>
                  <a:lnTo>
                    <a:pt x="3173146" y="643239"/>
                  </a:lnTo>
                  <a:lnTo>
                    <a:pt x="3167460" y="617660"/>
                  </a:lnTo>
                  <a:lnTo>
                    <a:pt x="3160210" y="599560"/>
                  </a:lnTo>
                  <a:lnTo>
                    <a:pt x="3154494" y="586476"/>
                  </a:lnTo>
                  <a:lnTo>
                    <a:pt x="3150238" y="567582"/>
                  </a:lnTo>
                  <a:lnTo>
                    <a:pt x="3146956" y="538691"/>
                  </a:lnTo>
                  <a:lnTo>
                    <a:pt x="3147127" y="507297"/>
                  </a:lnTo>
                  <a:lnTo>
                    <a:pt x="3153228" y="480894"/>
                  </a:lnTo>
                  <a:lnTo>
                    <a:pt x="3155044" y="469401"/>
                  </a:lnTo>
                  <a:lnTo>
                    <a:pt x="3152364" y="454835"/>
                  </a:lnTo>
                  <a:lnTo>
                    <a:pt x="3146409" y="438103"/>
                  </a:lnTo>
                  <a:lnTo>
                    <a:pt x="3138402" y="420110"/>
                  </a:lnTo>
                  <a:lnTo>
                    <a:pt x="96919" y="420110"/>
                  </a:lnTo>
                  <a:lnTo>
                    <a:pt x="93232" y="434838"/>
                  </a:lnTo>
                  <a:lnTo>
                    <a:pt x="92790" y="450674"/>
                  </a:lnTo>
                  <a:lnTo>
                    <a:pt x="93832" y="469735"/>
                  </a:lnTo>
                  <a:lnTo>
                    <a:pt x="94597" y="494138"/>
                  </a:lnTo>
                  <a:lnTo>
                    <a:pt x="93543" y="523591"/>
                  </a:lnTo>
                  <a:lnTo>
                    <a:pt x="90634" y="544403"/>
                  </a:lnTo>
                  <a:lnTo>
                    <a:pt x="86607" y="560911"/>
                  </a:lnTo>
                  <a:lnTo>
                    <a:pt x="82199" y="577453"/>
                  </a:lnTo>
                  <a:lnTo>
                    <a:pt x="81476" y="602653"/>
                  </a:lnTo>
                  <a:lnTo>
                    <a:pt x="83648" y="651923"/>
                  </a:lnTo>
                  <a:lnTo>
                    <a:pt x="87829" y="716571"/>
                  </a:lnTo>
                  <a:lnTo>
                    <a:pt x="93134" y="787904"/>
                  </a:lnTo>
                  <a:lnTo>
                    <a:pt x="106943" y="955088"/>
                  </a:lnTo>
                  <a:lnTo>
                    <a:pt x="110631" y="993678"/>
                  </a:lnTo>
                  <a:lnTo>
                    <a:pt x="114409" y="1029413"/>
                  </a:lnTo>
                  <a:lnTo>
                    <a:pt x="117671" y="1062864"/>
                  </a:lnTo>
                  <a:lnTo>
                    <a:pt x="119816" y="1094597"/>
                  </a:lnTo>
                  <a:lnTo>
                    <a:pt x="88161" y="1097341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 rot="21540000">
            <a:off x="4077570" y="6276964"/>
            <a:ext cx="331381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-10" dirty="0">
                <a:latin typeface="Trebuchet MS"/>
                <a:cs typeface="Trebuchet MS"/>
              </a:rPr>
              <a:t>Limpeza</a:t>
            </a:r>
            <a:r>
              <a:rPr sz="3000" spc="-160" dirty="0">
                <a:latin typeface="Trebuchet MS"/>
                <a:cs typeface="Trebuchet MS"/>
              </a:rPr>
              <a:t> </a:t>
            </a:r>
            <a:r>
              <a:rPr sz="3000" spc="40" dirty="0">
                <a:latin typeface="Trebuchet MS"/>
                <a:cs typeface="Trebuchet MS"/>
              </a:rPr>
              <a:t>c</a:t>
            </a:r>
            <a:r>
              <a:rPr sz="4500" spc="60" baseline="1851" dirty="0">
                <a:latin typeface="Trebuchet MS"/>
                <a:cs typeface="Trebuchet MS"/>
              </a:rPr>
              <a:t>om</a:t>
            </a:r>
            <a:r>
              <a:rPr sz="4500" spc="-240" baseline="1851" dirty="0">
                <a:latin typeface="Trebuchet MS"/>
                <a:cs typeface="Trebuchet MS"/>
              </a:rPr>
              <a:t> </a:t>
            </a:r>
            <a:r>
              <a:rPr sz="4500" spc="-67" baseline="1851" dirty="0">
                <a:latin typeface="Trebuchet MS"/>
                <a:cs typeface="Trebuchet MS"/>
              </a:rPr>
              <a:t>ág</a:t>
            </a:r>
            <a:r>
              <a:rPr sz="4500" spc="-67" baseline="2777" dirty="0">
                <a:latin typeface="Trebuchet MS"/>
                <a:cs typeface="Trebuchet MS"/>
              </a:rPr>
              <a:t>ua;</a:t>
            </a:r>
            <a:endParaRPr sz="4500" baseline="2777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 rot="21540000">
            <a:off x="4193480" y="6783678"/>
            <a:ext cx="4573293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4500" spc="52" baseline="-1851" dirty="0">
                <a:latin typeface="Trebuchet MS"/>
                <a:cs typeface="Trebuchet MS"/>
              </a:rPr>
              <a:t>Purg</a:t>
            </a:r>
            <a:r>
              <a:rPr sz="3000" spc="35" dirty="0">
                <a:latin typeface="Trebuchet MS"/>
                <a:cs typeface="Trebuchet MS"/>
              </a:rPr>
              <a:t>a</a:t>
            </a:r>
            <a:r>
              <a:rPr sz="3000" spc="-145" dirty="0">
                <a:latin typeface="Trebuchet MS"/>
                <a:cs typeface="Trebuchet MS"/>
              </a:rPr>
              <a:t> </a:t>
            </a:r>
            <a:r>
              <a:rPr sz="3000" spc="40" dirty="0">
                <a:latin typeface="Trebuchet MS"/>
                <a:cs typeface="Trebuchet MS"/>
              </a:rPr>
              <a:t>com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10" dirty="0">
                <a:latin typeface="Trebuchet MS"/>
                <a:cs typeface="Trebuchet MS"/>
              </a:rPr>
              <a:t>ar</a:t>
            </a:r>
            <a:r>
              <a:rPr sz="3000" spc="-140" dirty="0">
                <a:latin typeface="Trebuchet MS"/>
                <a:cs typeface="Trebuchet MS"/>
              </a:rPr>
              <a:t> </a:t>
            </a:r>
            <a:r>
              <a:rPr sz="3000" spc="110" dirty="0">
                <a:latin typeface="Trebuchet MS"/>
                <a:cs typeface="Trebuchet MS"/>
              </a:rPr>
              <a:t>ou</a:t>
            </a:r>
            <a:r>
              <a:rPr sz="3000" spc="-150" dirty="0">
                <a:latin typeface="Trebuchet MS"/>
                <a:cs typeface="Trebuchet MS"/>
              </a:rPr>
              <a:t> </a:t>
            </a:r>
            <a:r>
              <a:rPr sz="3000" spc="-35" dirty="0">
                <a:latin typeface="Trebuchet MS"/>
                <a:cs typeface="Trebuchet MS"/>
              </a:rPr>
              <a:t>vapor;</a:t>
            </a:r>
            <a:r>
              <a:rPr sz="3000" spc="-140" dirty="0">
                <a:latin typeface="Trebuchet MS"/>
                <a:cs typeface="Trebuchet MS"/>
              </a:rPr>
              <a:t> </a:t>
            </a:r>
            <a:r>
              <a:rPr sz="4500" spc="165" baseline="1851" dirty="0">
                <a:latin typeface="Trebuchet MS"/>
                <a:cs typeface="Trebuchet MS"/>
              </a:rPr>
              <a:t>ou</a:t>
            </a:r>
            <a:endParaRPr sz="4500" baseline="1851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 rot="21540000">
            <a:off x="4206554" y="7299739"/>
            <a:ext cx="5232953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-15" dirty="0">
                <a:latin typeface="Trebuchet MS"/>
                <a:cs typeface="Trebuchet MS"/>
              </a:rPr>
              <a:t>Inertizaçã</a:t>
            </a:r>
            <a:r>
              <a:rPr sz="4500" spc="-22" baseline="1851" dirty="0">
                <a:latin typeface="Trebuchet MS"/>
                <a:cs typeface="Trebuchet MS"/>
              </a:rPr>
              <a:t>o</a:t>
            </a:r>
            <a:r>
              <a:rPr sz="4500" spc="-209" baseline="1851" dirty="0">
                <a:latin typeface="Trebuchet MS"/>
                <a:cs typeface="Trebuchet MS"/>
              </a:rPr>
              <a:t> </a:t>
            </a:r>
            <a:r>
              <a:rPr sz="4500" spc="60" baseline="1851" dirty="0">
                <a:latin typeface="Trebuchet MS"/>
                <a:cs typeface="Trebuchet MS"/>
              </a:rPr>
              <a:t>com</a:t>
            </a:r>
            <a:r>
              <a:rPr sz="4500" spc="-209" baseline="1851" dirty="0">
                <a:latin typeface="Trebuchet MS"/>
                <a:cs typeface="Trebuchet MS"/>
              </a:rPr>
              <a:t> </a:t>
            </a:r>
            <a:r>
              <a:rPr sz="4500" spc="120" baseline="2777" dirty="0">
                <a:latin typeface="Trebuchet MS"/>
                <a:cs typeface="Trebuchet MS"/>
              </a:rPr>
              <a:t>um</a:t>
            </a:r>
            <a:r>
              <a:rPr sz="4500" spc="-209" baseline="2777" dirty="0">
                <a:latin typeface="Trebuchet MS"/>
                <a:cs typeface="Trebuchet MS"/>
              </a:rPr>
              <a:t> </a:t>
            </a:r>
            <a:r>
              <a:rPr sz="4500" spc="120" baseline="2777" dirty="0">
                <a:latin typeface="Trebuchet MS"/>
                <a:cs typeface="Trebuchet MS"/>
              </a:rPr>
              <a:t>gá</a:t>
            </a:r>
            <a:r>
              <a:rPr sz="4500" spc="120" baseline="3703" dirty="0">
                <a:latin typeface="Trebuchet MS"/>
                <a:cs typeface="Trebuchet MS"/>
              </a:rPr>
              <a:t>s</a:t>
            </a:r>
            <a:r>
              <a:rPr sz="4500" spc="-202" baseline="3703" dirty="0">
                <a:latin typeface="Trebuchet MS"/>
                <a:cs typeface="Trebuchet MS"/>
              </a:rPr>
              <a:t> </a:t>
            </a:r>
            <a:r>
              <a:rPr sz="4500" spc="-37" baseline="3703" dirty="0">
                <a:latin typeface="Trebuchet MS"/>
                <a:cs typeface="Trebuchet MS"/>
              </a:rPr>
              <a:t>inert</a:t>
            </a:r>
            <a:r>
              <a:rPr sz="4500" spc="-37" baseline="4629" dirty="0">
                <a:latin typeface="Trebuchet MS"/>
                <a:cs typeface="Trebuchet MS"/>
              </a:rPr>
              <a:t>e</a:t>
            </a:r>
            <a:endParaRPr sz="4500" baseline="4629">
              <a:latin typeface="Trebuchet MS"/>
              <a:cs typeface="Trebuchet MS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8E280496-CA4C-86DE-AE77-5DF08CC27710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1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8"/>
                </a:moveTo>
                <a:lnTo>
                  <a:pt x="1756814" y="6085858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8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12694" y="2242790"/>
            <a:ext cx="51917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40" dirty="0">
                <a:solidFill>
                  <a:srgbClr val="787E11"/>
                </a:solidFill>
              </a:rPr>
              <a:t>V</a:t>
            </a:r>
            <a:r>
              <a:rPr sz="4000" spc="-70" dirty="0">
                <a:solidFill>
                  <a:srgbClr val="787E11"/>
                </a:solidFill>
              </a:rPr>
              <a:t>E</a:t>
            </a:r>
            <a:r>
              <a:rPr sz="4000" spc="90" dirty="0">
                <a:solidFill>
                  <a:srgbClr val="787E11"/>
                </a:solidFill>
              </a:rPr>
              <a:t>N</a:t>
            </a:r>
            <a:r>
              <a:rPr sz="4000" spc="-250" dirty="0">
                <a:solidFill>
                  <a:srgbClr val="787E11"/>
                </a:solidFill>
              </a:rPr>
              <a:t>T</a:t>
            </a:r>
            <a:r>
              <a:rPr sz="4000" spc="20" dirty="0">
                <a:solidFill>
                  <a:srgbClr val="787E11"/>
                </a:solidFill>
              </a:rPr>
              <a:t>I</a:t>
            </a:r>
            <a:r>
              <a:rPr sz="4000" spc="-50" dirty="0">
                <a:solidFill>
                  <a:srgbClr val="787E11"/>
                </a:solidFill>
              </a:rPr>
              <a:t>L</a:t>
            </a:r>
            <a:r>
              <a:rPr sz="4000" spc="-75" dirty="0">
                <a:solidFill>
                  <a:srgbClr val="787E11"/>
                </a:solidFill>
              </a:rPr>
              <a:t>A</a:t>
            </a:r>
            <a:r>
              <a:rPr sz="4000" spc="-170" dirty="0">
                <a:solidFill>
                  <a:srgbClr val="787E11"/>
                </a:solidFill>
              </a:rPr>
              <a:t>Ç</a:t>
            </a:r>
            <a:r>
              <a:rPr sz="4000" spc="-75" dirty="0">
                <a:solidFill>
                  <a:srgbClr val="787E11"/>
                </a:solidFill>
              </a:rPr>
              <a:t>Ã</a:t>
            </a:r>
            <a:r>
              <a:rPr sz="4000" spc="65" dirty="0">
                <a:solidFill>
                  <a:srgbClr val="787E11"/>
                </a:solidFill>
              </a:rPr>
              <a:t>O</a:t>
            </a:r>
            <a:r>
              <a:rPr sz="4000" spc="-290" dirty="0">
                <a:solidFill>
                  <a:srgbClr val="787E11"/>
                </a:solidFill>
              </a:rPr>
              <a:t> </a:t>
            </a:r>
            <a:r>
              <a:rPr sz="4000" spc="245" dirty="0">
                <a:solidFill>
                  <a:srgbClr val="787E11"/>
                </a:solidFill>
              </a:rPr>
              <a:t>M</a:t>
            </a:r>
            <a:r>
              <a:rPr sz="4000" spc="-70" dirty="0">
                <a:solidFill>
                  <a:srgbClr val="787E11"/>
                </a:solidFill>
              </a:rPr>
              <a:t>E</a:t>
            </a:r>
            <a:r>
              <a:rPr sz="4000" spc="-170" dirty="0">
                <a:solidFill>
                  <a:srgbClr val="787E11"/>
                </a:solidFill>
              </a:rPr>
              <a:t>C</a:t>
            </a:r>
            <a:r>
              <a:rPr sz="4000" spc="-75" dirty="0">
                <a:solidFill>
                  <a:srgbClr val="787E11"/>
                </a:solidFill>
              </a:rPr>
              <a:t>Â</a:t>
            </a:r>
            <a:r>
              <a:rPr sz="4000" spc="90" dirty="0">
                <a:solidFill>
                  <a:srgbClr val="787E11"/>
                </a:solidFill>
              </a:rPr>
              <a:t>N</a:t>
            </a:r>
            <a:r>
              <a:rPr sz="4000" spc="20" dirty="0">
                <a:solidFill>
                  <a:srgbClr val="787E11"/>
                </a:solidFill>
              </a:rPr>
              <a:t>I</a:t>
            </a:r>
            <a:r>
              <a:rPr sz="4000" spc="-170" dirty="0">
                <a:solidFill>
                  <a:srgbClr val="787E11"/>
                </a:solidFill>
              </a:rPr>
              <a:t>C</a:t>
            </a:r>
            <a:r>
              <a:rPr sz="4000" spc="-30" dirty="0">
                <a:solidFill>
                  <a:srgbClr val="787E11"/>
                </a:solidFill>
              </a:rPr>
              <a:t>A</a:t>
            </a:r>
            <a:endParaRPr sz="4000" dirty="0">
              <a:solidFill>
                <a:srgbClr val="787E11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12694" y="2986740"/>
            <a:ext cx="9949180" cy="2273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7314">
              <a:lnSpc>
                <a:spcPct val="115199"/>
              </a:lnSpc>
              <a:spcBef>
                <a:spcPts val="100"/>
              </a:spcBef>
            </a:pPr>
            <a:r>
              <a:rPr sz="3200" spc="-55" dirty="0">
                <a:latin typeface="Trebuchet MS"/>
                <a:cs typeface="Trebuchet MS"/>
              </a:rPr>
              <a:t>A </a:t>
            </a:r>
            <a:r>
              <a:rPr sz="3200" spc="-110" dirty="0">
                <a:solidFill>
                  <a:srgbClr val="FF1616"/>
                </a:solidFill>
                <a:latin typeface="Trebuchet MS"/>
                <a:cs typeface="Trebuchet MS"/>
              </a:rPr>
              <a:t>NBR16.577 </a:t>
            </a:r>
            <a:r>
              <a:rPr sz="3200" spc="30" dirty="0">
                <a:latin typeface="Trebuchet MS"/>
                <a:cs typeface="Trebuchet MS"/>
              </a:rPr>
              <a:t>trás </a:t>
            </a:r>
            <a:r>
              <a:rPr sz="3200" spc="35" dirty="0">
                <a:latin typeface="Trebuchet MS"/>
                <a:cs typeface="Trebuchet MS"/>
              </a:rPr>
              <a:t>em </a:t>
            </a:r>
            <a:r>
              <a:rPr sz="3200" spc="100" dirty="0">
                <a:latin typeface="Trebuchet MS"/>
                <a:cs typeface="Trebuchet MS"/>
              </a:rPr>
              <a:t>seu </a:t>
            </a:r>
            <a:r>
              <a:rPr sz="3200" spc="50" dirty="0">
                <a:latin typeface="Trebuchet MS"/>
                <a:cs typeface="Trebuchet MS"/>
              </a:rPr>
              <a:t>anexo </a:t>
            </a:r>
            <a:r>
              <a:rPr sz="3200" spc="130" dirty="0">
                <a:latin typeface="Trebuchet MS"/>
                <a:cs typeface="Trebuchet MS"/>
              </a:rPr>
              <a:t>B </a:t>
            </a:r>
            <a:r>
              <a:rPr sz="3200" spc="150" dirty="0">
                <a:latin typeface="Trebuchet MS"/>
                <a:cs typeface="Trebuchet MS"/>
              </a:rPr>
              <a:t>o </a:t>
            </a:r>
            <a:r>
              <a:rPr sz="3200" spc="40" dirty="0">
                <a:latin typeface="Trebuchet MS"/>
                <a:cs typeface="Trebuchet MS"/>
              </a:rPr>
              <a:t>procedimento </a:t>
            </a:r>
            <a:r>
              <a:rPr sz="3200" spc="60" dirty="0">
                <a:latin typeface="Trebuchet MS"/>
                <a:cs typeface="Trebuchet MS"/>
              </a:rPr>
              <a:t>de </a:t>
            </a:r>
            <a:r>
              <a:rPr sz="3200" spc="-950" dirty="0">
                <a:latin typeface="Trebuchet MS"/>
                <a:cs typeface="Trebuchet MS"/>
              </a:rPr>
              <a:t> </a:t>
            </a:r>
            <a:r>
              <a:rPr sz="3200" dirty="0">
                <a:latin typeface="Trebuchet MS"/>
                <a:cs typeface="Trebuchet MS"/>
              </a:rPr>
              <a:t>utilização </a:t>
            </a:r>
            <a:r>
              <a:rPr sz="3200" spc="135" dirty="0">
                <a:latin typeface="Trebuchet MS"/>
                <a:cs typeface="Trebuchet MS"/>
              </a:rPr>
              <a:t>do </a:t>
            </a:r>
            <a:r>
              <a:rPr sz="3200" spc="45" dirty="0">
                <a:latin typeface="Trebuchet MS"/>
                <a:cs typeface="Trebuchet MS"/>
              </a:rPr>
              <a:t>motor </a:t>
            </a:r>
            <a:r>
              <a:rPr sz="3200" spc="-15" dirty="0">
                <a:latin typeface="Trebuchet MS"/>
                <a:cs typeface="Trebuchet MS"/>
              </a:rPr>
              <a:t>exaustor, </a:t>
            </a:r>
            <a:r>
              <a:rPr sz="3200" spc="65" dirty="0">
                <a:latin typeface="Trebuchet MS"/>
                <a:cs typeface="Trebuchet MS"/>
              </a:rPr>
              <a:t>lembrando </a:t>
            </a:r>
            <a:r>
              <a:rPr sz="3200" spc="75" dirty="0">
                <a:latin typeface="Trebuchet MS"/>
                <a:cs typeface="Trebuchet MS"/>
              </a:rPr>
              <a:t>que </a:t>
            </a:r>
            <a:r>
              <a:rPr sz="3200" spc="55" dirty="0">
                <a:latin typeface="Trebuchet MS"/>
                <a:cs typeface="Trebuchet MS"/>
              </a:rPr>
              <a:t>a </a:t>
            </a:r>
            <a:r>
              <a:rPr sz="3200" spc="60" dirty="0">
                <a:latin typeface="Trebuchet MS"/>
                <a:cs typeface="Trebuchet MS"/>
              </a:rPr>
              <a:t> </a:t>
            </a:r>
            <a:r>
              <a:rPr sz="3200" spc="40" dirty="0">
                <a:latin typeface="Trebuchet MS"/>
                <a:cs typeface="Trebuchet MS"/>
              </a:rPr>
              <a:t>instalação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25" dirty="0">
                <a:latin typeface="Trebuchet MS"/>
                <a:cs typeface="Trebuchet MS"/>
              </a:rPr>
              <a:t>deverá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55" dirty="0">
                <a:latin typeface="Trebuchet MS"/>
                <a:cs typeface="Trebuchet MS"/>
              </a:rPr>
              <a:t>ser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-40" dirty="0">
                <a:latin typeface="Trebuchet MS"/>
                <a:cs typeface="Trebuchet MS"/>
              </a:rPr>
              <a:t>feita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35" dirty="0">
                <a:latin typeface="Trebuchet MS"/>
                <a:cs typeface="Trebuchet MS"/>
              </a:rPr>
              <a:t>conforme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55" dirty="0">
                <a:latin typeface="Trebuchet MS"/>
                <a:cs typeface="Trebuchet MS"/>
              </a:rPr>
              <a:t>a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80" dirty="0">
                <a:latin typeface="Trebuchet MS"/>
                <a:cs typeface="Trebuchet MS"/>
              </a:rPr>
              <a:t>densidade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55" dirty="0">
                <a:latin typeface="Trebuchet MS"/>
                <a:cs typeface="Trebuchet MS"/>
              </a:rPr>
              <a:t>dos </a:t>
            </a:r>
            <a:r>
              <a:rPr sz="3200" spc="-950" dirty="0">
                <a:latin typeface="Trebuchet MS"/>
                <a:cs typeface="Trebuchet MS"/>
              </a:rPr>
              <a:t> </a:t>
            </a:r>
            <a:r>
              <a:rPr sz="3200" spc="95" dirty="0">
                <a:latin typeface="Trebuchet MS"/>
                <a:cs typeface="Trebuchet MS"/>
              </a:rPr>
              <a:t>gases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35" dirty="0">
                <a:latin typeface="Trebuchet MS"/>
                <a:cs typeface="Trebuchet MS"/>
              </a:rPr>
              <a:t>presente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35" dirty="0">
                <a:latin typeface="Trebuchet MS"/>
                <a:cs typeface="Trebuchet MS"/>
              </a:rPr>
              <a:t>no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70" dirty="0">
                <a:latin typeface="Trebuchet MS"/>
                <a:cs typeface="Trebuchet MS"/>
              </a:rPr>
              <a:t>espaço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0" dirty="0">
                <a:latin typeface="Trebuchet MS"/>
                <a:cs typeface="Trebuchet MS"/>
              </a:rPr>
              <a:t>confinado.</a:t>
            </a:r>
            <a:endParaRPr sz="3200" dirty="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45997" y="2120110"/>
            <a:ext cx="7607030" cy="6591255"/>
          </a:xfrm>
          <a:prstGeom prst="rect">
            <a:avLst/>
          </a:prstGeom>
        </p:spPr>
      </p:pic>
      <p:sp>
        <p:nvSpPr>
          <p:cNvPr id="9" name="object 11">
            <a:extLst>
              <a:ext uri="{FF2B5EF4-FFF2-40B4-BE49-F238E27FC236}">
                <a16:creationId xmlns:a16="http://schemas.microsoft.com/office/drawing/2014/main" id="{D5C53883-5DF8-DCA3-1C4B-21A8A9A27EA9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345997" y="2120109"/>
            <a:ext cx="7942580" cy="8167370"/>
            <a:chOff x="10345997" y="2120109"/>
            <a:chExt cx="7942580" cy="8167370"/>
          </a:xfrm>
        </p:grpSpPr>
        <p:sp>
          <p:nvSpPr>
            <p:cNvPr id="3" name="object 3"/>
            <p:cNvSpPr/>
            <p:nvPr/>
          </p:nvSpPr>
          <p:spPr>
            <a:xfrm>
              <a:off x="14151769" y="4201140"/>
              <a:ext cx="4136390" cy="6086475"/>
            </a:xfrm>
            <a:custGeom>
              <a:avLst/>
              <a:gdLst/>
              <a:ahLst/>
              <a:cxnLst/>
              <a:rect l="l" t="t" r="r" b="b"/>
              <a:pathLst>
                <a:path w="4136390" h="6086475">
                  <a:moveTo>
                    <a:pt x="4136228" y="6085859"/>
                  </a:moveTo>
                  <a:lnTo>
                    <a:pt x="1756815" y="6085859"/>
                  </a:lnTo>
                  <a:lnTo>
                    <a:pt x="0" y="3042931"/>
                  </a:lnTo>
                  <a:lnTo>
                    <a:pt x="1756815" y="0"/>
                  </a:lnTo>
                  <a:lnTo>
                    <a:pt x="4136228" y="0"/>
                  </a:lnTo>
                  <a:lnTo>
                    <a:pt x="4136228" y="6085859"/>
                  </a:lnTo>
                  <a:close/>
                </a:path>
              </a:pathLst>
            </a:custGeom>
            <a:solidFill>
              <a:srgbClr val="DAB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45997" y="2120109"/>
              <a:ext cx="7607030" cy="659125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6000" y="2066166"/>
            <a:ext cx="51917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40" dirty="0"/>
              <a:t>V</a:t>
            </a:r>
            <a:r>
              <a:rPr sz="4000" spc="-70" dirty="0"/>
              <a:t>E</a:t>
            </a:r>
            <a:r>
              <a:rPr sz="4000" spc="90" dirty="0"/>
              <a:t>N</a:t>
            </a:r>
            <a:r>
              <a:rPr sz="4000" spc="-250" dirty="0"/>
              <a:t>T</a:t>
            </a:r>
            <a:r>
              <a:rPr sz="4000" spc="20" dirty="0"/>
              <a:t>I</a:t>
            </a:r>
            <a:r>
              <a:rPr sz="4000" spc="-50" dirty="0"/>
              <a:t>L</a:t>
            </a:r>
            <a:r>
              <a:rPr sz="4000" spc="-75" dirty="0"/>
              <a:t>A</a:t>
            </a:r>
            <a:r>
              <a:rPr sz="4000" spc="-170" dirty="0"/>
              <a:t>Ç</a:t>
            </a:r>
            <a:r>
              <a:rPr sz="4000" spc="-75" dirty="0"/>
              <a:t>Ã</a:t>
            </a:r>
            <a:r>
              <a:rPr sz="4000" spc="65" dirty="0"/>
              <a:t>O</a:t>
            </a:r>
            <a:r>
              <a:rPr sz="4000" spc="-290" dirty="0"/>
              <a:t> </a:t>
            </a:r>
            <a:r>
              <a:rPr sz="4000" spc="245" dirty="0"/>
              <a:t>M</a:t>
            </a:r>
            <a:r>
              <a:rPr sz="4000" spc="-70" dirty="0"/>
              <a:t>E</a:t>
            </a:r>
            <a:r>
              <a:rPr sz="4000" spc="-170" dirty="0"/>
              <a:t>C</a:t>
            </a:r>
            <a:r>
              <a:rPr sz="4000" spc="-75" dirty="0"/>
              <a:t>Â</a:t>
            </a:r>
            <a:r>
              <a:rPr sz="4000" spc="90" dirty="0"/>
              <a:t>N</a:t>
            </a:r>
            <a:r>
              <a:rPr sz="4000" spc="20" dirty="0"/>
              <a:t>I</a:t>
            </a:r>
            <a:r>
              <a:rPr sz="4000" spc="-170" dirty="0"/>
              <a:t>C</a:t>
            </a:r>
            <a:r>
              <a:rPr sz="4000" spc="-30" dirty="0"/>
              <a:t>A</a:t>
            </a:r>
            <a:endParaRPr sz="4000"/>
          </a:p>
        </p:txBody>
      </p:sp>
      <p:grpSp>
        <p:nvGrpSpPr>
          <p:cNvPr id="8" name="object 8"/>
          <p:cNvGrpSpPr/>
          <p:nvPr/>
        </p:nvGrpSpPr>
        <p:grpSpPr>
          <a:xfrm>
            <a:off x="7038518" y="6083537"/>
            <a:ext cx="3779520" cy="3493135"/>
            <a:chOff x="7038518" y="6083537"/>
            <a:chExt cx="3779520" cy="3493135"/>
          </a:xfrm>
        </p:grpSpPr>
        <p:sp>
          <p:nvSpPr>
            <p:cNvPr id="9" name="object 9"/>
            <p:cNvSpPr/>
            <p:nvPr/>
          </p:nvSpPr>
          <p:spPr>
            <a:xfrm>
              <a:off x="7038518" y="6201675"/>
              <a:ext cx="3447415" cy="3375025"/>
            </a:xfrm>
            <a:custGeom>
              <a:avLst/>
              <a:gdLst/>
              <a:ahLst/>
              <a:cxnLst/>
              <a:rect l="l" t="t" r="r" b="b"/>
              <a:pathLst>
                <a:path w="3447415" h="3375025">
                  <a:moveTo>
                    <a:pt x="3446917" y="3374947"/>
                  </a:moveTo>
                  <a:lnTo>
                    <a:pt x="241893" y="3374947"/>
                  </a:lnTo>
                  <a:lnTo>
                    <a:pt x="70080" y="2500143"/>
                  </a:lnTo>
                  <a:lnTo>
                    <a:pt x="4956" y="1420953"/>
                  </a:lnTo>
                  <a:lnTo>
                    <a:pt x="0" y="504336"/>
                  </a:lnTo>
                  <a:lnTo>
                    <a:pt x="8686" y="117251"/>
                  </a:lnTo>
                  <a:lnTo>
                    <a:pt x="533624" y="345870"/>
                  </a:lnTo>
                  <a:lnTo>
                    <a:pt x="551097" y="299747"/>
                  </a:lnTo>
                  <a:lnTo>
                    <a:pt x="571571" y="250309"/>
                  </a:lnTo>
                  <a:lnTo>
                    <a:pt x="593884" y="200481"/>
                  </a:lnTo>
                  <a:lnTo>
                    <a:pt x="616871" y="153191"/>
                  </a:lnTo>
                  <a:lnTo>
                    <a:pt x="639368" y="111365"/>
                  </a:lnTo>
                  <a:lnTo>
                    <a:pt x="660214" y="77930"/>
                  </a:lnTo>
                  <a:lnTo>
                    <a:pt x="1841318" y="0"/>
                  </a:lnTo>
                  <a:lnTo>
                    <a:pt x="2386493" y="117251"/>
                  </a:lnTo>
                  <a:lnTo>
                    <a:pt x="2554323" y="282218"/>
                  </a:lnTo>
                  <a:lnTo>
                    <a:pt x="2489862" y="591843"/>
                  </a:lnTo>
                  <a:lnTo>
                    <a:pt x="1210145" y="640476"/>
                  </a:lnTo>
                  <a:lnTo>
                    <a:pt x="3212528" y="1512528"/>
                  </a:lnTo>
                  <a:lnTo>
                    <a:pt x="3214303" y="1568135"/>
                  </a:lnTo>
                  <a:lnTo>
                    <a:pt x="3216257" y="1624041"/>
                  </a:lnTo>
                  <a:lnTo>
                    <a:pt x="3218395" y="1680197"/>
                  </a:lnTo>
                  <a:lnTo>
                    <a:pt x="3220725" y="1736550"/>
                  </a:lnTo>
                  <a:lnTo>
                    <a:pt x="3223252" y="1793052"/>
                  </a:lnTo>
                  <a:lnTo>
                    <a:pt x="3225982" y="1849649"/>
                  </a:lnTo>
                  <a:lnTo>
                    <a:pt x="3228923" y="1906293"/>
                  </a:lnTo>
                  <a:lnTo>
                    <a:pt x="3232081" y="1962932"/>
                  </a:lnTo>
                  <a:lnTo>
                    <a:pt x="3235462" y="2019515"/>
                  </a:lnTo>
                  <a:lnTo>
                    <a:pt x="3239073" y="2075991"/>
                  </a:lnTo>
                  <a:lnTo>
                    <a:pt x="3242920" y="2132310"/>
                  </a:lnTo>
                  <a:lnTo>
                    <a:pt x="3247009" y="2188421"/>
                  </a:lnTo>
                  <a:lnTo>
                    <a:pt x="3251347" y="2244273"/>
                  </a:lnTo>
                  <a:lnTo>
                    <a:pt x="3255941" y="2299815"/>
                  </a:lnTo>
                  <a:lnTo>
                    <a:pt x="3260797" y="2354996"/>
                  </a:lnTo>
                  <a:lnTo>
                    <a:pt x="3265921" y="2409766"/>
                  </a:lnTo>
                  <a:lnTo>
                    <a:pt x="3271320" y="2464074"/>
                  </a:lnTo>
                  <a:lnTo>
                    <a:pt x="3277000" y="2517869"/>
                  </a:lnTo>
                  <a:lnTo>
                    <a:pt x="3282967" y="2571100"/>
                  </a:lnTo>
                  <a:lnTo>
                    <a:pt x="3289229" y="2623717"/>
                  </a:lnTo>
                  <a:lnTo>
                    <a:pt x="3295791" y="2675668"/>
                  </a:lnTo>
                  <a:lnTo>
                    <a:pt x="3302661" y="2726904"/>
                  </a:lnTo>
                  <a:lnTo>
                    <a:pt x="3309843" y="2777372"/>
                  </a:lnTo>
                  <a:lnTo>
                    <a:pt x="3317346" y="2827022"/>
                  </a:lnTo>
                  <a:lnTo>
                    <a:pt x="3325174" y="2875804"/>
                  </a:lnTo>
                  <a:lnTo>
                    <a:pt x="3333336" y="2923666"/>
                  </a:lnTo>
                  <a:lnTo>
                    <a:pt x="3341837" y="2970559"/>
                  </a:lnTo>
                  <a:lnTo>
                    <a:pt x="3350683" y="3016430"/>
                  </a:lnTo>
                  <a:lnTo>
                    <a:pt x="3359882" y="3061230"/>
                  </a:lnTo>
                  <a:lnTo>
                    <a:pt x="3369439" y="3104907"/>
                  </a:lnTo>
                  <a:lnTo>
                    <a:pt x="3379361" y="3147410"/>
                  </a:lnTo>
                  <a:lnTo>
                    <a:pt x="3389654" y="3188690"/>
                  </a:lnTo>
                  <a:lnTo>
                    <a:pt x="3400325" y="3228695"/>
                  </a:lnTo>
                  <a:lnTo>
                    <a:pt x="3411380" y="3267373"/>
                  </a:lnTo>
                  <a:lnTo>
                    <a:pt x="3422827" y="3304676"/>
                  </a:lnTo>
                  <a:lnTo>
                    <a:pt x="3434670" y="3340550"/>
                  </a:lnTo>
                  <a:lnTo>
                    <a:pt x="3446917" y="3374947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047204" y="6318926"/>
              <a:ext cx="3770629" cy="2908935"/>
            </a:xfrm>
            <a:custGeom>
              <a:avLst/>
              <a:gdLst/>
              <a:ahLst/>
              <a:cxnLst/>
              <a:rect l="l" t="t" r="r" b="b"/>
              <a:pathLst>
                <a:path w="3770629" h="2908934">
                  <a:moveTo>
                    <a:pt x="3770464" y="2908633"/>
                  </a:moveTo>
                  <a:lnTo>
                    <a:pt x="565441" y="2908633"/>
                  </a:lnTo>
                  <a:lnTo>
                    <a:pt x="252853" y="2153351"/>
                  </a:lnTo>
                  <a:lnTo>
                    <a:pt x="83398" y="1186931"/>
                  </a:lnTo>
                  <a:lnTo>
                    <a:pt x="13604" y="354204"/>
                  </a:lnTo>
                  <a:lnTo>
                    <a:pt x="0" y="0"/>
                  </a:lnTo>
                  <a:lnTo>
                    <a:pt x="632945" y="0"/>
                  </a:lnTo>
                  <a:lnTo>
                    <a:pt x="665560" y="378775"/>
                  </a:lnTo>
                  <a:lnTo>
                    <a:pt x="2419698" y="227584"/>
                  </a:lnTo>
                  <a:lnTo>
                    <a:pt x="2406374" y="114797"/>
                  </a:lnTo>
                  <a:lnTo>
                    <a:pt x="2377807" y="0"/>
                  </a:lnTo>
                  <a:lnTo>
                    <a:pt x="3204993" y="0"/>
                  </a:lnTo>
                  <a:lnTo>
                    <a:pt x="3218602" y="354204"/>
                  </a:lnTo>
                  <a:lnTo>
                    <a:pt x="3288406" y="1186931"/>
                  </a:lnTo>
                  <a:lnTo>
                    <a:pt x="3457872" y="2153351"/>
                  </a:lnTo>
                  <a:lnTo>
                    <a:pt x="3770464" y="2908633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650164" y="6083537"/>
              <a:ext cx="1835150" cy="615315"/>
            </a:xfrm>
            <a:custGeom>
              <a:avLst/>
              <a:gdLst/>
              <a:ahLst/>
              <a:cxnLst/>
              <a:rect l="l" t="t" r="r" b="b"/>
              <a:pathLst>
                <a:path w="1835150" h="615315">
                  <a:moveTo>
                    <a:pt x="49365" y="614844"/>
                  </a:moveTo>
                  <a:lnTo>
                    <a:pt x="50307" y="601537"/>
                  </a:lnTo>
                  <a:lnTo>
                    <a:pt x="50565" y="589585"/>
                  </a:lnTo>
                  <a:lnTo>
                    <a:pt x="50369" y="577652"/>
                  </a:lnTo>
                  <a:lnTo>
                    <a:pt x="47823" y="573553"/>
                  </a:lnTo>
                  <a:lnTo>
                    <a:pt x="41344" y="561980"/>
                  </a:lnTo>
                  <a:lnTo>
                    <a:pt x="32672" y="544014"/>
                  </a:lnTo>
                  <a:lnTo>
                    <a:pt x="23545" y="520741"/>
                  </a:lnTo>
                  <a:lnTo>
                    <a:pt x="18196" y="499939"/>
                  </a:lnTo>
                  <a:lnTo>
                    <a:pt x="18375" y="486074"/>
                  </a:lnTo>
                  <a:lnTo>
                    <a:pt x="22099" y="475197"/>
                  </a:lnTo>
                  <a:lnTo>
                    <a:pt x="27385" y="463357"/>
                  </a:lnTo>
                  <a:lnTo>
                    <a:pt x="27997" y="449348"/>
                  </a:lnTo>
                  <a:lnTo>
                    <a:pt x="22976" y="434388"/>
                  </a:lnTo>
                  <a:lnTo>
                    <a:pt x="18254" y="418170"/>
                  </a:lnTo>
                  <a:lnTo>
                    <a:pt x="19763" y="400386"/>
                  </a:lnTo>
                  <a:lnTo>
                    <a:pt x="22841" y="381921"/>
                  </a:lnTo>
                  <a:lnTo>
                    <a:pt x="20964" y="363268"/>
                  </a:lnTo>
                  <a:lnTo>
                    <a:pt x="17341" y="343529"/>
                  </a:lnTo>
                  <a:lnTo>
                    <a:pt x="15184" y="321805"/>
                  </a:lnTo>
                  <a:lnTo>
                    <a:pt x="12837" y="303642"/>
                  </a:lnTo>
                  <a:lnTo>
                    <a:pt x="7991" y="292270"/>
                  </a:lnTo>
                  <a:lnTo>
                    <a:pt x="2945" y="283381"/>
                  </a:lnTo>
                  <a:lnTo>
                    <a:pt x="0" y="272669"/>
                  </a:lnTo>
                  <a:lnTo>
                    <a:pt x="807" y="257369"/>
                  </a:lnTo>
                  <a:lnTo>
                    <a:pt x="4265" y="239380"/>
                  </a:lnTo>
                  <a:lnTo>
                    <a:pt x="8537" y="221325"/>
                  </a:lnTo>
                  <a:lnTo>
                    <a:pt x="11787" y="205825"/>
                  </a:lnTo>
                  <a:lnTo>
                    <a:pt x="12392" y="195694"/>
                  </a:lnTo>
                  <a:lnTo>
                    <a:pt x="11861" y="182517"/>
                  </a:lnTo>
                  <a:lnTo>
                    <a:pt x="9276" y="150806"/>
                  </a:lnTo>
                  <a:lnTo>
                    <a:pt x="61743" y="146283"/>
                  </a:lnTo>
                  <a:lnTo>
                    <a:pt x="61802" y="146726"/>
                  </a:lnTo>
                  <a:lnTo>
                    <a:pt x="1713665" y="4375"/>
                  </a:lnTo>
                  <a:lnTo>
                    <a:pt x="1713665" y="3902"/>
                  </a:lnTo>
                  <a:lnTo>
                    <a:pt x="1759042" y="0"/>
                  </a:lnTo>
                  <a:lnTo>
                    <a:pt x="1758275" y="13987"/>
                  </a:lnTo>
                  <a:lnTo>
                    <a:pt x="1757830" y="27132"/>
                  </a:lnTo>
                  <a:lnTo>
                    <a:pt x="1757594" y="48544"/>
                  </a:lnTo>
                  <a:lnTo>
                    <a:pt x="1756103" y="68964"/>
                  </a:lnTo>
                  <a:lnTo>
                    <a:pt x="1753174" y="89512"/>
                  </a:lnTo>
                  <a:lnTo>
                    <a:pt x="1751325" y="108320"/>
                  </a:lnTo>
                  <a:lnTo>
                    <a:pt x="1753074" y="123518"/>
                  </a:lnTo>
                  <a:lnTo>
                    <a:pt x="1758599" y="142758"/>
                  </a:lnTo>
                  <a:lnTo>
                    <a:pt x="1765017" y="169938"/>
                  </a:lnTo>
                  <a:lnTo>
                    <a:pt x="1770248" y="197633"/>
                  </a:lnTo>
                  <a:lnTo>
                    <a:pt x="1772217" y="218419"/>
                  </a:lnTo>
                  <a:lnTo>
                    <a:pt x="1775832" y="237025"/>
                  </a:lnTo>
                  <a:lnTo>
                    <a:pt x="1785382" y="260060"/>
                  </a:lnTo>
                  <a:lnTo>
                    <a:pt x="1797796" y="282851"/>
                  </a:lnTo>
                  <a:lnTo>
                    <a:pt x="1810002" y="300725"/>
                  </a:lnTo>
                  <a:lnTo>
                    <a:pt x="1818935" y="320348"/>
                  </a:lnTo>
                  <a:lnTo>
                    <a:pt x="1824411" y="347463"/>
                  </a:lnTo>
                  <a:lnTo>
                    <a:pt x="1827550" y="376013"/>
                  </a:lnTo>
                  <a:lnTo>
                    <a:pt x="1829471" y="399942"/>
                  </a:lnTo>
                  <a:lnTo>
                    <a:pt x="1832513" y="428457"/>
                  </a:lnTo>
                  <a:lnTo>
                    <a:pt x="1833999" y="444810"/>
                  </a:lnTo>
                  <a:lnTo>
                    <a:pt x="1834759" y="460963"/>
                  </a:lnTo>
                  <a:lnTo>
                    <a:pt x="1781642" y="465545"/>
                  </a:lnTo>
                  <a:lnTo>
                    <a:pt x="1780839" y="447035"/>
                  </a:lnTo>
                  <a:lnTo>
                    <a:pt x="1779012" y="424980"/>
                  </a:lnTo>
                  <a:lnTo>
                    <a:pt x="1777429" y="401899"/>
                  </a:lnTo>
                  <a:lnTo>
                    <a:pt x="1777358" y="380312"/>
                  </a:lnTo>
                  <a:lnTo>
                    <a:pt x="1776783" y="360409"/>
                  </a:lnTo>
                  <a:lnTo>
                    <a:pt x="1773599" y="346077"/>
                  </a:lnTo>
                  <a:lnTo>
                    <a:pt x="1769539" y="335935"/>
                  </a:lnTo>
                  <a:lnTo>
                    <a:pt x="1766339" y="328604"/>
                  </a:lnTo>
                  <a:lnTo>
                    <a:pt x="1763955" y="318018"/>
                  </a:lnTo>
                  <a:lnTo>
                    <a:pt x="1762118" y="301830"/>
                  </a:lnTo>
                  <a:lnTo>
                    <a:pt x="1762213" y="284240"/>
                  </a:lnTo>
                  <a:lnTo>
                    <a:pt x="1765630" y="269447"/>
                  </a:lnTo>
                  <a:lnTo>
                    <a:pt x="1766646" y="263007"/>
                  </a:lnTo>
                  <a:lnTo>
                    <a:pt x="1765146" y="254846"/>
                  </a:lnTo>
                  <a:lnTo>
                    <a:pt x="1761812" y="245471"/>
                  </a:lnTo>
                  <a:lnTo>
                    <a:pt x="1757328" y="235389"/>
                  </a:lnTo>
                  <a:lnTo>
                    <a:pt x="54269" y="235389"/>
                  </a:lnTo>
                  <a:lnTo>
                    <a:pt x="52205" y="243641"/>
                  </a:lnTo>
                  <a:lnTo>
                    <a:pt x="51957" y="252514"/>
                  </a:lnTo>
                  <a:lnTo>
                    <a:pt x="52541" y="263194"/>
                  </a:lnTo>
                  <a:lnTo>
                    <a:pt x="52969" y="276867"/>
                  </a:lnTo>
                  <a:lnTo>
                    <a:pt x="52379" y="293370"/>
                  </a:lnTo>
                  <a:lnTo>
                    <a:pt x="50750" y="305031"/>
                  </a:lnTo>
                  <a:lnTo>
                    <a:pt x="48495" y="314280"/>
                  </a:lnTo>
                  <a:lnTo>
                    <a:pt x="46027" y="323549"/>
                  </a:lnTo>
                  <a:lnTo>
                    <a:pt x="46409" y="357375"/>
                  </a:lnTo>
                  <a:lnTo>
                    <a:pt x="50617" y="421317"/>
                  </a:lnTo>
                  <a:lnTo>
                    <a:pt x="55993" y="489273"/>
                  </a:lnTo>
                  <a:lnTo>
                    <a:pt x="59882" y="535139"/>
                  </a:lnTo>
                  <a:lnTo>
                    <a:pt x="64062" y="576784"/>
                  </a:lnTo>
                  <a:lnTo>
                    <a:pt x="65889" y="595526"/>
                  </a:lnTo>
                  <a:lnTo>
                    <a:pt x="67090" y="613307"/>
                  </a:lnTo>
                  <a:lnTo>
                    <a:pt x="49365" y="614844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016000" y="2810117"/>
            <a:ext cx="11172190" cy="5786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199"/>
              </a:lnSpc>
              <a:spcBef>
                <a:spcPts val="100"/>
              </a:spcBef>
            </a:pPr>
            <a:r>
              <a:rPr sz="3200" spc="35" dirty="0">
                <a:latin typeface="Trebuchet MS"/>
                <a:cs typeface="Trebuchet MS"/>
              </a:rPr>
              <a:t>Reduz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130" dirty="0">
                <a:latin typeface="Trebuchet MS"/>
                <a:cs typeface="Trebuchet MS"/>
              </a:rPr>
              <a:t>ou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30" dirty="0">
                <a:latin typeface="Trebuchet MS"/>
                <a:cs typeface="Trebuchet MS"/>
              </a:rPr>
              <a:t>elimina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55" dirty="0">
                <a:latin typeface="Trebuchet MS"/>
                <a:cs typeface="Trebuchet MS"/>
              </a:rPr>
              <a:t>a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15" dirty="0">
                <a:latin typeface="Trebuchet MS"/>
                <a:cs typeface="Trebuchet MS"/>
              </a:rPr>
              <a:t>toxicidade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40" dirty="0">
                <a:latin typeface="Trebuchet MS"/>
                <a:cs typeface="Trebuchet MS"/>
              </a:rPr>
              <a:t>dentro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135" dirty="0">
                <a:latin typeface="Trebuchet MS"/>
                <a:cs typeface="Trebuchet MS"/>
              </a:rPr>
              <a:t>do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70" dirty="0">
                <a:latin typeface="Trebuchet MS"/>
                <a:cs typeface="Trebuchet MS"/>
              </a:rPr>
              <a:t>espaço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75" dirty="0">
                <a:latin typeface="Trebuchet MS"/>
                <a:cs typeface="Trebuchet MS"/>
              </a:rPr>
              <a:t>diminuindo </a:t>
            </a:r>
            <a:r>
              <a:rPr sz="3200" spc="-950" dirty="0">
                <a:latin typeface="Trebuchet MS"/>
                <a:cs typeface="Trebuchet MS"/>
              </a:rPr>
              <a:t> </a:t>
            </a:r>
            <a:r>
              <a:rPr sz="3200" spc="55" dirty="0">
                <a:latin typeface="Trebuchet MS"/>
                <a:cs typeface="Trebuchet MS"/>
              </a:rPr>
              <a:t>a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25" dirty="0">
                <a:latin typeface="Trebuchet MS"/>
                <a:cs typeface="Trebuchet MS"/>
              </a:rPr>
              <a:t>concentração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de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qualquer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65" dirty="0">
                <a:latin typeface="Trebuchet MS"/>
                <a:cs typeface="Trebuchet MS"/>
              </a:rPr>
              <a:t>substância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-10" dirty="0">
                <a:latin typeface="Trebuchet MS"/>
                <a:cs typeface="Trebuchet MS"/>
              </a:rPr>
              <a:t>tóxica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35" dirty="0">
                <a:latin typeface="Trebuchet MS"/>
                <a:cs typeface="Trebuchet MS"/>
              </a:rPr>
              <a:t>no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5" dirty="0">
                <a:latin typeface="Trebuchet MS"/>
                <a:cs typeface="Trebuchet MS"/>
              </a:rPr>
              <a:t>espaço.</a:t>
            </a:r>
            <a:endParaRPr sz="3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800">
              <a:latin typeface="Trebuchet MS"/>
              <a:cs typeface="Trebuchet MS"/>
            </a:endParaRPr>
          </a:p>
          <a:p>
            <a:pPr marL="12700" marR="362585" indent="107314">
              <a:lnSpc>
                <a:spcPct val="115199"/>
              </a:lnSpc>
            </a:pPr>
            <a:r>
              <a:rPr sz="3200" spc="25" dirty="0">
                <a:latin typeface="Trebuchet MS"/>
                <a:cs typeface="Trebuchet MS"/>
              </a:rPr>
              <a:t>Aumenta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55" dirty="0">
                <a:latin typeface="Trebuchet MS"/>
                <a:cs typeface="Trebuchet MS"/>
              </a:rPr>
              <a:t>a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25" dirty="0">
                <a:latin typeface="Trebuchet MS"/>
                <a:cs typeface="Trebuchet MS"/>
              </a:rPr>
              <a:t>chance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de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40" dirty="0">
                <a:latin typeface="Trebuchet MS"/>
                <a:cs typeface="Trebuchet MS"/>
              </a:rPr>
              <a:t>sobrevivência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de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qualquer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-15" dirty="0">
                <a:latin typeface="Trebuchet MS"/>
                <a:cs typeface="Trebuchet MS"/>
              </a:rPr>
              <a:t>vítima(s) </a:t>
            </a:r>
            <a:r>
              <a:rPr sz="3200" spc="-950" dirty="0">
                <a:latin typeface="Trebuchet MS"/>
                <a:cs typeface="Trebuchet MS"/>
              </a:rPr>
              <a:t> </a:t>
            </a:r>
            <a:r>
              <a:rPr sz="3200" spc="65" dirty="0">
                <a:latin typeface="Trebuchet MS"/>
                <a:cs typeface="Trebuchet MS"/>
              </a:rPr>
              <a:t>presa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35" dirty="0">
                <a:latin typeface="Trebuchet MS"/>
                <a:cs typeface="Trebuchet MS"/>
              </a:rPr>
              <a:t>no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70" dirty="0">
                <a:latin typeface="Trebuchet MS"/>
                <a:cs typeface="Trebuchet MS"/>
              </a:rPr>
              <a:t>espaço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criando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80" dirty="0">
                <a:latin typeface="Trebuchet MS"/>
                <a:cs typeface="Trebuchet MS"/>
              </a:rPr>
              <a:t>uma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30" dirty="0">
                <a:latin typeface="Trebuchet MS"/>
                <a:cs typeface="Trebuchet MS"/>
              </a:rPr>
              <a:t>atmosfera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de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5" dirty="0">
                <a:latin typeface="Trebuchet MS"/>
                <a:cs typeface="Trebuchet MS"/>
              </a:rPr>
              <a:t>sobrevivência.</a:t>
            </a:r>
            <a:endParaRPr sz="3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3200" spc="20" dirty="0">
                <a:latin typeface="Trebuchet MS"/>
                <a:cs typeface="Trebuchet MS"/>
              </a:rPr>
              <a:t>Resfria</a:t>
            </a:r>
            <a:r>
              <a:rPr sz="3200" spc="-140" dirty="0">
                <a:latin typeface="Trebuchet MS"/>
                <a:cs typeface="Trebuchet MS"/>
              </a:rPr>
              <a:t> </a:t>
            </a:r>
            <a:r>
              <a:rPr sz="3200" spc="150" dirty="0">
                <a:latin typeface="Trebuchet MS"/>
                <a:cs typeface="Trebuchet MS"/>
              </a:rPr>
              <a:t>o</a:t>
            </a:r>
            <a:r>
              <a:rPr sz="3200" spc="-135" dirty="0">
                <a:latin typeface="Trebuchet MS"/>
                <a:cs typeface="Trebuchet MS"/>
              </a:rPr>
              <a:t> </a:t>
            </a:r>
            <a:r>
              <a:rPr sz="3200" spc="-50" dirty="0">
                <a:latin typeface="Trebuchet MS"/>
                <a:cs typeface="Trebuchet MS"/>
              </a:rPr>
              <a:t>local.</a:t>
            </a:r>
            <a:endParaRPr sz="3200">
              <a:latin typeface="Trebuchet MS"/>
              <a:cs typeface="Trebuchet MS"/>
            </a:endParaRPr>
          </a:p>
          <a:p>
            <a:pPr marL="6308725" marR="1934210" algn="ctr">
              <a:lnSpc>
                <a:spcPct val="115700"/>
              </a:lnSpc>
              <a:spcBef>
                <a:spcPts val="3135"/>
              </a:spcBef>
            </a:pPr>
            <a:r>
              <a:rPr sz="2700" spc="5" dirty="0">
                <a:solidFill>
                  <a:srgbClr val="FF1616"/>
                </a:solidFill>
                <a:latin typeface="Trebuchet MS"/>
                <a:cs typeface="Trebuchet MS"/>
              </a:rPr>
              <a:t>Existem</a:t>
            </a:r>
            <a:r>
              <a:rPr sz="2700" spc="-13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700" spc="95" dirty="0">
                <a:solidFill>
                  <a:srgbClr val="FF1616"/>
                </a:solidFill>
                <a:latin typeface="Trebuchet MS"/>
                <a:cs typeface="Trebuchet MS"/>
              </a:rPr>
              <a:t>dois</a:t>
            </a:r>
            <a:r>
              <a:rPr sz="2700" spc="-13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700" spc="-15" dirty="0">
                <a:solidFill>
                  <a:srgbClr val="FF1616"/>
                </a:solidFill>
                <a:latin typeface="Trebuchet MS"/>
                <a:cs typeface="Trebuchet MS"/>
              </a:rPr>
              <a:t>tipos: </a:t>
            </a:r>
            <a:r>
              <a:rPr sz="2700" spc="-79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700" spc="-25" dirty="0">
                <a:solidFill>
                  <a:srgbClr val="FF1616"/>
                </a:solidFill>
                <a:latin typeface="Trebuchet MS"/>
                <a:cs typeface="Trebuchet MS"/>
              </a:rPr>
              <a:t>Natural.</a:t>
            </a:r>
            <a:endParaRPr sz="2700">
              <a:latin typeface="Trebuchet MS"/>
              <a:cs typeface="Trebuchet MS"/>
            </a:endParaRPr>
          </a:p>
          <a:p>
            <a:pPr marL="4456430" algn="ctr">
              <a:lnSpc>
                <a:spcPct val="100000"/>
              </a:lnSpc>
              <a:spcBef>
                <a:spcPts val="509"/>
              </a:spcBef>
            </a:pPr>
            <a:r>
              <a:rPr sz="2700" spc="-5" dirty="0">
                <a:solidFill>
                  <a:srgbClr val="FF1616"/>
                </a:solidFill>
                <a:latin typeface="Trebuchet MS"/>
                <a:cs typeface="Trebuchet MS"/>
              </a:rPr>
              <a:t>Mecânico.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F727DA7D-8F79-7F5F-4D30-323CC52D5F1E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12694" y="1998967"/>
            <a:ext cx="51917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40" dirty="0"/>
              <a:t>V</a:t>
            </a:r>
            <a:r>
              <a:rPr sz="4000" spc="-70" dirty="0"/>
              <a:t>E</a:t>
            </a:r>
            <a:r>
              <a:rPr sz="4000" spc="90" dirty="0"/>
              <a:t>N</a:t>
            </a:r>
            <a:r>
              <a:rPr sz="4000" spc="-250" dirty="0"/>
              <a:t>T</a:t>
            </a:r>
            <a:r>
              <a:rPr sz="4000" spc="20" dirty="0"/>
              <a:t>I</a:t>
            </a:r>
            <a:r>
              <a:rPr sz="4000" spc="-50" dirty="0"/>
              <a:t>L</a:t>
            </a:r>
            <a:r>
              <a:rPr sz="4000" spc="-75" dirty="0"/>
              <a:t>A</a:t>
            </a:r>
            <a:r>
              <a:rPr sz="4000" spc="-170" dirty="0"/>
              <a:t>Ç</a:t>
            </a:r>
            <a:r>
              <a:rPr sz="4000" spc="-75" dirty="0"/>
              <a:t>Ã</a:t>
            </a:r>
            <a:r>
              <a:rPr sz="4000" spc="65" dirty="0"/>
              <a:t>O</a:t>
            </a:r>
            <a:r>
              <a:rPr sz="4000" spc="-290" dirty="0"/>
              <a:t> </a:t>
            </a:r>
            <a:r>
              <a:rPr sz="4000" spc="245" dirty="0"/>
              <a:t>M</a:t>
            </a:r>
            <a:r>
              <a:rPr sz="4000" spc="-70" dirty="0"/>
              <a:t>E</a:t>
            </a:r>
            <a:r>
              <a:rPr sz="4000" spc="-170" dirty="0"/>
              <a:t>C</a:t>
            </a:r>
            <a:r>
              <a:rPr sz="4000" spc="-75" dirty="0"/>
              <a:t>Â</a:t>
            </a:r>
            <a:r>
              <a:rPr sz="4000" spc="90" dirty="0"/>
              <a:t>N</a:t>
            </a:r>
            <a:r>
              <a:rPr sz="4000" spc="20" dirty="0"/>
              <a:t>I</a:t>
            </a:r>
            <a:r>
              <a:rPr sz="4000" spc="-170" dirty="0"/>
              <a:t>C</a:t>
            </a:r>
            <a:r>
              <a:rPr sz="4000" spc="-30" dirty="0"/>
              <a:t>A</a:t>
            </a:r>
            <a:endParaRPr sz="4000"/>
          </a:p>
        </p:txBody>
      </p:sp>
      <p:sp>
        <p:nvSpPr>
          <p:cNvPr id="7" name="object 7"/>
          <p:cNvSpPr txBox="1"/>
          <p:nvPr/>
        </p:nvSpPr>
        <p:spPr>
          <a:xfrm>
            <a:off x="1312694" y="2742918"/>
            <a:ext cx="9741535" cy="3959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8755">
              <a:lnSpc>
                <a:spcPct val="115199"/>
              </a:lnSpc>
              <a:spcBef>
                <a:spcPts val="100"/>
              </a:spcBef>
            </a:pPr>
            <a:r>
              <a:rPr sz="3200" spc="35" dirty="0">
                <a:latin typeface="Trebuchet MS"/>
                <a:cs typeface="Trebuchet MS"/>
              </a:rPr>
              <a:t>Reduz </a:t>
            </a:r>
            <a:r>
              <a:rPr sz="3200" spc="130" dirty="0">
                <a:latin typeface="Trebuchet MS"/>
                <a:cs typeface="Trebuchet MS"/>
              </a:rPr>
              <a:t>ou </a:t>
            </a:r>
            <a:r>
              <a:rPr sz="3200" spc="30" dirty="0">
                <a:latin typeface="Trebuchet MS"/>
                <a:cs typeface="Trebuchet MS"/>
              </a:rPr>
              <a:t>elimina </a:t>
            </a:r>
            <a:r>
              <a:rPr sz="3200" spc="55" dirty="0">
                <a:latin typeface="Trebuchet MS"/>
                <a:cs typeface="Trebuchet MS"/>
              </a:rPr>
              <a:t>a </a:t>
            </a:r>
            <a:r>
              <a:rPr sz="3200" spc="15" dirty="0">
                <a:latin typeface="Trebuchet MS"/>
                <a:cs typeface="Trebuchet MS"/>
              </a:rPr>
              <a:t>toxicidade </a:t>
            </a:r>
            <a:r>
              <a:rPr sz="3200" spc="40" dirty="0">
                <a:latin typeface="Trebuchet MS"/>
                <a:cs typeface="Trebuchet MS"/>
              </a:rPr>
              <a:t>dentro </a:t>
            </a:r>
            <a:r>
              <a:rPr sz="3200" spc="135" dirty="0">
                <a:latin typeface="Trebuchet MS"/>
                <a:cs typeface="Trebuchet MS"/>
              </a:rPr>
              <a:t>do </a:t>
            </a:r>
            <a:r>
              <a:rPr sz="3200" spc="70" dirty="0">
                <a:latin typeface="Trebuchet MS"/>
                <a:cs typeface="Trebuchet MS"/>
              </a:rPr>
              <a:t>espaço </a:t>
            </a:r>
            <a:r>
              <a:rPr sz="3200" spc="75" dirty="0">
                <a:latin typeface="Trebuchet MS"/>
                <a:cs typeface="Trebuchet MS"/>
              </a:rPr>
              <a:t> diminuindo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55" dirty="0">
                <a:latin typeface="Trebuchet MS"/>
                <a:cs typeface="Trebuchet MS"/>
              </a:rPr>
              <a:t>a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25" dirty="0">
                <a:latin typeface="Trebuchet MS"/>
                <a:cs typeface="Trebuchet MS"/>
              </a:rPr>
              <a:t>concentração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de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qualquer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65" dirty="0">
                <a:latin typeface="Trebuchet MS"/>
                <a:cs typeface="Trebuchet MS"/>
              </a:rPr>
              <a:t>substância </a:t>
            </a:r>
            <a:r>
              <a:rPr sz="3200" spc="-944" dirty="0">
                <a:latin typeface="Trebuchet MS"/>
                <a:cs typeface="Trebuchet MS"/>
              </a:rPr>
              <a:t> </a:t>
            </a:r>
            <a:r>
              <a:rPr sz="3200" spc="-10" dirty="0">
                <a:latin typeface="Trebuchet MS"/>
                <a:cs typeface="Trebuchet MS"/>
              </a:rPr>
              <a:t>tóxica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135" dirty="0">
                <a:latin typeface="Trebuchet MS"/>
                <a:cs typeface="Trebuchet MS"/>
              </a:rPr>
              <a:t>no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5" dirty="0">
                <a:latin typeface="Trebuchet MS"/>
                <a:cs typeface="Trebuchet MS"/>
              </a:rPr>
              <a:t>espaço.</a:t>
            </a:r>
            <a:endParaRPr sz="3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800">
              <a:latin typeface="Trebuchet MS"/>
              <a:cs typeface="Trebuchet MS"/>
            </a:endParaRPr>
          </a:p>
          <a:p>
            <a:pPr marL="12700" marR="5080" indent="107314">
              <a:lnSpc>
                <a:spcPct val="115199"/>
              </a:lnSpc>
            </a:pPr>
            <a:r>
              <a:rPr sz="3200" spc="25" dirty="0">
                <a:latin typeface="Trebuchet MS"/>
                <a:cs typeface="Trebuchet MS"/>
              </a:rPr>
              <a:t>Aumenta </a:t>
            </a:r>
            <a:r>
              <a:rPr sz="3200" spc="55" dirty="0">
                <a:latin typeface="Trebuchet MS"/>
                <a:cs typeface="Trebuchet MS"/>
              </a:rPr>
              <a:t>a </a:t>
            </a:r>
            <a:r>
              <a:rPr sz="3200" spc="25" dirty="0">
                <a:latin typeface="Trebuchet MS"/>
                <a:cs typeface="Trebuchet MS"/>
              </a:rPr>
              <a:t>chance </a:t>
            </a:r>
            <a:r>
              <a:rPr sz="3200" spc="60" dirty="0">
                <a:latin typeface="Trebuchet MS"/>
                <a:cs typeface="Trebuchet MS"/>
              </a:rPr>
              <a:t>de </a:t>
            </a:r>
            <a:r>
              <a:rPr sz="3200" spc="40" dirty="0">
                <a:latin typeface="Trebuchet MS"/>
                <a:cs typeface="Trebuchet MS"/>
              </a:rPr>
              <a:t>sobrevivência </a:t>
            </a:r>
            <a:r>
              <a:rPr sz="3200" spc="60" dirty="0">
                <a:latin typeface="Trebuchet MS"/>
                <a:cs typeface="Trebuchet MS"/>
              </a:rPr>
              <a:t>de qualquer </a:t>
            </a:r>
            <a:r>
              <a:rPr sz="3200" spc="65" dirty="0">
                <a:latin typeface="Trebuchet MS"/>
                <a:cs typeface="Trebuchet MS"/>
              </a:rPr>
              <a:t> </a:t>
            </a:r>
            <a:r>
              <a:rPr sz="3200" spc="-15" dirty="0">
                <a:latin typeface="Trebuchet MS"/>
                <a:cs typeface="Trebuchet MS"/>
              </a:rPr>
              <a:t>vítima(s)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65" dirty="0">
                <a:latin typeface="Trebuchet MS"/>
                <a:cs typeface="Trebuchet MS"/>
              </a:rPr>
              <a:t>presa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135" dirty="0">
                <a:latin typeface="Trebuchet MS"/>
                <a:cs typeface="Trebuchet MS"/>
              </a:rPr>
              <a:t>no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70" dirty="0">
                <a:latin typeface="Trebuchet MS"/>
                <a:cs typeface="Trebuchet MS"/>
              </a:rPr>
              <a:t>espaço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criando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80" dirty="0">
                <a:latin typeface="Trebuchet MS"/>
                <a:cs typeface="Trebuchet MS"/>
              </a:rPr>
              <a:t>uma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30" dirty="0">
                <a:latin typeface="Trebuchet MS"/>
                <a:cs typeface="Trebuchet MS"/>
              </a:rPr>
              <a:t>atmosfera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de </a:t>
            </a:r>
            <a:r>
              <a:rPr sz="3200" spc="-944" dirty="0">
                <a:latin typeface="Trebuchet MS"/>
                <a:cs typeface="Trebuchet MS"/>
              </a:rPr>
              <a:t> </a:t>
            </a:r>
            <a:r>
              <a:rPr sz="3200" spc="5" dirty="0">
                <a:latin typeface="Trebuchet MS"/>
                <a:cs typeface="Trebuchet MS"/>
              </a:rPr>
              <a:t>sobrevivência.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12694" y="7313089"/>
            <a:ext cx="27520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20" dirty="0">
                <a:latin typeface="Trebuchet MS"/>
                <a:cs typeface="Trebuchet MS"/>
              </a:rPr>
              <a:t>Resfria</a:t>
            </a:r>
            <a:r>
              <a:rPr sz="3200" spc="-150" dirty="0">
                <a:latin typeface="Trebuchet MS"/>
                <a:cs typeface="Trebuchet MS"/>
              </a:rPr>
              <a:t> </a:t>
            </a:r>
            <a:r>
              <a:rPr sz="3200" spc="150" dirty="0">
                <a:latin typeface="Trebuchet MS"/>
                <a:cs typeface="Trebuchet MS"/>
              </a:rPr>
              <a:t>o</a:t>
            </a:r>
            <a:r>
              <a:rPr sz="3200" spc="-145" dirty="0">
                <a:latin typeface="Trebuchet MS"/>
                <a:cs typeface="Trebuchet MS"/>
              </a:rPr>
              <a:t> </a:t>
            </a:r>
            <a:r>
              <a:rPr sz="3200" spc="-50" dirty="0">
                <a:latin typeface="Trebuchet MS"/>
                <a:cs typeface="Trebuchet MS"/>
              </a:rPr>
              <a:t>local.</a:t>
            </a:r>
            <a:endParaRPr sz="3200">
              <a:latin typeface="Trebuchet MS"/>
              <a:cs typeface="Trebuchet MS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01652" y="2120110"/>
            <a:ext cx="6352121" cy="550391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7038518" y="6083537"/>
            <a:ext cx="3779520" cy="3493135"/>
            <a:chOff x="7038518" y="6083537"/>
            <a:chExt cx="3779520" cy="3493135"/>
          </a:xfrm>
        </p:grpSpPr>
        <p:sp>
          <p:nvSpPr>
            <p:cNvPr id="11" name="object 11"/>
            <p:cNvSpPr/>
            <p:nvPr/>
          </p:nvSpPr>
          <p:spPr>
            <a:xfrm>
              <a:off x="7038518" y="6201675"/>
              <a:ext cx="3447415" cy="3375025"/>
            </a:xfrm>
            <a:custGeom>
              <a:avLst/>
              <a:gdLst/>
              <a:ahLst/>
              <a:cxnLst/>
              <a:rect l="l" t="t" r="r" b="b"/>
              <a:pathLst>
                <a:path w="3447415" h="3375025">
                  <a:moveTo>
                    <a:pt x="3446917" y="3374947"/>
                  </a:moveTo>
                  <a:lnTo>
                    <a:pt x="241893" y="3374947"/>
                  </a:lnTo>
                  <a:lnTo>
                    <a:pt x="70080" y="2500143"/>
                  </a:lnTo>
                  <a:lnTo>
                    <a:pt x="4956" y="1420953"/>
                  </a:lnTo>
                  <a:lnTo>
                    <a:pt x="0" y="504336"/>
                  </a:lnTo>
                  <a:lnTo>
                    <a:pt x="8686" y="117251"/>
                  </a:lnTo>
                  <a:lnTo>
                    <a:pt x="533624" y="345870"/>
                  </a:lnTo>
                  <a:lnTo>
                    <a:pt x="551097" y="299747"/>
                  </a:lnTo>
                  <a:lnTo>
                    <a:pt x="571571" y="250309"/>
                  </a:lnTo>
                  <a:lnTo>
                    <a:pt x="593884" y="200481"/>
                  </a:lnTo>
                  <a:lnTo>
                    <a:pt x="616871" y="153191"/>
                  </a:lnTo>
                  <a:lnTo>
                    <a:pt x="639368" y="111365"/>
                  </a:lnTo>
                  <a:lnTo>
                    <a:pt x="660214" y="77930"/>
                  </a:lnTo>
                  <a:lnTo>
                    <a:pt x="1841318" y="0"/>
                  </a:lnTo>
                  <a:lnTo>
                    <a:pt x="2386493" y="117251"/>
                  </a:lnTo>
                  <a:lnTo>
                    <a:pt x="2554323" y="282218"/>
                  </a:lnTo>
                  <a:lnTo>
                    <a:pt x="2489862" y="591843"/>
                  </a:lnTo>
                  <a:lnTo>
                    <a:pt x="1210145" y="640476"/>
                  </a:lnTo>
                  <a:lnTo>
                    <a:pt x="3212528" y="1512528"/>
                  </a:lnTo>
                  <a:lnTo>
                    <a:pt x="3214303" y="1568135"/>
                  </a:lnTo>
                  <a:lnTo>
                    <a:pt x="3216257" y="1624041"/>
                  </a:lnTo>
                  <a:lnTo>
                    <a:pt x="3218395" y="1680197"/>
                  </a:lnTo>
                  <a:lnTo>
                    <a:pt x="3220725" y="1736550"/>
                  </a:lnTo>
                  <a:lnTo>
                    <a:pt x="3223252" y="1793052"/>
                  </a:lnTo>
                  <a:lnTo>
                    <a:pt x="3225982" y="1849649"/>
                  </a:lnTo>
                  <a:lnTo>
                    <a:pt x="3228923" y="1906293"/>
                  </a:lnTo>
                  <a:lnTo>
                    <a:pt x="3232081" y="1962932"/>
                  </a:lnTo>
                  <a:lnTo>
                    <a:pt x="3235462" y="2019515"/>
                  </a:lnTo>
                  <a:lnTo>
                    <a:pt x="3239073" y="2075991"/>
                  </a:lnTo>
                  <a:lnTo>
                    <a:pt x="3242920" y="2132310"/>
                  </a:lnTo>
                  <a:lnTo>
                    <a:pt x="3247009" y="2188421"/>
                  </a:lnTo>
                  <a:lnTo>
                    <a:pt x="3251347" y="2244273"/>
                  </a:lnTo>
                  <a:lnTo>
                    <a:pt x="3255941" y="2299815"/>
                  </a:lnTo>
                  <a:lnTo>
                    <a:pt x="3260797" y="2354996"/>
                  </a:lnTo>
                  <a:lnTo>
                    <a:pt x="3265921" y="2409766"/>
                  </a:lnTo>
                  <a:lnTo>
                    <a:pt x="3271320" y="2464074"/>
                  </a:lnTo>
                  <a:lnTo>
                    <a:pt x="3277000" y="2517869"/>
                  </a:lnTo>
                  <a:lnTo>
                    <a:pt x="3282967" y="2571100"/>
                  </a:lnTo>
                  <a:lnTo>
                    <a:pt x="3289229" y="2623717"/>
                  </a:lnTo>
                  <a:lnTo>
                    <a:pt x="3295791" y="2675668"/>
                  </a:lnTo>
                  <a:lnTo>
                    <a:pt x="3302661" y="2726904"/>
                  </a:lnTo>
                  <a:lnTo>
                    <a:pt x="3309843" y="2777372"/>
                  </a:lnTo>
                  <a:lnTo>
                    <a:pt x="3317346" y="2827022"/>
                  </a:lnTo>
                  <a:lnTo>
                    <a:pt x="3325174" y="2875804"/>
                  </a:lnTo>
                  <a:lnTo>
                    <a:pt x="3333336" y="2923666"/>
                  </a:lnTo>
                  <a:lnTo>
                    <a:pt x="3341837" y="2970559"/>
                  </a:lnTo>
                  <a:lnTo>
                    <a:pt x="3350683" y="3016430"/>
                  </a:lnTo>
                  <a:lnTo>
                    <a:pt x="3359882" y="3061230"/>
                  </a:lnTo>
                  <a:lnTo>
                    <a:pt x="3369439" y="3104907"/>
                  </a:lnTo>
                  <a:lnTo>
                    <a:pt x="3379361" y="3147410"/>
                  </a:lnTo>
                  <a:lnTo>
                    <a:pt x="3389654" y="3188690"/>
                  </a:lnTo>
                  <a:lnTo>
                    <a:pt x="3400325" y="3228695"/>
                  </a:lnTo>
                  <a:lnTo>
                    <a:pt x="3411380" y="3267373"/>
                  </a:lnTo>
                  <a:lnTo>
                    <a:pt x="3422827" y="3304676"/>
                  </a:lnTo>
                  <a:lnTo>
                    <a:pt x="3434670" y="3340550"/>
                  </a:lnTo>
                  <a:lnTo>
                    <a:pt x="3446917" y="3374947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047204" y="6318926"/>
              <a:ext cx="3770629" cy="2908935"/>
            </a:xfrm>
            <a:custGeom>
              <a:avLst/>
              <a:gdLst/>
              <a:ahLst/>
              <a:cxnLst/>
              <a:rect l="l" t="t" r="r" b="b"/>
              <a:pathLst>
                <a:path w="3770629" h="2908934">
                  <a:moveTo>
                    <a:pt x="3770464" y="2908633"/>
                  </a:moveTo>
                  <a:lnTo>
                    <a:pt x="565441" y="2908633"/>
                  </a:lnTo>
                  <a:lnTo>
                    <a:pt x="252853" y="2153351"/>
                  </a:lnTo>
                  <a:lnTo>
                    <a:pt x="83398" y="1186931"/>
                  </a:lnTo>
                  <a:lnTo>
                    <a:pt x="13604" y="354204"/>
                  </a:lnTo>
                  <a:lnTo>
                    <a:pt x="0" y="0"/>
                  </a:lnTo>
                  <a:lnTo>
                    <a:pt x="632945" y="0"/>
                  </a:lnTo>
                  <a:lnTo>
                    <a:pt x="665560" y="378775"/>
                  </a:lnTo>
                  <a:lnTo>
                    <a:pt x="2419698" y="227584"/>
                  </a:lnTo>
                  <a:lnTo>
                    <a:pt x="2406374" y="114797"/>
                  </a:lnTo>
                  <a:lnTo>
                    <a:pt x="2377807" y="0"/>
                  </a:lnTo>
                  <a:lnTo>
                    <a:pt x="3204993" y="0"/>
                  </a:lnTo>
                  <a:lnTo>
                    <a:pt x="3218602" y="354204"/>
                  </a:lnTo>
                  <a:lnTo>
                    <a:pt x="3288406" y="1186931"/>
                  </a:lnTo>
                  <a:lnTo>
                    <a:pt x="3457872" y="2153351"/>
                  </a:lnTo>
                  <a:lnTo>
                    <a:pt x="3770464" y="2908633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650164" y="6083537"/>
              <a:ext cx="1835150" cy="615315"/>
            </a:xfrm>
            <a:custGeom>
              <a:avLst/>
              <a:gdLst/>
              <a:ahLst/>
              <a:cxnLst/>
              <a:rect l="l" t="t" r="r" b="b"/>
              <a:pathLst>
                <a:path w="1835150" h="615315">
                  <a:moveTo>
                    <a:pt x="49365" y="614844"/>
                  </a:moveTo>
                  <a:lnTo>
                    <a:pt x="50307" y="601537"/>
                  </a:lnTo>
                  <a:lnTo>
                    <a:pt x="50565" y="589585"/>
                  </a:lnTo>
                  <a:lnTo>
                    <a:pt x="50369" y="577652"/>
                  </a:lnTo>
                  <a:lnTo>
                    <a:pt x="47823" y="573553"/>
                  </a:lnTo>
                  <a:lnTo>
                    <a:pt x="41344" y="561980"/>
                  </a:lnTo>
                  <a:lnTo>
                    <a:pt x="32672" y="544014"/>
                  </a:lnTo>
                  <a:lnTo>
                    <a:pt x="23545" y="520741"/>
                  </a:lnTo>
                  <a:lnTo>
                    <a:pt x="18196" y="499939"/>
                  </a:lnTo>
                  <a:lnTo>
                    <a:pt x="18375" y="486074"/>
                  </a:lnTo>
                  <a:lnTo>
                    <a:pt x="22099" y="475197"/>
                  </a:lnTo>
                  <a:lnTo>
                    <a:pt x="27385" y="463357"/>
                  </a:lnTo>
                  <a:lnTo>
                    <a:pt x="27997" y="449348"/>
                  </a:lnTo>
                  <a:lnTo>
                    <a:pt x="22976" y="434388"/>
                  </a:lnTo>
                  <a:lnTo>
                    <a:pt x="18254" y="418170"/>
                  </a:lnTo>
                  <a:lnTo>
                    <a:pt x="19763" y="400386"/>
                  </a:lnTo>
                  <a:lnTo>
                    <a:pt x="22841" y="381921"/>
                  </a:lnTo>
                  <a:lnTo>
                    <a:pt x="20964" y="363268"/>
                  </a:lnTo>
                  <a:lnTo>
                    <a:pt x="17341" y="343529"/>
                  </a:lnTo>
                  <a:lnTo>
                    <a:pt x="15184" y="321805"/>
                  </a:lnTo>
                  <a:lnTo>
                    <a:pt x="12837" y="303642"/>
                  </a:lnTo>
                  <a:lnTo>
                    <a:pt x="7991" y="292270"/>
                  </a:lnTo>
                  <a:lnTo>
                    <a:pt x="2945" y="283381"/>
                  </a:lnTo>
                  <a:lnTo>
                    <a:pt x="0" y="272669"/>
                  </a:lnTo>
                  <a:lnTo>
                    <a:pt x="807" y="257369"/>
                  </a:lnTo>
                  <a:lnTo>
                    <a:pt x="4265" y="239380"/>
                  </a:lnTo>
                  <a:lnTo>
                    <a:pt x="8537" y="221325"/>
                  </a:lnTo>
                  <a:lnTo>
                    <a:pt x="11787" y="205825"/>
                  </a:lnTo>
                  <a:lnTo>
                    <a:pt x="12392" y="195694"/>
                  </a:lnTo>
                  <a:lnTo>
                    <a:pt x="11861" y="182517"/>
                  </a:lnTo>
                  <a:lnTo>
                    <a:pt x="9276" y="150806"/>
                  </a:lnTo>
                  <a:lnTo>
                    <a:pt x="61743" y="146283"/>
                  </a:lnTo>
                  <a:lnTo>
                    <a:pt x="61802" y="146726"/>
                  </a:lnTo>
                  <a:lnTo>
                    <a:pt x="1713665" y="4375"/>
                  </a:lnTo>
                  <a:lnTo>
                    <a:pt x="1713665" y="3902"/>
                  </a:lnTo>
                  <a:lnTo>
                    <a:pt x="1759042" y="0"/>
                  </a:lnTo>
                  <a:lnTo>
                    <a:pt x="1758275" y="13987"/>
                  </a:lnTo>
                  <a:lnTo>
                    <a:pt x="1757830" y="27132"/>
                  </a:lnTo>
                  <a:lnTo>
                    <a:pt x="1757594" y="48544"/>
                  </a:lnTo>
                  <a:lnTo>
                    <a:pt x="1756103" y="68964"/>
                  </a:lnTo>
                  <a:lnTo>
                    <a:pt x="1753174" y="89512"/>
                  </a:lnTo>
                  <a:lnTo>
                    <a:pt x="1751325" y="108320"/>
                  </a:lnTo>
                  <a:lnTo>
                    <a:pt x="1753074" y="123518"/>
                  </a:lnTo>
                  <a:lnTo>
                    <a:pt x="1758599" y="142758"/>
                  </a:lnTo>
                  <a:lnTo>
                    <a:pt x="1765017" y="169938"/>
                  </a:lnTo>
                  <a:lnTo>
                    <a:pt x="1770248" y="197633"/>
                  </a:lnTo>
                  <a:lnTo>
                    <a:pt x="1772217" y="218419"/>
                  </a:lnTo>
                  <a:lnTo>
                    <a:pt x="1775832" y="237025"/>
                  </a:lnTo>
                  <a:lnTo>
                    <a:pt x="1785382" y="260060"/>
                  </a:lnTo>
                  <a:lnTo>
                    <a:pt x="1797796" y="282851"/>
                  </a:lnTo>
                  <a:lnTo>
                    <a:pt x="1810002" y="300725"/>
                  </a:lnTo>
                  <a:lnTo>
                    <a:pt x="1818935" y="320348"/>
                  </a:lnTo>
                  <a:lnTo>
                    <a:pt x="1824411" y="347463"/>
                  </a:lnTo>
                  <a:lnTo>
                    <a:pt x="1827550" y="376013"/>
                  </a:lnTo>
                  <a:lnTo>
                    <a:pt x="1829471" y="399942"/>
                  </a:lnTo>
                  <a:lnTo>
                    <a:pt x="1832513" y="428457"/>
                  </a:lnTo>
                  <a:lnTo>
                    <a:pt x="1833999" y="444810"/>
                  </a:lnTo>
                  <a:lnTo>
                    <a:pt x="1834759" y="460963"/>
                  </a:lnTo>
                  <a:lnTo>
                    <a:pt x="1781642" y="465545"/>
                  </a:lnTo>
                  <a:lnTo>
                    <a:pt x="1780839" y="447035"/>
                  </a:lnTo>
                  <a:lnTo>
                    <a:pt x="1779012" y="424980"/>
                  </a:lnTo>
                  <a:lnTo>
                    <a:pt x="1777429" y="401899"/>
                  </a:lnTo>
                  <a:lnTo>
                    <a:pt x="1777358" y="380312"/>
                  </a:lnTo>
                  <a:lnTo>
                    <a:pt x="1776783" y="360409"/>
                  </a:lnTo>
                  <a:lnTo>
                    <a:pt x="1773599" y="346077"/>
                  </a:lnTo>
                  <a:lnTo>
                    <a:pt x="1769539" y="335935"/>
                  </a:lnTo>
                  <a:lnTo>
                    <a:pt x="1766339" y="328604"/>
                  </a:lnTo>
                  <a:lnTo>
                    <a:pt x="1763955" y="318018"/>
                  </a:lnTo>
                  <a:lnTo>
                    <a:pt x="1762118" y="301830"/>
                  </a:lnTo>
                  <a:lnTo>
                    <a:pt x="1762213" y="284240"/>
                  </a:lnTo>
                  <a:lnTo>
                    <a:pt x="1765630" y="269447"/>
                  </a:lnTo>
                  <a:lnTo>
                    <a:pt x="1766646" y="263007"/>
                  </a:lnTo>
                  <a:lnTo>
                    <a:pt x="1765146" y="254846"/>
                  </a:lnTo>
                  <a:lnTo>
                    <a:pt x="1761812" y="245471"/>
                  </a:lnTo>
                  <a:lnTo>
                    <a:pt x="1757328" y="235389"/>
                  </a:lnTo>
                  <a:lnTo>
                    <a:pt x="54269" y="235389"/>
                  </a:lnTo>
                  <a:lnTo>
                    <a:pt x="52205" y="243641"/>
                  </a:lnTo>
                  <a:lnTo>
                    <a:pt x="51957" y="252514"/>
                  </a:lnTo>
                  <a:lnTo>
                    <a:pt x="52541" y="263194"/>
                  </a:lnTo>
                  <a:lnTo>
                    <a:pt x="52969" y="276867"/>
                  </a:lnTo>
                  <a:lnTo>
                    <a:pt x="52379" y="293370"/>
                  </a:lnTo>
                  <a:lnTo>
                    <a:pt x="50750" y="305031"/>
                  </a:lnTo>
                  <a:lnTo>
                    <a:pt x="48495" y="314280"/>
                  </a:lnTo>
                  <a:lnTo>
                    <a:pt x="46027" y="323549"/>
                  </a:lnTo>
                  <a:lnTo>
                    <a:pt x="46409" y="357375"/>
                  </a:lnTo>
                  <a:lnTo>
                    <a:pt x="50617" y="421317"/>
                  </a:lnTo>
                  <a:lnTo>
                    <a:pt x="55993" y="489273"/>
                  </a:lnTo>
                  <a:lnTo>
                    <a:pt x="59882" y="535139"/>
                  </a:lnTo>
                  <a:lnTo>
                    <a:pt x="64062" y="576784"/>
                  </a:lnTo>
                  <a:lnTo>
                    <a:pt x="65889" y="595526"/>
                  </a:lnTo>
                  <a:lnTo>
                    <a:pt x="67090" y="613307"/>
                  </a:lnTo>
                  <a:lnTo>
                    <a:pt x="49365" y="614844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312200" y="7141815"/>
            <a:ext cx="2946400" cy="1454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700"/>
              </a:lnSpc>
              <a:spcBef>
                <a:spcPts val="100"/>
              </a:spcBef>
            </a:pPr>
            <a:r>
              <a:rPr sz="2700" spc="5" dirty="0">
                <a:solidFill>
                  <a:srgbClr val="FF1616"/>
                </a:solidFill>
                <a:latin typeface="Trebuchet MS"/>
                <a:cs typeface="Trebuchet MS"/>
              </a:rPr>
              <a:t>Existem</a:t>
            </a:r>
            <a:r>
              <a:rPr sz="2700" spc="-13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700" spc="95" dirty="0">
                <a:solidFill>
                  <a:srgbClr val="FF1616"/>
                </a:solidFill>
                <a:latin typeface="Trebuchet MS"/>
                <a:cs typeface="Trebuchet MS"/>
              </a:rPr>
              <a:t>dois</a:t>
            </a:r>
            <a:r>
              <a:rPr sz="2700" spc="-13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700" spc="-15" dirty="0">
                <a:solidFill>
                  <a:srgbClr val="FF1616"/>
                </a:solidFill>
                <a:latin typeface="Trebuchet MS"/>
                <a:cs typeface="Trebuchet MS"/>
              </a:rPr>
              <a:t>tipos: </a:t>
            </a:r>
            <a:r>
              <a:rPr sz="2700" spc="-79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700" spc="-25" dirty="0">
                <a:solidFill>
                  <a:srgbClr val="FF1616"/>
                </a:solidFill>
                <a:latin typeface="Trebuchet MS"/>
                <a:cs typeface="Trebuchet MS"/>
              </a:rPr>
              <a:t>Natural.</a:t>
            </a:r>
            <a:endParaRPr sz="2700">
              <a:latin typeface="Trebuchet MS"/>
              <a:cs typeface="Trebuchet MS"/>
            </a:endParaRPr>
          </a:p>
          <a:p>
            <a:pPr marL="90170" algn="ctr">
              <a:lnSpc>
                <a:spcPct val="100000"/>
              </a:lnSpc>
              <a:spcBef>
                <a:spcPts val="509"/>
              </a:spcBef>
            </a:pPr>
            <a:r>
              <a:rPr sz="2700" spc="-5" dirty="0">
                <a:solidFill>
                  <a:srgbClr val="FF1616"/>
                </a:solidFill>
                <a:latin typeface="Trebuchet MS"/>
                <a:cs typeface="Trebuchet MS"/>
              </a:rPr>
              <a:t>Mecânico.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EF90F1D1-2E75-5015-E989-7F5134AE37CB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145793" y="1885235"/>
            <a:ext cx="4610735" cy="1198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700" spc="185" dirty="0"/>
              <a:t>D</a:t>
            </a:r>
            <a:r>
              <a:rPr sz="7700" spc="-125" dirty="0"/>
              <a:t>E</a:t>
            </a:r>
            <a:r>
              <a:rPr sz="7700" spc="-360" dirty="0"/>
              <a:t>F</a:t>
            </a:r>
            <a:r>
              <a:rPr sz="7700" spc="40" dirty="0"/>
              <a:t>I</a:t>
            </a:r>
            <a:r>
              <a:rPr sz="7700" spc="180" dirty="0"/>
              <a:t>N</a:t>
            </a:r>
            <a:r>
              <a:rPr sz="7700" spc="40" dirty="0"/>
              <a:t>I</a:t>
            </a:r>
            <a:r>
              <a:rPr sz="7700" spc="-315" dirty="0"/>
              <a:t>Ç</a:t>
            </a:r>
            <a:r>
              <a:rPr sz="7700" spc="-135" dirty="0"/>
              <a:t>Ã</a:t>
            </a:r>
            <a:r>
              <a:rPr sz="7700" spc="130" dirty="0"/>
              <a:t>O</a:t>
            </a:r>
            <a:endParaRPr sz="7700"/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6961" y="3518801"/>
            <a:ext cx="114300" cy="1142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6961" y="4042676"/>
            <a:ext cx="114300" cy="114299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7686281" y="6792169"/>
            <a:ext cx="3779520" cy="3493135"/>
            <a:chOff x="7686281" y="6792169"/>
            <a:chExt cx="3779520" cy="3493135"/>
          </a:xfrm>
        </p:grpSpPr>
        <p:sp>
          <p:nvSpPr>
            <p:cNvPr id="14" name="object 14"/>
            <p:cNvSpPr/>
            <p:nvPr/>
          </p:nvSpPr>
          <p:spPr>
            <a:xfrm>
              <a:off x="7686281" y="6910307"/>
              <a:ext cx="3447415" cy="3375025"/>
            </a:xfrm>
            <a:custGeom>
              <a:avLst/>
              <a:gdLst/>
              <a:ahLst/>
              <a:cxnLst/>
              <a:rect l="l" t="t" r="r" b="b"/>
              <a:pathLst>
                <a:path w="3447415" h="3375025">
                  <a:moveTo>
                    <a:pt x="3446917" y="3374947"/>
                  </a:moveTo>
                  <a:lnTo>
                    <a:pt x="241893" y="3374947"/>
                  </a:lnTo>
                  <a:lnTo>
                    <a:pt x="70080" y="2500143"/>
                  </a:lnTo>
                  <a:lnTo>
                    <a:pt x="4956" y="1420953"/>
                  </a:lnTo>
                  <a:lnTo>
                    <a:pt x="0" y="504336"/>
                  </a:lnTo>
                  <a:lnTo>
                    <a:pt x="8686" y="117251"/>
                  </a:lnTo>
                  <a:lnTo>
                    <a:pt x="533624" y="345870"/>
                  </a:lnTo>
                  <a:lnTo>
                    <a:pt x="551097" y="299747"/>
                  </a:lnTo>
                  <a:lnTo>
                    <a:pt x="571571" y="250309"/>
                  </a:lnTo>
                  <a:lnTo>
                    <a:pt x="593884" y="200481"/>
                  </a:lnTo>
                  <a:lnTo>
                    <a:pt x="616871" y="153191"/>
                  </a:lnTo>
                  <a:lnTo>
                    <a:pt x="639368" y="111365"/>
                  </a:lnTo>
                  <a:lnTo>
                    <a:pt x="660214" y="77930"/>
                  </a:lnTo>
                  <a:lnTo>
                    <a:pt x="1841318" y="0"/>
                  </a:lnTo>
                  <a:lnTo>
                    <a:pt x="2386493" y="117251"/>
                  </a:lnTo>
                  <a:lnTo>
                    <a:pt x="2554323" y="282218"/>
                  </a:lnTo>
                  <a:lnTo>
                    <a:pt x="2489862" y="591843"/>
                  </a:lnTo>
                  <a:lnTo>
                    <a:pt x="1210145" y="640476"/>
                  </a:lnTo>
                  <a:lnTo>
                    <a:pt x="3212528" y="1512528"/>
                  </a:lnTo>
                  <a:lnTo>
                    <a:pt x="3214303" y="1568135"/>
                  </a:lnTo>
                  <a:lnTo>
                    <a:pt x="3216257" y="1624041"/>
                  </a:lnTo>
                  <a:lnTo>
                    <a:pt x="3218395" y="1680197"/>
                  </a:lnTo>
                  <a:lnTo>
                    <a:pt x="3220725" y="1736550"/>
                  </a:lnTo>
                  <a:lnTo>
                    <a:pt x="3223252" y="1793052"/>
                  </a:lnTo>
                  <a:lnTo>
                    <a:pt x="3225982" y="1849649"/>
                  </a:lnTo>
                  <a:lnTo>
                    <a:pt x="3228923" y="1906293"/>
                  </a:lnTo>
                  <a:lnTo>
                    <a:pt x="3232081" y="1962932"/>
                  </a:lnTo>
                  <a:lnTo>
                    <a:pt x="3235462" y="2019515"/>
                  </a:lnTo>
                  <a:lnTo>
                    <a:pt x="3239073" y="2075991"/>
                  </a:lnTo>
                  <a:lnTo>
                    <a:pt x="3242920" y="2132310"/>
                  </a:lnTo>
                  <a:lnTo>
                    <a:pt x="3247009" y="2188421"/>
                  </a:lnTo>
                  <a:lnTo>
                    <a:pt x="3251347" y="2244273"/>
                  </a:lnTo>
                  <a:lnTo>
                    <a:pt x="3255941" y="2299815"/>
                  </a:lnTo>
                  <a:lnTo>
                    <a:pt x="3260797" y="2354996"/>
                  </a:lnTo>
                  <a:lnTo>
                    <a:pt x="3265921" y="2409766"/>
                  </a:lnTo>
                  <a:lnTo>
                    <a:pt x="3271320" y="2464074"/>
                  </a:lnTo>
                  <a:lnTo>
                    <a:pt x="3277000" y="2517869"/>
                  </a:lnTo>
                  <a:lnTo>
                    <a:pt x="3282967" y="2571100"/>
                  </a:lnTo>
                  <a:lnTo>
                    <a:pt x="3289229" y="2623717"/>
                  </a:lnTo>
                  <a:lnTo>
                    <a:pt x="3295791" y="2675668"/>
                  </a:lnTo>
                  <a:lnTo>
                    <a:pt x="3302661" y="2726904"/>
                  </a:lnTo>
                  <a:lnTo>
                    <a:pt x="3309843" y="2777372"/>
                  </a:lnTo>
                  <a:lnTo>
                    <a:pt x="3317346" y="2827022"/>
                  </a:lnTo>
                  <a:lnTo>
                    <a:pt x="3325174" y="2875804"/>
                  </a:lnTo>
                  <a:lnTo>
                    <a:pt x="3333336" y="2923666"/>
                  </a:lnTo>
                  <a:lnTo>
                    <a:pt x="3341837" y="2970559"/>
                  </a:lnTo>
                  <a:lnTo>
                    <a:pt x="3350683" y="3016430"/>
                  </a:lnTo>
                  <a:lnTo>
                    <a:pt x="3359882" y="3061230"/>
                  </a:lnTo>
                  <a:lnTo>
                    <a:pt x="3369439" y="3104907"/>
                  </a:lnTo>
                  <a:lnTo>
                    <a:pt x="3379361" y="3147410"/>
                  </a:lnTo>
                  <a:lnTo>
                    <a:pt x="3389654" y="3188690"/>
                  </a:lnTo>
                  <a:lnTo>
                    <a:pt x="3400325" y="3228695"/>
                  </a:lnTo>
                  <a:lnTo>
                    <a:pt x="3411380" y="3267373"/>
                  </a:lnTo>
                  <a:lnTo>
                    <a:pt x="3422827" y="3304676"/>
                  </a:lnTo>
                  <a:lnTo>
                    <a:pt x="3434670" y="3340550"/>
                  </a:lnTo>
                  <a:lnTo>
                    <a:pt x="3446917" y="3374947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694967" y="7027558"/>
              <a:ext cx="3770629" cy="2908935"/>
            </a:xfrm>
            <a:custGeom>
              <a:avLst/>
              <a:gdLst/>
              <a:ahLst/>
              <a:cxnLst/>
              <a:rect l="l" t="t" r="r" b="b"/>
              <a:pathLst>
                <a:path w="3770629" h="2908934">
                  <a:moveTo>
                    <a:pt x="3770464" y="2908633"/>
                  </a:moveTo>
                  <a:lnTo>
                    <a:pt x="565441" y="2908633"/>
                  </a:lnTo>
                  <a:lnTo>
                    <a:pt x="252853" y="2153351"/>
                  </a:lnTo>
                  <a:lnTo>
                    <a:pt x="83398" y="1186931"/>
                  </a:lnTo>
                  <a:lnTo>
                    <a:pt x="13604" y="354204"/>
                  </a:lnTo>
                  <a:lnTo>
                    <a:pt x="0" y="0"/>
                  </a:lnTo>
                  <a:lnTo>
                    <a:pt x="632945" y="0"/>
                  </a:lnTo>
                  <a:lnTo>
                    <a:pt x="665560" y="378775"/>
                  </a:lnTo>
                  <a:lnTo>
                    <a:pt x="2419698" y="227584"/>
                  </a:lnTo>
                  <a:lnTo>
                    <a:pt x="2406374" y="114797"/>
                  </a:lnTo>
                  <a:lnTo>
                    <a:pt x="2377807" y="0"/>
                  </a:lnTo>
                  <a:lnTo>
                    <a:pt x="3204993" y="0"/>
                  </a:lnTo>
                  <a:lnTo>
                    <a:pt x="3218602" y="354204"/>
                  </a:lnTo>
                  <a:lnTo>
                    <a:pt x="3288406" y="1186931"/>
                  </a:lnTo>
                  <a:lnTo>
                    <a:pt x="3457872" y="2153351"/>
                  </a:lnTo>
                  <a:lnTo>
                    <a:pt x="3770464" y="2908633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297927" y="6792169"/>
              <a:ext cx="1835150" cy="615315"/>
            </a:xfrm>
            <a:custGeom>
              <a:avLst/>
              <a:gdLst/>
              <a:ahLst/>
              <a:cxnLst/>
              <a:rect l="l" t="t" r="r" b="b"/>
              <a:pathLst>
                <a:path w="1835150" h="615315">
                  <a:moveTo>
                    <a:pt x="49365" y="614844"/>
                  </a:moveTo>
                  <a:lnTo>
                    <a:pt x="50307" y="601537"/>
                  </a:lnTo>
                  <a:lnTo>
                    <a:pt x="50565" y="589585"/>
                  </a:lnTo>
                  <a:lnTo>
                    <a:pt x="50369" y="577652"/>
                  </a:lnTo>
                  <a:lnTo>
                    <a:pt x="47823" y="573553"/>
                  </a:lnTo>
                  <a:lnTo>
                    <a:pt x="41344" y="561980"/>
                  </a:lnTo>
                  <a:lnTo>
                    <a:pt x="32672" y="544014"/>
                  </a:lnTo>
                  <a:lnTo>
                    <a:pt x="23545" y="520741"/>
                  </a:lnTo>
                  <a:lnTo>
                    <a:pt x="18196" y="499939"/>
                  </a:lnTo>
                  <a:lnTo>
                    <a:pt x="18375" y="486074"/>
                  </a:lnTo>
                  <a:lnTo>
                    <a:pt x="22099" y="475197"/>
                  </a:lnTo>
                  <a:lnTo>
                    <a:pt x="27385" y="463357"/>
                  </a:lnTo>
                  <a:lnTo>
                    <a:pt x="27997" y="449348"/>
                  </a:lnTo>
                  <a:lnTo>
                    <a:pt x="22976" y="434388"/>
                  </a:lnTo>
                  <a:lnTo>
                    <a:pt x="18254" y="418170"/>
                  </a:lnTo>
                  <a:lnTo>
                    <a:pt x="19763" y="400386"/>
                  </a:lnTo>
                  <a:lnTo>
                    <a:pt x="22841" y="381921"/>
                  </a:lnTo>
                  <a:lnTo>
                    <a:pt x="20964" y="363268"/>
                  </a:lnTo>
                  <a:lnTo>
                    <a:pt x="17341" y="343529"/>
                  </a:lnTo>
                  <a:lnTo>
                    <a:pt x="15184" y="321805"/>
                  </a:lnTo>
                  <a:lnTo>
                    <a:pt x="12837" y="303642"/>
                  </a:lnTo>
                  <a:lnTo>
                    <a:pt x="7991" y="292270"/>
                  </a:lnTo>
                  <a:lnTo>
                    <a:pt x="2945" y="283381"/>
                  </a:lnTo>
                  <a:lnTo>
                    <a:pt x="0" y="272669"/>
                  </a:lnTo>
                  <a:lnTo>
                    <a:pt x="807" y="257369"/>
                  </a:lnTo>
                  <a:lnTo>
                    <a:pt x="4265" y="239380"/>
                  </a:lnTo>
                  <a:lnTo>
                    <a:pt x="8537" y="221325"/>
                  </a:lnTo>
                  <a:lnTo>
                    <a:pt x="11787" y="205825"/>
                  </a:lnTo>
                  <a:lnTo>
                    <a:pt x="12392" y="195694"/>
                  </a:lnTo>
                  <a:lnTo>
                    <a:pt x="11861" y="182517"/>
                  </a:lnTo>
                  <a:lnTo>
                    <a:pt x="9276" y="150806"/>
                  </a:lnTo>
                  <a:lnTo>
                    <a:pt x="61743" y="146283"/>
                  </a:lnTo>
                  <a:lnTo>
                    <a:pt x="61802" y="146726"/>
                  </a:lnTo>
                  <a:lnTo>
                    <a:pt x="1713665" y="4375"/>
                  </a:lnTo>
                  <a:lnTo>
                    <a:pt x="1713665" y="3902"/>
                  </a:lnTo>
                  <a:lnTo>
                    <a:pt x="1759042" y="0"/>
                  </a:lnTo>
                  <a:lnTo>
                    <a:pt x="1758275" y="13987"/>
                  </a:lnTo>
                  <a:lnTo>
                    <a:pt x="1757830" y="27132"/>
                  </a:lnTo>
                  <a:lnTo>
                    <a:pt x="1757594" y="48544"/>
                  </a:lnTo>
                  <a:lnTo>
                    <a:pt x="1756103" y="68964"/>
                  </a:lnTo>
                  <a:lnTo>
                    <a:pt x="1753174" y="89512"/>
                  </a:lnTo>
                  <a:lnTo>
                    <a:pt x="1751325" y="108320"/>
                  </a:lnTo>
                  <a:lnTo>
                    <a:pt x="1753074" y="123518"/>
                  </a:lnTo>
                  <a:lnTo>
                    <a:pt x="1758599" y="142758"/>
                  </a:lnTo>
                  <a:lnTo>
                    <a:pt x="1765017" y="169938"/>
                  </a:lnTo>
                  <a:lnTo>
                    <a:pt x="1770248" y="197633"/>
                  </a:lnTo>
                  <a:lnTo>
                    <a:pt x="1772217" y="218419"/>
                  </a:lnTo>
                  <a:lnTo>
                    <a:pt x="1775832" y="237025"/>
                  </a:lnTo>
                  <a:lnTo>
                    <a:pt x="1785382" y="260060"/>
                  </a:lnTo>
                  <a:lnTo>
                    <a:pt x="1797796" y="282851"/>
                  </a:lnTo>
                  <a:lnTo>
                    <a:pt x="1810002" y="300725"/>
                  </a:lnTo>
                  <a:lnTo>
                    <a:pt x="1818935" y="320348"/>
                  </a:lnTo>
                  <a:lnTo>
                    <a:pt x="1824411" y="347463"/>
                  </a:lnTo>
                  <a:lnTo>
                    <a:pt x="1827550" y="376013"/>
                  </a:lnTo>
                  <a:lnTo>
                    <a:pt x="1829471" y="399942"/>
                  </a:lnTo>
                  <a:lnTo>
                    <a:pt x="1832513" y="428457"/>
                  </a:lnTo>
                  <a:lnTo>
                    <a:pt x="1833999" y="444810"/>
                  </a:lnTo>
                  <a:lnTo>
                    <a:pt x="1834759" y="460963"/>
                  </a:lnTo>
                  <a:lnTo>
                    <a:pt x="1781642" y="465545"/>
                  </a:lnTo>
                  <a:lnTo>
                    <a:pt x="1780839" y="447035"/>
                  </a:lnTo>
                  <a:lnTo>
                    <a:pt x="1779012" y="424980"/>
                  </a:lnTo>
                  <a:lnTo>
                    <a:pt x="1777429" y="401899"/>
                  </a:lnTo>
                  <a:lnTo>
                    <a:pt x="1777358" y="380312"/>
                  </a:lnTo>
                  <a:lnTo>
                    <a:pt x="1776783" y="360409"/>
                  </a:lnTo>
                  <a:lnTo>
                    <a:pt x="1773599" y="346077"/>
                  </a:lnTo>
                  <a:lnTo>
                    <a:pt x="1769539" y="335935"/>
                  </a:lnTo>
                  <a:lnTo>
                    <a:pt x="1766339" y="328604"/>
                  </a:lnTo>
                  <a:lnTo>
                    <a:pt x="1763955" y="318018"/>
                  </a:lnTo>
                  <a:lnTo>
                    <a:pt x="1762118" y="301830"/>
                  </a:lnTo>
                  <a:lnTo>
                    <a:pt x="1762213" y="284240"/>
                  </a:lnTo>
                  <a:lnTo>
                    <a:pt x="1765630" y="269447"/>
                  </a:lnTo>
                  <a:lnTo>
                    <a:pt x="1766646" y="263007"/>
                  </a:lnTo>
                  <a:lnTo>
                    <a:pt x="1765146" y="254846"/>
                  </a:lnTo>
                  <a:lnTo>
                    <a:pt x="1761812" y="245471"/>
                  </a:lnTo>
                  <a:lnTo>
                    <a:pt x="1757328" y="235389"/>
                  </a:lnTo>
                  <a:lnTo>
                    <a:pt x="54269" y="235389"/>
                  </a:lnTo>
                  <a:lnTo>
                    <a:pt x="52205" y="243641"/>
                  </a:lnTo>
                  <a:lnTo>
                    <a:pt x="51957" y="252514"/>
                  </a:lnTo>
                  <a:lnTo>
                    <a:pt x="52541" y="263194"/>
                  </a:lnTo>
                  <a:lnTo>
                    <a:pt x="52969" y="276867"/>
                  </a:lnTo>
                  <a:lnTo>
                    <a:pt x="52379" y="293370"/>
                  </a:lnTo>
                  <a:lnTo>
                    <a:pt x="50750" y="305031"/>
                  </a:lnTo>
                  <a:lnTo>
                    <a:pt x="48495" y="314280"/>
                  </a:lnTo>
                  <a:lnTo>
                    <a:pt x="46027" y="323549"/>
                  </a:lnTo>
                  <a:lnTo>
                    <a:pt x="46409" y="357375"/>
                  </a:lnTo>
                  <a:lnTo>
                    <a:pt x="50617" y="421317"/>
                  </a:lnTo>
                  <a:lnTo>
                    <a:pt x="55993" y="489273"/>
                  </a:lnTo>
                  <a:lnTo>
                    <a:pt x="59882" y="535139"/>
                  </a:lnTo>
                  <a:lnTo>
                    <a:pt x="64062" y="576784"/>
                  </a:lnTo>
                  <a:lnTo>
                    <a:pt x="65889" y="595526"/>
                  </a:lnTo>
                  <a:lnTo>
                    <a:pt x="67090" y="613307"/>
                  </a:lnTo>
                  <a:lnTo>
                    <a:pt x="49365" y="614844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089387" y="3229858"/>
            <a:ext cx="9505315" cy="530860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98425">
              <a:lnSpc>
                <a:spcPct val="100000"/>
              </a:lnSpc>
              <a:spcBef>
                <a:spcPts val="625"/>
              </a:spcBef>
            </a:pP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10" dirty="0">
                <a:latin typeface="Trebuchet MS"/>
                <a:cs typeface="Trebuchet MS"/>
              </a:rPr>
              <a:t>p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75" dirty="0">
                <a:latin typeface="Trebuchet MS"/>
                <a:cs typeface="Trebuchet MS"/>
              </a:rPr>
              <a:t>ç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75" dirty="0">
                <a:latin typeface="Trebuchet MS"/>
                <a:cs typeface="Trebuchet MS"/>
              </a:rPr>
              <a:t>c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225" dirty="0">
                <a:latin typeface="Trebuchet MS"/>
                <a:cs typeface="Trebuchet MS"/>
              </a:rPr>
              <a:t>f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spc="-40" dirty="0">
                <a:latin typeface="Trebuchet MS"/>
                <a:cs typeface="Trebuchet MS"/>
              </a:rPr>
              <a:t>m</a:t>
            </a:r>
            <a:r>
              <a:rPr sz="3000" spc="-15" dirty="0">
                <a:latin typeface="Trebuchet MS"/>
                <a:cs typeface="Trebuchet MS"/>
              </a:rPr>
              <a:t>u</a:t>
            </a:r>
            <a:r>
              <a:rPr sz="3000" spc="-130" dirty="0">
                <a:latin typeface="Trebuchet MS"/>
                <a:cs typeface="Trebuchet MS"/>
              </a:rPr>
              <a:t>l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140" dirty="0">
                <a:latin typeface="Trebuchet MS"/>
                <a:cs typeface="Trebuchet MS"/>
              </a:rPr>
              <a:t>o</a:t>
            </a:r>
            <a:endParaRPr sz="3000">
              <a:latin typeface="Trebuchet MS"/>
              <a:cs typeface="Trebuchet MS"/>
            </a:endParaRPr>
          </a:p>
          <a:p>
            <a:pPr marL="12700" marR="720090" indent="85725">
              <a:lnSpc>
                <a:spcPct val="114599"/>
              </a:lnSpc>
            </a:pP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10" dirty="0">
                <a:latin typeface="Trebuchet MS"/>
                <a:cs typeface="Trebuchet MS"/>
              </a:rPr>
              <a:t>p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75" dirty="0">
                <a:latin typeface="Trebuchet MS"/>
                <a:cs typeface="Trebuchet MS"/>
              </a:rPr>
              <a:t>ç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75" dirty="0">
                <a:latin typeface="Trebuchet MS"/>
                <a:cs typeface="Trebuchet MS"/>
              </a:rPr>
              <a:t>c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225" dirty="0">
                <a:latin typeface="Trebuchet MS"/>
                <a:cs typeface="Trebuchet MS"/>
              </a:rPr>
              <a:t>f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10" dirty="0">
                <a:latin typeface="Trebuchet MS"/>
                <a:cs typeface="Trebuchet MS"/>
              </a:rPr>
              <a:t>p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spc="-114" dirty="0">
                <a:latin typeface="Trebuchet MS"/>
                <a:cs typeface="Trebuchet MS"/>
              </a:rPr>
              <a:t>v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80" dirty="0">
                <a:latin typeface="Trebuchet MS"/>
                <a:cs typeface="Trebuchet MS"/>
              </a:rPr>
              <a:t>m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40" dirty="0">
                <a:latin typeface="Trebuchet MS"/>
                <a:cs typeface="Trebuchet MS"/>
              </a:rPr>
              <a:t>m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5" dirty="0">
                <a:latin typeface="Trebuchet MS"/>
                <a:cs typeface="Trebuchet MS"/>
              </a:rPr>
              <a:t>nh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340" dirty="0">
                <a:latin typeface="Trebuchet MS"/>
                <a:cs typeface="Trebuchet MS"/>
              </a:rPr>
              <a:t>,  </a:t>
            </a:r>
            <a:r>
              <a:rPr sz="3000" spc="-75" dirty="0">
                <a:latin typeface="Trebuchet MS"/>
                <a:cs typeface="Trebuchet MS"/>
              </a:rPr>
              <a:t>configuração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20" dirty="0">
                <a:latin typeface="Trebuchet MS"/>
                <a:cs typeface="Trebuchet MS"/>
              </a:rPr>
              <a:t>meios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de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5" dirty="0">
                <a:latin typeface="Trebuchet MS"/>
                <a:cs typeface="Trebuchet MS"/>
              </a:rPr>
              <a:t>acesso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40" dirty="0">
                <a:latin typeface="Trebuchet MS"/>
                <a:cs typeface="Trebuchet MS"/>
              </a:rPr>
              <a:t>para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85" dirty="0">
                <a:latin typeface="Trebuchet MS"/>
                <a:cs typeface="Trebuchet MS"/>
              </a:rPr>
              <a:t>treinamento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70" dirty="0">
                <a:latin typeface="Trebuchet MS"/>
                <a:cs typeface="Trebuchet MS"/>
              </a:rPr>
              <a:t>do </a:t>
            </a:r>
            <a:r>
              <a:rPr sz="3000" spc="-885" dirty="0">
                <a:latin typeface="Trebuchet MS"/>
                <a:cs typeface="Trebuchet MS"/>
              </a:rPr>
              <a:t> </a:t>
            </a:r>
            <a:r>
              <a:rPr sz="3000" spc="-100" dirty="0">
                <a:latin typeface="Trebuchet MS"/>
                <a:cs typeface="Trebuchet MS"/>
              </a:rPr>
              <a:t>trabalhador, </a:t>
            </a:r>
            <a:r>
              <a:rPr sz="3000" spc="-20" dirty="0">
                <a:latin typeface="Trebuchet MS"/>
                <a:cs typeface="Trebuchet MS"/>
              </a:rPr>
              <a:t>simulando </a:t>
            </a:r>
            <a:r>
              <a:rPr sz="3000" spc="60" dirty="0">
                <a:latin typeface="Trebuchet MS"/>
                <a:cs typeface="Trebuchet MS"/>
              </a:rPr>
              <a:t>as </a:t>
            </a:r>
            <a:r>
              <a:rPr sz="3000" spc="-45" dirty="0">
                <a:latin typeface="Trebuchet MS"/>
                <a:cs typeface="Trebuchet MS"/>
              </a:rPr>
              <a:t>condições </a:t>
            </a:r>
            <a:r>
              <a:rPr sz="3000" spc="-55" dirty="0">
                <a:latin typeface="Trebuchet MS"/>
                <a:cs typeface="Trebuchet MS"/>
              </a:rPr>
              <a:t>reais </a:t>
            </a:r>
            <a:r>
              <a:rPr sz="3000" spc="-5" dirty="0">
                <a:latin typeface="Trebuchet MS"/>
                <a:cs typeface="Trebuchet MS"/>
              </a:rPr>
              <a:t>e que </a:t>
            </a:r>
            <a:r>
              <a:rPr sz="3000" spc="25" dirty="0">
                <a:latin typeface="Trebuchet MS"/>
                <a:cs typeface="Trebuchet MS"/>
              </a:rPr>
              <a:t>não </a:t>
            </a:r>
            <a:r>
              <a:rPr sz="3000" spc="-890" dirty="0">
                <a:latin typeface="Trebuchet MS"/>
                <a:cs typeface="Trebuchet MS"/>
              </a:rPr>
              <a:t> </a:t>
            </a:r>
            <a:r>
              <a:rPr sz="3000" spc="-65" dirty="0">
                <a:latin typeface="Trebuchet MS"/>
                <a:cs typeface="Trebuchet MS"/>
              </a:rPr>
              <a:t>apresenta </a:t>
            </a:r>
            <a:r>
              <a:rPr sz="3000" spc="-30" dirty="0">
                <a:latin typeface="Trebuchet MS"/>
                <a:cs typeface="Trebuchet MS"/>
              </a:rPr>
              <a:t>riscos </a:t>
            </a:r>
            <a:r>
              <a:rPr sz="3000" spc="55" dirty="0">
                <a:latin typeface="Trebuchet MS"/>
                <a:cs typeface="Trebuchet MS"/>
              </a:rPr>
              <a:t>à </a:t>
            </a:r>
            <a:r>
              <a:rPr sz="3000" spc="35" dirty="0">
                <a:latin typeface="Trebuchet MS"/>
                <a:cs typeface="Trebuchet MS"/>
              </a:rPr>
              <a:t>sua </a:t>
            </a:r>
            <a:r>
              <a:rPr sz="3000" spc="-50" dirty="0">
                <a:latin typeface="Trebuchet MS"/>
                <a:cs typeface="Trebuchet MS"/>
              </a:rPr>
              <a:t>segurança </a:t>
            </a:r>
            <a:r>
              <a:rPr sz="3000" spc="-5" dirty="0">
                <a:latin typeface="Trebuchet MS"/>
                <a:cs typeface="Trebuchet MS"/>
              </a:rPr>
              <a:t>e </a:t>
            </a:r>
            <a:r>
              <a:rPr sz="3000" spc="-90" dirty="0">
                <a:latin typeface="Trebuchet MS"/>
                <a:cs typeface="Trebuchet MS"/>
              </a:rPr>
              <a:t>saúde. </a:t>
            </a:r>
            <a:r>
              <a:rPr sz="3000" spc="-5" dirty="0">
                <a:latin typeface="Trebuchet MS"/>
                <a:cs typeface="Trebuchet MS"/>
              </a:rPr>
              <a:t>É </a:t>
            </a:r>
            <a:r>
              <a:rPr sz="3000" dirty="0">
                <a:latin typeface="Trebuchet MS"/>
                <a:cs typeface="Trebuchet MS"/>
              </a:rPr>
              <a:t> 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170" dirty="0">
                <a:latin typeface="Trebuchet MS"/>
                <a:cs typeface="Trebuchet MS"/>
              </a:rPr>
              <a:t>x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40" dirty="0">
                <a:latin typeface="Trebuchet MS"/>
                <a:cs typeface="Trebuchet MS"/>
              </a:rPr>
              <a:t>m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40" dirty="0">
                <a:latin typeface="Trebuchet MS"/>
                <a:cs typeface="Trebuchet MS"/>
              </a:rPr>
              <a:t>m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175" dirty="0">
                <a:latin typeface="Trebuchet MS"/>
                <a:cs typeface="Trebuchet MS"/>
              </a:rPr>
              <a:t>c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65" dirty="0">
                <a:latin typeface="Trebuchet MS"/>
                <a:cs typeface="Trebuchet MS"/>
              </a:rPr>
              <a:t>ss</a:t>
            </a:r>
            <a:r>
              <a:rPr sz="3000" spc="-65" dirty="0">
                <a:latin typeface="Trebuchet MS"/>
                <a:cs typeface="Trebuchet MS"/>
              </a:rPr>
              <a:t>á</a:t>
            </a:r>
            <a:r>
              <a:rPr sz="3000" spc="-130" dirty="0">
                <a:latin typeface="Trebuchet MS"/>
                <a:cs typeface="Trebuchet MS"/>
              </a:rPr>
              <a:t>ri</a:t>
            </a:r>
            <a:r>
              <a:rPr sz="3000" spc="140" dirty="0">
                <a:latin typeface="Trebuchet MS"/>
                <a:cs typeface="Trebuchet MS"/>
              </a:rPr>
              <a:t>o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0" dirty="0">
                <a:latin typeface="Trebuchet MS"/>
                <a:cs typeface="Trebuchet MS"/>
              </a:rPr>
              <a:t>b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10" dirty="0">
                <a:latin typeface="Trebuchet MS"/>
                <a:cs typeface="Trebuchet MS"/>
              </a:rPr>
              <a:t>r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spc="-225" dirty="0">
                <a:latin typeface="Trebuchet MS"/>
                <a:cs typeface="Trebuchet MS"/>
              </a:rPr>
              <a:t>f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spc="-175" dirty="0">
                <a:latin typeface="Trebuchet MS"/>
                <a:cs typeface="Trebuchet MS"/>
              </a:rPr>
              <a:t>c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0" dirty="0">
                <a:latin typeface="Trebuchet MS"/>
                <a:cs typeface="Trebuchet MS"/>
              </a:rPr>
              <a:t>r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185" dirty="0">
                <a:latin typeface="Trebuchet MS"/>
                <a:cs typeface="Trebuchet MS"/>
              </a:rPr>
              <a:t>s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10" dirty="0">
                <a:latin typeface="Trebuchet MS"/>
                <a:cs typeface="Trebuchet MS"/>
              </a:rPr>
              <a:t>p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75" dirty="0">
                <a:latin typeface="Trebuchet MS"/>
                <a:cs typeface="Trebuchet MS"/>
              </a:rPr>
              <a:t>ç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150" dirty="0">
                <a:latin typeface="Trebuchet MS"/>
                <a:cs typeface="Trebuchet MS"/>
              </a:rPr>
              <a:t>s  </a:t>
            </a:r>
            <a:r>
              <a:rPr sz="3000" spc="-175" dirty="0">
                <a:latin typeface="Trebuchet MS"/>
                <a:cs typeface="Trebuchet MS"/>
              </a:rPr>
              <a:t>c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225" dirty="0">
                <a:latin typeface="Trebuchet MS"/>
                <a:cs typeface="Trebuchet MS"/>
              </a:rPr>
              <a:t>f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185" dirty="0">
                <a:latin typeface="Trebuchet MS"/>
                <a:cs typeface="Trebuchet MS"/>
              </a:rPr>
              <a:t>s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55" dirty="0">
                <a:latin typeface="Trebuchet MS"/>
                <a:cs typeface="Trebuchet MS"/>
              </a:rPr>
              <a:t>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225" dirty="0">
                <a:latin typeface="Trebuchet MS"/>
                <a:cs typeface="Trebuchet MS"/>
              </a:rPr>
              <a:t>f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spc="80" dirty="0">
                <a:latin typeface="Trebuchet MS"/>
                <a:cs typeface="Trebuchet MS"/>
              </a:rPr>
              <a:t>m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229" dirty="0">
                <a:latin typeface="Trebuchet MS"/>
                <a:cs typeface="Trebuchet MS"/>
              </a:rPr>
              <a:t>t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40" dirty="0">
                <a:latin typeface="Trebuchet MS"/>
                <a:cs typeface="Trebuchet MS"/>
              </a:rPr>
              <a:t>m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0" dirty="0">
                <a:latin typeface="Trebuchet MS"/>
                <a:cs typeface="Trebuchet MS"/>
              </a:rPr>
              <a:t>r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185" dirty="0">
                <a:latin typeface="Trebuchet MS"/>
                <a:cs typeface="Trebuchet MS"/>
              </a:rPr>
              <a:t>s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40" dirty="0">
                <a:latin typeface="Trebuchet MS"/>
                <a:cs typeface="Trebuchet MS"/>
              </a:rPr>
              <a:t>m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185" dirty="0">
                <a:latin typeface="Trebuchet MS"/>
                <a:cs typeface="Trebuchet MS"/>
              </a:rPr>
              <a:t>s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-5" dirty="0">
                <a:latin typeface="Trebuchet MS"/>
                <a:cs typeface="Trebuchet MS"/>
              </a:rPr>
              <a:t>e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70" dirty="0">
                <a:latin typeface="Trebuchet MS"/>
                <a:cs typeface="Trebuchet MS"/>
              </a:rPr>
              <a:t>g</a:t>
            </a:r>
            <a:r>
              <a:rPr sz="3000" spc="-15" dirty="0">
                <a:latin typeface="Trebuchet MS"/>
                <a:cs typeface="Trebuchet MS"/>
              </a:rPr>
              <a:t>u</a:t>
            </a:r>
            <a:r>
              <a:rPr sz="3000" spc="-130" dirty="0">
                <a:latin typeface="Trebuchet MS"/>
                <a:cs typeface="Trebuchet MS"/>
              </a:rPr>
              <a:t>r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5" dirty="0">
                <a:latin typeface="Trebuchet MS"/>
                <a:cs typeface="Trebuchet MS"/>
              </a:rPr>
              <a:t>n</a:t>
            </a:r>
            <a:r>
              <a:rPr sz="3000" spc="-175" dirty="0">
                <a:latin typeface="Trebuchet MS"/>
                <a:cs typeface="Trebuchet MS"/>
              </a:rPr>
              <a:t>ç</a:t>
            </a:r>
            <a:r>
              <a:rPr sz="3000" spc="40" dirty="0">
                <a:latin typeface="Trebuchet MS"/>
                <a:cs typeface="Trebuchet MS"/>
              </a:rPr>
              <a:t>a  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-10" dirty="0">
                <a:latin typeface="Trebuchet MS"/>
                <a:cs typeface="Trebuchet MS"/>
              </a:rPr>
              <a:t>p</a:t>
            </a:r>
            <a:r>
              <a:rPr sz="3000" spc="-130" dirty="0">
                <a:latin typeface="Trebuchet MS"/>
                <a:cs typeface="Trebuchet MS"/>
              </a:rPr>
              <a:t>li</a:t>
            </a:r>
            <a:r>
              <a:rPr sz="3000" spc="-175" dirty="0">
                <a:latin typeface="Trebuchet MS"/>
                <a:cs typeface="Trebuchet MS"/>
              </a:rPr>
              <a:t>c</a:t>
            </a:r>
            <a:r>
              <a:rPr sz="3000" spc="-65" dirty="0">
                <a:latin typeface="Trebuchet MS"/>
                <a:cs typeface="Trebuchet MS"/>
              </a:rPr>
              <a:t>á</a:t>
            </a:r>
            <a:r>
              <a:rPr sz="3000" spc="-114" dirty="0">
                <a:latin typeface="Trebuchet MS"/>
                <a:cs typeface="Trebuchet MS"/>
              </a:rPr>
              <a:t>v</a:t>
            </a:r>
            <a:r>
              <a:rPr sz="3000" spc="-125" dirty="0">
                <a:latin typeface="Trebuchet MS"/>
                <a:cs typeface="Trebuchet MS"/>
              </a:rPr>
              <a:t>e</a:t>
            </a:r>
            <a:r>
              <a:rPr sz="3000" spc="-130" dirty="0">
                <a:latin typeface="Trebuchet MS"/>
                <a:cs typeface="Trebuchet MS"/>
              </a:rPr>
              <a:t>i</a:t>
            </a:r>
            <a:r>
              <a:rPr sz="3000" spc="185" dirty="0">
                <a:latin typeface="Trebuchet MS"/>
                <a:cs typeface="Trebuchet MS"/>
              </a:rPr>
              <a:t>s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55" dirty="0">
                <a:latin typeface="Trebuchet MS"/>
                <a:cs typeface="Trebuchet MS"/>
              </a:rPr>
              <a:t>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75" dirty="0">
                <a:latin typeface="Trebuchet MS"/>
                <a:cs typeface="Trebuchet MS"/>
              </a:rPr>
              <a:t>c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dirty="0">
                <a:latin typeface="Trebuchet MS"/>
                <a:cs typeface="Trebuchet MS"/>
              </a:rPr>
              <a:t>d</a:t>
            </a:r>
            <a:r>
              <a:rPr sz="3000" spc="55" dirty="0">
                <a:latin typeface="Trebuchet MS"/>
                <a:cs typeface="Trebuchet MS"/>
              </a:rPr>
              <a:t>a</a:t>
            </a:r>
            <a:r>
              <a:rPr sz="3000" spc="-345" dirty="0">
                <a:latin typeface="Trebuchet MS"/>
                <a:cs typeface="Trebuchet MS"/>
              </a:rPr>
              <a:t> </a:t>
            </a:r>
            <a:r>
              <a:rPr sz="3000" spc="-175" dirty="0">
                <a:latin typeface="Trebuchet MS"/>
                <a:cs typeface="Trebuchet MS"/>
              </a:rPr>
              <a:t>c</a:t>
            </a:r>
            <a:r>
              <a:rPr sz="3000" spc="-65" dirty="0">
                <a:latin typeface="Trebuchet MS"/>
                <a:cs typeface="Trebuchet MS"/>
              </a:rPr>
              <a:t>a</a:t>
            </a:r>
            <a:r>
              <a:rPr sz="3000" spc="65" dirty="0">
                <a:latin typeface="Trebuchet MS"/>
                <a:cs typeface="Trebuchet MS"/>
              </a:rPr>
              <a:t>s</a:t>
            </a:r>
            <a:r>
              <a:rPr sz="3000" spc="20" dirty="0">
                <a:latin typeface="Trebuchet MS"/>
                <a:cs typeface="Trebuchet MS"/>
              </a:rPr>
              <a:t>o</a:t>
            </a:r>
            <a:r>
              <a:rPr sz="3000" spc="-385" dirty="0">
                <a:latin typeface="Trebuchet MS"/>
                <a:cs typeface="Trebuchet MS"/>
              </a:rPr>
              <a:t>.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850">
              <a:latin typeface="Trebuchet MS"/>
              <a:cs typeface="Trebuchet MS"/>
            </a:endParaRPr>
          </a:p>
          <a:p>
            <a:pPr marR="5080" algn="r">
              <a:lnSpc>
                <a:spcPct val="100000"/>
              </a:lnSpc>
            </a:pPr>
            <a:r>
              <a:rPr sz="3400" b="1" spc="-110" dirty="0">
                <a:latin typeface="Tahoma"/>
                <a:cs typeface="Tahoma"/>
              </a:rPr>
              <a:t>NBR16.577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FC6036CA-A1FD-9756-7F3A-A1BB26D99543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8700" y="2912063"/>
            <a:ext cx="10659000" cy="6648450"/>
            <a:chOff x="1028700" y="2912063"/>
            <a:chExt cx="16230600" cy="6648450"/>
          </a:xfrm>
        </p:grpSpPr>
        <p:sp>
          <p:nvSpPr>
            <p:cNvPr id="3" name="object 3"/>
            <p:cNvSpPr/>
            <p:nvPr/>
          </p:nvSpPr>
          <p:spPr>
            <a:xfrm>
              <a:off x="1028700" y="2912063"/>
              <a:ext cx="16230600" cy="6648450"/>
            </a:xfrm>
            <a:custGeom>
              <a:avLst/>
              <a:gdLst/>
              <a:ahLst/>
              <a:cxnLst/>
              <a:rect l="l" t="t" r="r" b="b"/>
              <a:pathLst>
                <a:path w="16230600" h="6648450">
                  <a:moveTo>
                    <a:pt x="16230598" y="6648449"/>
                  </a:moveTo>
                  <a:lnTo>
                    <a:pt x="0" y="6648449"/>
                  </a:lnTo>
                  <a:lnTo>
                    <a:pt x="0" y="0"/>
                  </a:lnTo>
                  <a:lnTo>
                    <a:pt x="16230598" y="0"/>
                  </a:lnTo>
                  <a:lnTo>
                    <a:pt x="16230598" y="6648449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171293" y="4304213"/>
              <a:ext cx="4627880" cy="4533900"/>
            </a:xfrm>
            <a:custGeom>
              <a:avLst/>
              <a:gdLst/>
              <a:ahLst/>
              <a:cxnLst/>
              <a:rect l="l" t="t" r="r" b="b"/>
              <a:pathLst>
                <a:path w="4627880" h="4533900">
                  <a:moveTo>
                    <a:pt x="4627725" y="4533624"/>
                  </a:moveTo>
                  <a:lnTo>
                    <a:pt x="324759" y="4533624"/>
                  </a:lnTo>
                  <a:lnTo>
                    <a:pt x="94087" y="3358484"/>
                  </a:lnTo>
                  <a:lnTo>
                    <a:pt x="6654" y="1908790"/>
                  </a:lnTo>
                  <a:lnTo>
                    <a:pt x="0" y="677483"/>
                  </a:lnTo>
                  <a:lnTo>
                    <a:pt x="11662" y="157505"/>
                  </a:lnTo>
                  <a:lnTo>
                    <a:pt x="716428" y="464613"/>
                  </a:lnTo>
                  <a:lnTo>
                    <a:pt x="733583" y="418716"/>
                  </a:lnTo>
                  <a:lnTo>
                    <a:pt x="753224" y="369761"/>
                  </a:lnTo>
                  <a:lnTo>
                    <a:pt x="774693" y="319406"/>
                  </a:lnTo>
                  <a:lnTo>
                    <a:pt x="797330" y="269310"/>
                  </a:lnTo>
                  <a:lnTo>
                    <a:pt x="820477" y="221131"/>
                  </a:lnTo>
                  <a:lnTo>
                    <a:pt x="843474" y="176528"/>
                  </a:lnTo>
                  <a:lnTo>
                    <a:pt x="865662" y="137160"/>
                  </a:lnTo>
                  <a:lnTo>
                    <a:pt x="886383" y="104685"/>
                  </a:lnTo>
                  <a:lnTo>
                    <a:pt x="2472097" y="0"/>
                  </a:lnTo>
                  <a:lnTo>
                    <a:pt x="3204033" y="157505"/>
                  </a:lnTo>
                  <a:lnTo>
                    <a:pt x="3429356" y="379109"/>
                  </a:lnTo>
                  <a:lnTo>
                    <a:pt x="3342812" y="795033"/>
                  </a:lnTo>
                  <a:lnTo>
                    <a:pt x="1624704" y="860362"/>
                  </a:lnTo>
                  <a:lnTo>
                    <a:pt x="4313041" y="2031804"/>
                  </a:lnTo>
                  <a:lnTo>
                    <a:pt x="4316654" y="2142504"/>
                  </a:lnTo>
                  <a:lnTo>
                    <a:pt x="4320799" y="2254014"/>
                  </a:lnTo>
                  <a:lnTo>
                    <a:pt x="4325506" y="2366113"/>
                  </a:lnTo>
                  <a:lnTo>
                    <a:pt x="4330801" y="2478580"/>
                  </a:lnTo>
                  <a:lnTo>
                    <a:pt x="4336714" y="2591194"/>
                  </a:lnTo>
                  <a:lnTo>
                    <a:pt x="4343271" y="2703733"/>
                  </a:lnTo>
                  <a:lnTo>
                    <a:pt x="4350502" y="2815977"/>
                  </a:lnTo>
                  <a:lnTo>
                    <a:pt x="4358434" y="2927704"/>
                  </a:lnTo>
                  <a:lnTo>
                    <a:pt x="4367095" y="3038693"/>
                  </a:lnTo>
                  <a:lnTo>
                    <a:pt x="4371708" y="3093842"/>
                  </a:lnTo>
                  <a:lnTo>
                    <a:pt x="4376514" y="3148723"/>
                  </a:lnTo>
                  <a:lnTo>
                    <a:pt x="4381515" y="3203309"/>
                  </a:lnTo>
                  <a:lnTo>
                    <a:pt x="4386717" y="3257572"/>
                  </a:lnTo>
                  <a:lnTo>
                    <a:pt x="4392122" y="3311485"/>
                  </a:lnTo>
                  <a:lnTo>
                    <a:pt x="4397734" y="3365020"/>
                  </a:lnTo>
                  <a:lnTo>
                    <a:pt x="4403556" y="3418148"/>
                  </a:lnTo>
                  <a:lnTo>
                    <a:pt x="4409592" y="3470844"/>
                  </a:lnTo>
                  <a:lnTo>
                    <a:pt x="4415846" y="3523078"/>
                  </a:lnTo>
                  <a:lnTo>
                    <a:pt x="4422320" y="3574824"/>
                  </a:lnTo>
                  <a:lnTo>
                    <a:pt x="4429019" y="3626054"/>
                  </a:lnTo>
                  <a:lnTo>
                    <a:pt x="4435945" y="3676739"/>
                  </a:lnTo>
                  <a:lnTo>
                    <a:pt x="4443103" y="3726853"/>
                  </a:lnTo>
                  <a:lnTo>
                    <a:pt x="4450496" y="3776367"/>
                  </a:lnTo>
                  <a:lnTo>
                    <a:pt x="4458127" y="3825255"/>
                  </a:lnTo>
                  <a:lnTo>
                    <a:pt x="4466000" y="3873488"/>
                  </a:lnTo>
                  <a:lnTo>
                    <a:pt x="4474119" y="3921039"/>
                  </a:lnTo>
                  <a:lnTo>
                    <a:pt x="4482486" y="3967879"/>
                  </a:lnTo>
                  <a:lnTo>
                    <a:pt x="4491106" y="4013982"/>
                  </a:lnTo>
                  <a:lnTo>
                    <a:pt x="4499981" y="4059320"/>
                  </a:lnTo>
                  <a:lnTo>
                    <a:pt x="4509116" y="4103866"/>
                  </a:lnTo>
                  <a:lnTo>
                    <a:pt x="4518514" y="4147590"/>
                  </a:lnTo>
                  <a:lnTo>
                    <a:pt x="4528179" y="4190467"/>
                  </a:lnTo>
                  <a:lnTo>
                    <a:pt x="4538113" y="4232467"/>
                  </a:lnTo>
                  <a:lnTo>
                    <a:pt x="4548321" y="4273564"/>
                  </a:lnTo>
                  <a:lnTo>
                    <a:pt x="4558805" y="4313730"/>
                  </a:lnTo>
                  <a:lnTo>
                    <a:pt x="4569570" y="4352937"/>
                  </a:lnTo>
                  <a:lnTo>
                    <a:pt x="4580619" y="4391158"/>
                  </a:lnTo>
                  <a:lnTo>
                    <a:pt x="4591956" y="4428365"/>
                  </a:lnTo>
                  <a:lnTo>
                    <a:pt x="4615505" y="4499625"/>
                  </a:lnTo>
                  <a:lnTo>
                    <a:pt x="4627725" y="4533624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2182955" y="4145516"/>
            <a:ext cx="5062220" cy="4224020"/>
            <a:chOff x="12182955" y="4145516"/>
            <a:chExt cx="5062220" cy="4224020"/>
          </a:xfrm>
        </p:grpSpPr>
        <p:sp>
          <p:nvSpPr>
            <p:cNvPr id="9" name="object 9"/>
            <p:cNvSpPr/>
            <p:nvPr/>
          </p:nvSpPr>
          <p:spPr>
            <a:xfrm>
              <a:off x="12182955" y="4461718"/>
              <a:ext cx="5062220" cy="3907790"/>
            </a:xfrm>
            <a:custGeom>
              <a:avLst/>
              <a:gdLst/>
              <a:ahLst/>
              <a:cxnLst/>
              <a:rect l="l" t="t" r="r" b="b"/>
              <a:pathLst>
                <a:path w="5062219" h="3907790">
                  <a:moveTo>
                    <a:pt x="5062110" y="3907216"/>
                  </a:moveTo>
                  <a:lnTo>
                    <a:pt x="759143" y="3907216"/>
                  </a:lnTo>
                  <a:lnTo>
                    <a:pt x="339473" y="2892632"/>
                  </a:lnTo>
                  <a:lnTo>
                    <a:pt x="111967" y="1594425"/>
                  </a:lnTo>
                  <a:lnTo>
                    <a:pt x="18264" y="475808"/>
                  </a:lnTo>
                  <a:lnTo>
                    <a:pt x="0" y="0"/>
                  </a:lnTo>
                  <a:lnTo>
                    <a:pt x="849773" y="0"/>
                  </a:lnTo>
                  <a:lnTo>
                    <a:pt x="893560" y="508814"/>
                  </a:lnTo>
                  <a:lnTo>
                    <a:pt x="3248612" y="305717"/>
                  </a:lnTo>
                  <a:lnTo>
                    <a:pt x="3230724" y="154209"/>
                  </a:lnTo>
                  <a:lnTo>
                    <a:pt x="3192370" y="0"/>
                  </a:lnTo>
                  <a:lnTo>
                    <a:pt x="4302926" y="0"/>
                  </a:lnTo>
                  <a:lnTo>
                    <a:pt x="4321197" y="475808"/>
                  </a:lnTo>
                  <a:lnTo>
                    <a:pt x="4414914" y="1594425"/>
                  </a:lnTo>
                  <a:lnTo>
                    <a:pt x="4642432" y="2892632"/>
                  </a:lnTo>
                  <a:lnTo>
                    <a:pt x="5062110" y="3907216"/>
                  </a:lnTo>
                  <a:close/>
                </a:path>
              </a:pathLst>
            </a:custGeom>
            <a:solidFill>
              <a:srgbClr val="ABB8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992471" y="4145516"/>
              <a:ext cx="2463800" cy="826135"/>
            </a:xfrm>
            <a:custGeom>
              <a:avLst/>
              <a:gdLst/>
              <a:ahLst/>
              <a:cxnLst/>
              <a:rect l="l" t="t" r="r" b="b"/>
              <a:pathLst>
                <a:path w="2463800" h="826135">
                  <a:moveTo>
                    <a:pt x="66276" y="825930"/>
                  </a:moveTo>
                  <a:lnTo>
                    <a:pt x="67541" y="808055"/>
                  </a:lnTo>
                  <a:lnTo>
                    <a:pt x="67887" y="792000"/>
                  </a:lnTo>
                  <a:lnTo>
                    <a:pt x="67624" y="775970"/>
                  </a:lnTo>
                  <a:lnTo>
                    <a:pt x="64206" y="770464"/>
                  </a:lnTo>
                  <a:lnTo>
                    <a:pt x="55507" y="754917"/>
                  </a:lnTo>
                  <a:lnTo>
                    <a:pt x="43864" y="730784"/>
                  </a:lnTo>
                  <a:lnTo>
                    <a:pt x="31611" y="699521"/>
                  </a:lnTo>
                  <a:lnTo>
                    <a:pt x="24429" y="671576"/>
                  </a:lnTo>
                  <a:lnTo>
                    <a:pt x="24670" y="652951"/>
                  </a:lnTo>
                  <a:lnTo>
                    <a:pt x="29670" y="638340"/>
                  </a:lnTo>
                  <a:lnTo>
                    <a:pt x="36767" y="622436"/>
                  </a:lnTo>
                  <a:lnTo>
                    <a:pt x="37589" y="603617"/>
                  </a:lnTo>
                  <a:lnTo>
                    <a:pt x="30847" y="583521"/>
                  </a:lnTo>
                  <a:lnTo>
                    <a:pt x="24507" y="561735"/>
                  </a:lnTo>
                  <a:lnTo>
                    <a:pt x="26534" y="537845"/>
                  </a:lnTo>
                  <a:lnTo>
                    <a:pt x="30666" y="513042"/>
                  </a:lnTo>
                  <a:lnTo>
                    <a:pt x="28145" y="487985"/>
                  </a:lnTo>
                  <a:lnTo>
                    <a:pt x="23282" y="461468"/>
                  </a:lnTo>
                  <a:lnTo>
                    <a:pt x="20386" y="432286"/>
                  </a:lnTo>
                  <a:lnTo>
                    <a:pt x="17234" y="407888"/>
                  </a:lnTo>
                  <a:lnTo>
                    <a:pt x="10728" y="392611"/>
                  </a:lnTo>
                  <a:lnTo>
                    <a:pt x="3955" y="380671"/>
                  </a:lnTo>
                  <a:lnTo>
                    <a:pt x="0" y="366281"/>
                  </a:lnTo>
                  <a:lnTo>
                    <a:pt x="1083" y="345728"/>
                  </a:lnTo>
                  <a:lnTo>
                    <a:pt x="5726" y="321563"/>
                  </a:lnTo>
                  <a:lnTo>
                    <a:pt x="11461" y="297309"/>
                  </a:lnTo>
                  <a:lnTo>
                    <a:pt x="15825" y="276488"/>
                  </a:lnTo>
                  <a:lnTo>
                    <a:pt x="16637" y="262879"/>
                  </a:lnTo>
                  <a:lnTo>
                    <a:pt x="15924" y="245178"/>
                  </a:lnTo>
                  <a:lnTo>
                    <a:pt x="12454" y="202580"/>
                  </a:lnTo>
                  <a:lnTo>
                    <a:pt x="82895" y="196504"/>
                  </a:lnTo>
                  <a:lnTo>
                    <a:pt x="82974" y="197100"/>
                  </a:lnTo>
                  <a:lnTo>
                    <a:pt x="2300713" y="5877"/>
                  </a:lnTo>
                  <a:lnTo>
                    <a:pt x="2300713" y="5242"/>
                  </a:lnTo>
                  <a:lnTo>
                    <a:pt x="2361635" y="0"/>
                  </a:lnTo>
                  <a:lnTo>
                    <a:pt x="2360607" y="18789"/>
                  </a:lnTo>
                  <a:lnTo>
                    <a:pt x="2360009" y="36447"/>
                  </a:lnTo>
                  <a:lnTo>
                    <a:pt x="2359692" y="65210"/>
                  </a:lnTo>
                  <a:lnTo>
                    <a:pt x="2357690" y="92641"/>
                  </a:lnTo>
                  <a:lnTo>
                    <a:pt x="2353757" y="120243"/>
                  </a:lnTo>
                  <a:lnTo>
                    <a:pt x="2351275" y="145508"/>
                  </a:lnTo>
                  <a:lnTo>
                    <a:pt x="2353623" y="165924"/>
                  </a:lnTo>
                  <a:lnTo>
                    <a:pt x="2361042" y="191769"/>
                  </a:lnTo>
                  <a:lnTo>
                    <a:pt x="2369657" y="228280"/>
                  </a:lnTo>
                  <a:lnTo>
                    <a:pt x="2376681" y="265484"/>
                  </a:lnTo>
                  <a:lnTo>
                    <a:pt x="2379325" y="293406"/>
                  </a:lnTo>
                  <a:lnTo>
                    <a:pt x="2384178" y="318400"/>
                  </a:lnTo>
                  <a:lnTo>
                    <a:pt x="2397000" y="349343"/>
                  </a:lnTo>
                  <a:lnTo>
                    <a:pt x="2413666" y="379959"/>
                  </a:lnTo>
                  <a:lnTo>
                    <a:pt x="2430054" y="403970"/>
                  </a:lnTo>
                  <a:lnTo>
                    <a:pt x="2442047" y="430329"/>
                  </a:lnTo>
                  <a:lnTo>
                    <a:pt x="2449399" y="466752"/>
                  </a:lnTo>
                  <a:lnTo>
                    <a:pt x="2453613" y="505104"/>
                  </a:lnTo>
                  <a:lnTo>
                    <a:pt x="2456191" y="537250"/>
                  </a:lnTo>
                  <a:lnTo>
                    <a:pt x="2460276" y="575554"/>
                  </a:lnTo>
                  <a:lnTo>
                    <a:pt x="2462271" y="597521"/>
                  </a:lnTo>
                  <a:lnTo>
                    <a:pt x="2463291" y="619219"/>
                  </a:lnTo>
                  <a:lnTo>
                    <a:pt x="2391977" y="625375"/>
                  </a:lnTo>
                  <a:lnTo>
                    <a:pt x="2390900" y="600510"/>
                  </a:lnTo>
                  <a:lnTo>
                    <a:pt x="2388447" y="570882"/>
                  </a:lnTo>
                  <a:lnTo>
                    <a:pt x="2386322" y="539878"/>
                  </a:lnTo>
                  <a:lnTo>
                    <a:pt x="2386226" y="510880"/>
                  </a:lnTo>
                  <a:lnTo>
                    <a:pt x="2385454" y="484143"/>
                  </a:lnTo>
                  <a:lnTo>
                    <a:pt x="2381179" y="464891"/>
                  </a:lnTo>
                  <a:lnTo>
                    <a:pt x="2375729" y="451268"/>
                  </a:lnTo>
                  <a:lnTo>
                    <a:pt x="2371432" y="441420"/>
                  </a:lnTo>
                  <a:lnTo>
                    <a:pt x="2368232" y="427199"/>
                  </a:lnTo>
                  <a:lnTo>
                    <a:pt x="2365765" y="405454"/>
                  </a:lnTo>
                  <a:lnTo>
                    <a:pt x="2365894" y="381825"/>
                  </a:lnTo>
                  <a:lnTo>
                    <a:pt x="2370480" y="361952"/>
                  </a:lnTo>
                  <a:lnTo>
                    <a:pt x="2371845" y="353302"/>
                  </a:lnTo>
                  <a:lnTo>
                    <a:pt x="2369831" y="342339"/>
                  </a:lnTo>
                  <a:lnTo>
                    <a:pt x="2365354" y="329745"/>
                  </a:lnTo>
                  <a:lnTo>
                    <a:pt x="2359335" y="316202"/>
                  </a:lnTo>
                  <a:lnTo>
                    <a:pt x="72860" y="316202"/>
                  </a:lnTo>
                  <a:lnTo>
                    <a:pt x="70088" y="327287"/>
                  </a:lnTo>
                  <a:lnTo>
                    <a:pt x="69756" y="339206"/>
                  </a:lnTo>
                  <a:lnTo>
                    <a:pt x="70540" y="353553"/>
                  </a:lnTo>
                  <a:lnTo>
                    <a:pt x="71115" y="371921"/>
                  </a:lnTo>
                  <a:lnTo>
                    <a:pt x="70322" y="394089"/>
                  </a:lnTo>
                  <a:lnTo>
                    <a:pt x="68135" y="409753"/>
                  </a:lnTo>
                  <a:lnTo>
                    <a:pt x="65108" y="422178"/>
                  </a:lnTo>
                  <a:lnTo>
                    <a:pt x="61794" y="434629"/>
                  </a:lnTo>
                  <a:lnTo>
                    <a:pt x="61390" y="458695"/>
                  </a:lnTo>
                  <a:lnTo>
                    <a:pt x="63796" y="505936"/>
                  </a:lnTo>
                  <a:lnTo>
                    <a:pt x="67957" y="565963"/>
                  </a:lnTo>
                  <a:lnTo>
                    <a:pt x="72814" y="628386"/>
                  </a:lnTo>
                  <a:lnTo>
                    <a:pt x="80396" y="718862"/>
                  </a:lnTo>
                  <a:lnTo>
                    <a:pt x="86008" y="774804"/>
                  </a:lnTo>
                  <a:lnTo>
                    <a:pt x="88461" y="799980"/>
                  </a:lnTo>
                  <a:lnTo>
                    <a:pt x="90073" y="823865"/>
                  </a:lnTo>
                  <a:lnTo>
                    <a:pt x="66276" y="825930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1245" y="2912063"/>
            <a:ext cx="9696449" cy="6648449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96005" y="1658803"/>
            <a:ext cx="8808085" cy="1061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800" spc="-229" dirty="0">
                <a:solidFill>
                  <a:srgbClr val="787E11"/>
                </a:solidFill>
              </a:rPr>
              <a:t>V</a:t>
            </a:r>
            <a:r>
              <a:rPr sz="6800" spc="-110" dirty="0">
                <a:solidFill>
                  <a:srgbClr val="787E11"/>
                </a:solidFill>
              </a:rPr>
              <a:t>E</a:t>
            </a:r>
            <a:r>
              <a:rPr sz="6800" spc="160" dirty="0">
                <a:solidFill>
                  <a:srgbClr val="787E11"/>
                </a:solidFill>
              </a:rPr>
              <a:t>N</a:t>
            </a:r>
            <a:r>
              <a:rPr sz="6800" spc="-415" dirty="0">
                <a:solidFill>
                  <a:srgbClr val="787E11"/>
                </a:solidFill>
              </a:rPr>
              <a:t>T</a:t>
            </a:r>
            <a:r>
              <a:rPr sz="6800" spc="35" dirty="0">
                <a:solidFill>
                  <a:srgbClr val="787E11"/>
                </a:solidFill>
              </a:rPr>
              <a:t>I</a:t>
            </a:r>
            <a:r>
              <a:rPr sz="6800" spc="-75" dirty="0">
                <a:solidFill>
                  <a:srgbClr val="787E11"/>
                </a:solidFill>
              </a:rPr>
              <a:t>L</a:t>
            </a:r>
            <a:r>
              <a:rPr sz="6800" spc="-120" dirty="0">
                <a:solidFill>
                  <a:srgbClr val="787E11"/>
                </a:solidFill>
              </a:rPr>
              <a:t>A</a:t>
            </a:r>
            <a:r>
              <a:rPr sz="6800" spc="-275" dirty="0">
                <a:solidFill>
                  <a:srgbClr val="787E11"/>
                </a:solidFill>
              </a:rPr>
              <a:t>Ç</a:t>
            </a:r>
            <a:r>
              <a:rPr sz="6800" spc="-120" dirty="0">
                <a:solidFill>
                  <a:srgbClr val="787E11"/>
                </a:solidFill>
              </a:rPr>
              <a:t>Ã</a:t>
            </a:r>
            <a:r>
              <a:rPr sz="6800" spc="114" dirty="0">
                <a:solidFill>
                  <a:srgbClr val="787E11"/>
                </a:solidFill>
              </a:rPr>
              <a:t>O</a:t>
            </a:r>
            <a:r>
              <a:rPr sz="6800" spc="-484" dirty="0">
                <a:solidFill>
                  <a:srgbClr val="787E11"/>
                </a:solidFill>
              </a:rPr>
              <a:t> </a:t>
            </a:r>
            <a:r>
              <a:rPr sz="6800" spc="420" dirty="0">
                <a:solidFill>
                  <a:srgbClr val="787E11"/>
                </a:solidFill>
              </a:rPr>
              <a:t>M</a:t>
            </a:r>
            <a:r>
              <a:rPr sz="6800" spc="-110" dirty="0">
                <a:solidFill>
                  <a:srgbClr val="787E11"/>
                </a:solidFill>
              </a:rPr>
              <a:t>E</a:t>
            </a:r>
            <a:r>
              <a:rPr sz="6800" spc="-275" dirty="0">
                <a:solidFill>
                  <a:srgbClr val="787E11"/>
                </a:solidFill>
              </a:rPr>
              <a:t>C</a:t>
            </a:r>
            <a:r>
              <a:rPr sz="6800" spc="-120" dirty="0">
                <a:solidFill>
                  <a:srgbClr val="787E11"/>
                </a:solidFill>
              </a:rPr>
              <a:t>Â</a:t>
            </a:r>
            <a:r>
              <a:rPr sz="6800" spc="160" dirty="0">
                <a:solidFill>
                  <a:srgbClr val="787E11"/>
                </a:solidFill>
              </a:rPr>
              <a:t>N</a:t>
            </a:r>
            <a:r>
              <a:rPr sz="6800" spc="35" dirty="0">
                <a:solidFill>
                  <a:srgbClr val="787E11"/>
                </a:solidFill>
              </a:rPr>
              <a:t>I</a:t>
            </a:r>
            <a:r>
              <a:rPr sz="6800" spc="-275" dirty="0">
                <a:solidFill>
                  <a:srgbClr val="787E11"/>
                </a:solidFill>
              </a:rPr>
              <a:t>C</a:t>
            </a:r>
            <a:r>
              <a:rPr sz="6800" spc="-50" dirty="0">
                <a:solidFill>
                  <a:srgbClr val="787E11"/>
                </a:solidFill>
              </a:rPr>
              <a:t>A</a:t>
            </a:r>
            <a:endParaRPr sz="6800" dirty="0">
              <a:solidFill>
                <a:srgbClr val="787E11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 rot="21300000">
            <a:off x="12648804" y="5133927"/>
            <a:ext cx="3444206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15" baseline="-4115" dirty="0">
                <a:solidFill>
                  <a:srgbClr val="FF1616"/>
                </a:solidFill>
                <a:latin typeface="Trebuchet MS"/>
                <a:cs typeface="Trebuchet MS"/>
              </a:rPr>
              <a:t>Sist</a:t>
            </a:r>
            <a:r>
              <a:rPr sz="4050" spc="15" baseline="-3086" dirty="0">
                <a:solidFill>
                  <a:srgbClr val="FF1616"/>
                </a:solidFill>
                <a:latin typeface="Trebuchet MS"/>
                <a:cs typeface="Trebuchet MS"/>
              </a:rPr>
              <a:t>em</a:t>
            </a:r>
            <a:r>
              <a:rPr sz="4050" spc="15" baseline="-2057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4050" spc="-240" baseline="-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44" baseline="-2057" dirty="0">
                <a:solidFill>
                  <a:srgbClr val="FF1616"/>
                </a:solidFill>
                <a:latin typeface="Trebuchet MS"/>
                <a:cs typeface="Trebuchet MS"/>
              </a:rPr>
              <a:t>d</a:t>
            </a:r>
            <a:r>
              <a:rPr sz="4050" spc="44" baseline="-1028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4050" spc="-240" baseline="-1028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-37" baseline="-1028" dirty="0">
                <a:solidFill>
                  <a:srgbClr val="FF1616"/>
                </a:solidFill>
                <a:latin typeface="Trebuchet MS"/>
                <a:cs typeface="Trebuchet MS"/>
              </a:rPr>
              <a:t>v</a:t>
            </a:r>
            <a:r>
              <a:rPr sz="2700" spc="-25" dirty="0">
                <a:solidFill>
                  <a:srgbClr val="FF1616"/>
                </a:solidFill>
                <a:latin typeface="Trebuchet MS"/>
                <a:cs typeface="Trebuchet MS"/>
              </a:rPr>
              <a:t>ent</a:t>
            </a:r>
            <a:r>
              <a:rPr sz="4050" spc="-37" baseline="1028" dirty="0">
                <a:solidFill>
                  <a:srgbClr val="FF1616"/>
                </a:solidFill>
                <a:latin typeface="Trebuchet MS"/>
                <a:cs typeface="Trebuchet MS"/>
              </a:rPr>
              <a:t>ilaç</a:t>
            </a:r>
            <a:r>
              <a:rPr sz="4050" spc="-37" baseline="2057" dirty="0">
                <a:solidFill>
                  <a:srgbClr val="FF1616"/>
                </a:solidFill>
                <a:latin typeface="Trebuchet MS"/>
                <a:cs typeface="Trebuchet MS"/>
              </a:rPr>
              <a:t>ão</a:t>
            </a:r>
            <a:endParaRPr sz="4050" baseline="2057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 rot="21300000">
            <a:off x="13100736" y="5607792"/>
            <a:ext cx="2635427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60" baseline="-2057" dirty="0">
                <a:solidFill>
                  <a:srgbClr val="FF1616"/>
                </a:solidFill>
                <a:latin typeface="Trebuchet MS"/>
                <a:cs typeface="Trebuchet MS"/>
              </a:rPr>
              <a:t>po</a:t>
            </a:r>
            <a:r>
              <a:rPr sz="4050" spc="60" baseline="-1028" dirty="0">
                <a:solidFill>
                  <a:srgbClr val="FF1616"/>
                </a:solidFill>
                <a:latin typeface="Trebuchet MS"/>
                <a:cs typeface="Trebuchet MS"/>
              </a:rPr>
              <a:t>r</a:t>
            </a:r>
            <a:r>
              <a:rPr sz="4050" spc="-247" baseline="-1028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baseline="-1028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2700" dirty="0">
                <a:solidFill>
                  <a:srgbClr val="FF1616"/>
                </a:solidFill>
                <a:latin typeface="Trebuchet MS"/>
                <a:cs typeface="Trebuchet MS"/>
              </a:rPr>
              <a:t>xau</a:t>
            </a:r>
            <a:r>
              <a:rPr sz="4050" baseline="1028" dirty="0">
                <a:solidFill>
                  <a:srgbClr val="FF1616"/>
                </a:solidFill>
                <a:latin typeface="Trebuchet MS"/>
                <a:cs typeface="Trebuchet MS"/>
              </a:rPr>
              <a:t>stã</a:t>
            </a:r>
            <a:r>
              <a:rPr sz="4050" baseline="2057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4050" spc="-240" baseline="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15" baseline="2057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4050" spc="15" baseline="3086" dirty="0">
                <a:solidFill>
                  <a:srgbClr val="FF1616"/>
                </a:solidFill>
                <a:latin typeface="Trebuchet MS"/>
                <a:cs typeface="Trebuchet MS"/>
              </a:rPr>
              <a:t>m</a:t>
            </a:r>
            <a:endParaRPr sz="4050" baseline="3086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21300000">
            <a:off x="12872863" y="6081641"/>
            <a:ext cx="3187149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60" baseline="-4115" dirty="0">
                <a:solidFill>
                  <a:srgbClr val="FF1616"/>
                </a:solidFill>
                <a:latin typeface="Trebuchet MS"/>
                <a:cs typeface="Trebuchet MS"/>
              </a:rPr>
              <a:t>esp</a:t>
            </a:r>
            <a:r>
              <a:rPr sz="4050" spc="60" baseline="-3086" dirty="0">
                <a:solidFill>
                  <a:srgbClr val="FF1616"/>
                </a:solidFill>
                <a:latin typeface="Trebuchet MS"/>
                <a:cs typeface="Trebuchet MS"/>
              </a:rPr>
              <a:t>aço</a:t>
            </a:r>
            <a:r>
              <a:rPr sz="4050" spc="60" baseline="-2057" dirty="0">
                <a:solidFill>
                  <a:srgbClr val="FF1616"/>
                </a:solidFill>
                <a:latin typeface="Trebuchet MS"/>
                <a:cs typeface="Trebuchet MS"/>
              </a:rPr>
              <a:t>s</a:t>
            </a:r>
            <a:r>
              <a:rPr sz="4050" spc="-262" baseline="-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-22" baseline="-2057" dirty="0">
                <a:solidFill>
                  <a:srgbClr val="FF1616"/>
                </a:solidFill>
                <a:latin typeface="Trebuchet MS"/>
                <a:cs typeface="Trebuchet MS"/>
              </a:rPr>
              <a:t>c</a:t>
            </a:r>
            <a:r>
              <a:rPr sz="4050" spc="-22" baseline="-1028" dirty="0">
                <a:solidFill>
                  <a:srgbClr val="FF1616"/>
                </a:solidFill>
                <a:latin typeface="Trebuchet MS"/>
                <a:cs typeface="Trebuchet MS"/>
              </a:rPr>
              <a:t>on</a:t>
            </a:r>
            <a:r>
              <a:rPr sz="2700" spc="-15" dirty="0">
                <a:solidFill>
                  <a:srgbClr val="FF1616"/>
                </a:solidFill>
                <a:latin typeface="Trebuchet MS"/>
                <a:cs typeface="Trebuchet MS"/>
              </a:rPr>
              <a:t>fina</a:t>
            </a:r>
            <a:r>
              <a:rPr sz="4050" spc="-22" baseline="1028" dirty="0">
                <a:solidFill>
                  <a:srgbClr val="FF1616"/>
                </a:solidFill>
                <a:latin typeface="Trebuchet MS"/>
                <a:cs typeface="Trebuchet MS"/>
              </a:rPr>
              <a:t>do</a:t>
            </a:r>
            <a:r>
              <a:rPr sz="4050" spc="-22" baseline="2057" dirty="0">
                <a:solidFill>
                  <a:srgbClr val="FF1616"/>
                </a:solidFill>
                <a:latin typeface="Trebuchet MS"/>
                <a:cs typeface="Trebuchet MS"/>
              </a:rPr>
              <a:t>s,</a:t>
            </a:r>
            <a:endParaRPr sz="4050" baseline="2057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21300000">
            <a:off x="12669157" y="6555487"/>
            <a:ext cx="3690076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2700" spc="30" dirty="0">
                <a:solidFill>
                  <a:srgbClr val="FF1616"/>
                </a:solidFill>
                <a:latin typeface="Trebuchet MS"/>
                <a:cs typeface="Trebuchet MS"/>
              </a:rPr>
              <a:t>m</a:t>
            </a:r>
            <a:r>
              <a:rPr sz="4050" spc="44" baseline="1028" dirty="0">
                <a:solidFill>
                  <a:srgbClr val="FF1616"/>
                </a:solidFill>
                <a:latin typeface="Trebuchet MS"/>
                <a:cs typeface="Trebuchet MS"/>
              </a:rPr>
              <a:t>ost</a:t>
            </a:r>
            <a:r>
              <a:rPr sz="4050" spc="44" baseline="2057" dirty="0">
                <a:solidFill>
                  <a:srgbClr val="FF1616"/>
                </a:solidFill>
                <a:latin typeface="Trebuchet MS"/>
                <a:cs typeface="Trebuchet MS"/>
              </a:rPr>
              <a:t>ran</a:t>
            </a:r>
            <a:r>
              <a:rPr sz="4050" spc="44" baseline="3086" dirty="0">
                <a:solidFill>
                  <a:srgbClr val="FF1616"/>
                </a:solidFill>
                <a:latin typeface="Trebuchet MS"/>
                <a:cs typeface="Trebuchet MS"/>
              </a:rPr>
              <a:t>do</a:t>
            </a:r>
            <a:r>
              <a:rPr sz="4050" spc="-247" baseline="3086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187" baseline="4115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4050" spc="-240" baseline="411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22" baseline="4115" dirty="0">
                <a:solidFill>
                  <a:srgbClr val="FF1616"/>
                </a:solidFill>
                <a:latin typeface="Trebuchet MS"/>
                <a:cs typeface="Trebuchet MS"/>
              </a:rPr>
              <a:t>f</a:t>
            </a:r>
            <a:r>
              <a:rPr sz="4050" spc="22" baseline="5144" dirty="0">
                <a:solidFill>
                  <a:srgbClr val="FF1616"/>
                </a:solidFill>
                <a:latin typeface="Trebuchet MS"/>
                <a:cs typeface="Trebuchet MS"/>
              </a:rPr>
              <a:t>enô</a:t>
            </a:r>
            <a:r>
              <a:rPr sz="4050" spc="22" baseline="6172" dirty="0">
                <a:solidFill>
                  <a:srgbClr val="FF1616"/>
                </a:solidFill>
                <a:latin typeface="Trebuchet MS"/>
                <a:cs typeface="Trebuchet MS"/>
              </a:rPr>
              <a:t>me</a:t>
            </a:r>
            <a:r>
              <a:rPr sz="4050" spc="22" baseline="7201" dirty="0">
                <a:solidFill>
                  <a:srgbClr val="FF1616"/>
                </a:solidFill>
                <a:latin typeface="Trebuchet MS"/>
                <a:cs typeface="Trebuchet MS"/>
              </a:rPr>
              <a:t>no</a:t>
            </a:r>
            <a:endParaRPr sz="4050" baseline="7201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 rot="21300000">
            <a:off x="12796130" y="7029347"/>
            <a:ext cx="3531412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44" baseline="-2057" dirty="0">
                <a:solidFill>
                  <a:srgbClr val="FF1616"/>
                </a:solidFill>
                <a:latin typeface="Trebuchet MS"/>
                <a:cs typeface="Trebuchet MS"/>
              </a:rPr>
              <a:t>de</a:t>
            </a:r>
            <a:r>
              <a:rPr sz="4050" spc="-247" baseline="-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-44" baseline="-1028" dirty="0">
                <a:solidFill>
                  <a:srgbClr val="FF1616"/>
                </a:solidFill>
                <a:latin typeface="Trebuchet MS"/>
                <a:cs typeface="Trebuchet MS"/>
              </a:rPr>
              <a:t>cu</a:t>
            </a:r>
            <a:r>
              <a:rPr sz="2700" spc="-30" dirty="0">
                <a:solidFill>
                  <a:srgbClr val="FF1616"/>
                </a:solidFill>
                <a:latin typeface="Trebuchet MS"/>
                <a:cs typeface="Trebuchet MS"/>
              </a:rPr>
              <a:t>rto</a:t>
            </a:r>
            <a:r>
              <a:rPr sz="4050" spc="-44" baseline="1028" dirty="0">
                <a:solidFill>
                  <a:srgbClr val="FF1616"/>
                </a:solidFill>
                <a:latin typeface="Trebuchet MS"/>
                <a:cs typeface="Trebuchet MS"/>
              </a:rPr>
              <a:t>-cir</a:t>
            </a:r>
            <a:r>
              <a:rPr sz="4050" spc="-44" baseline="2057" dirty="0">
                <a:solidFill>
                  <a:srgbClr val="FF1616"/>
                </a:solidFill>
                <a:latin typeface="Trebuchet MS"/>
                <a:cs typeface="Trebuchet MS"/>
              </a:rPr>
              <a:t>cu</a:t>
            </a:r>
            <a:r>
              <a:rPr sz="4050" spc="-44" baseline="3086" dirty="0">
                <a:solidFill>
                  <a:srgbClr val="FF1616"/>
                </a:solidFill>
                <a:latin typeface="Trebuchet MS"/>
                <a:cs typeface="Trebuchet MS"/>
              </a:rPr>
              <a:t>ito</a:t>
            </a:r>
            <a:r>
              <a:rPr sz="4050" spc="-240" baseline="3086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44" baseline="4115" dirty="0">
                <a:solidFill>
                  <a:srgbClr val="FF1616"/>
                </a:solidFill>
                <a:latin typeface="Trebuchet MS"/>
                <a:cs typeface="Trebuchet MS"/>
              </a:rPr>
              <a:t>de</a:t>
            </a:r>
            <a:r>
              <a:rPr sz="4050" spc="-240" baseline="411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-7" baseline="5144" dirty="0">
                <a:solidFill>
                  <a:srgbClr val="FF1616"/>
                </a:solidFill>
                <a:latin typeface="Trebuchet MS"/>
                <a:cs typeface="Trebuchet MS"/>
              </a:rPr>
              <a:t>ar</a:t>
            </a:r>
            <a:endParaRPr sz="4050" baseline="5144">
              <a:latin typeface="Trebuchet MS"/>
              <a:cs typeface="Trebuchet MS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A3C8C9E7-95B6-79E3-325E-86737470BE78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8700" y="2912060"/>
            <a:ext cx="11002066" cy="6648450"/>
            <a:chOff x="1028700" y="2912060"/>
            <a:chExt cx="16230600" cy="6648450"/>
          </a:xfrm>
        </p:grpSpPr>
        <p:sp>
          <p:nvSpPr>
            <p:cNvPr id="3" name="object 3"/>
            <p:cNvSpPr/>
            <p:nvPr/>
          </p:nvSpPr>
          <p:spPr>
            <a:xfrm>
              <a:off x="1028700" y="2912060"/>
              <a:ext cx="16230600" cy="6648450"/>
            </a:xfrm>
            <a:custGeom>
              <a:avLst/>
              <a:gdLst/>
              <a:ahLst/>
              <a:cxnLst/>
              <a:rect l="l" t="t" r="r" b="b"/>
              <a:pathLst>
                <a:path w="16230600" h="6648450">
                  <a:moveTo>
                    <a:pt x="16230598" y="6648449"/>
                  </a:moveTo>
                  <a:lnTo>
                    <a:pt x="0" y="6648449"/>
                  </a:lnTo>
                  <a:lnTo>
                    <a:pt x="0" y="0"/>
                  </a:lnTo>
                  <a:lnTo>
                    <a:pt x="16230598" y="0"/>
                  </a:lnTo>
                  <a:lnTo>
                    <a:pt x="16230598" y="6648449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171293" y="4304211"/>
              <a:ext cx="4627880" cy="4533900"/>
            </a:xfrm>
            <a:custGeom>
              <a:avLst/>
              <a:gdLst/>
              <a:ahLst/>
              <a:cxnLst/>
              <a:rect l="l" t="t" r="r" b="b"/>
              <a:pathLst>
                <a:path w="4627880" h="4533900">
                  <a:moveTo>
                    <a:pt x="4627725" y="4533624"/>
                  </a:moveTo>
                  <a:lnTo>
                    <a:pt x="324759" y="4533624"/>
                  </a:lnTo>
                  <a:lnTo>
                    <a:pt x="94087" y="3358484"/>
                  </a:lnTo>
                  <a:lnTo>
                    <a:pt x="6654" y="1908790"/>
                  </a:lnTo>
                  <a:lnTo>
                    <a:pt x="0" y="677483"/>
                  </a:lnTo>
                  <a:lnTo>
                    <a:pt x="11662" y="157505"/>
                  </a:lnTo>
                  <a:lnTo>
                    <a:pt x="716428" y="464613"/>
                  </a:lnTo>
                  <a:lnTo>
                    <a:pt x="733583" y="418716"/>
                  </a:lnTo>
                  <a:lnTo>
                    <a:pt x="753224" y="369761"/>
                  </a:lnTo>
                  <a:lnTo>
                    <a:pt x="774693" y="319406"/>
                  </a:lnTo>
                  <a:lnTo>
                    <a:pt x="797330" y="269310"/>
                  </a:lnTo>
                  <a:lnTo>
                    <a:pt x="820477" y="221131"/>
                  </a:lnTo>
                  <a:lnTo>
                    <a:pt x="843474" y="176528"/>
                  </a:lnTo>
                  <a:lnTo>
                    <a:pt x="865662" y="137160"/>
                  </a:lnTo>
                  <a:lnTo>
                    <a:pt x="886383" y="104685"/>
                  </a:lnTo>
                  <a:lnTo>
                    <a:pt x="2472097" y="0"/>
                  </a:lnTo>
                  <a:lnTo>
                    <a:pt x="3204033" y="157505"/>
                  </a:lnTo>
                  <a:lnTo>
                    <a:pt x="3429356" y="379109"/>
                  </a:lnTo>
                  <a:lnTo>
                    <a:pt x="3342812" y="795033"/>
                  </a:lnTo>
                  <a:lnTo>
                    <a:pt x="1624704" y="860362"/>
                  </a:lnTo>
                  <a:lnTo>
                    <a:pt x="4313041" y="2031804"/>
                  </a:lnTo>
                  <a:lnTo>
                    <a:pt x="4316654" y="2142504"/>
                  </a:lnTo>
                  <a:lnTo>
                    <a:pt x="4320799" y="2254014"/>
                  </a:lnTo>
                  <a:lnTo>
                    <a:pt x="4325506" y="2366113"/>
                  </a:lnTo>
                  <a:lnTo>
                    <a:pt x="4330801" y="2478580"/>
                  </a:lnTo>
                  <a:lnTo>
                    <a:pt x="4336714" y="2591194"/>
                  </a:lnTo>
                  <a:lnTo>
                    <a:pt x="4343271" y="2703733"/>
                  </a:lnTo>
                  <a:lnTo>
                    <a:pt x="4350502" y="2815977"/>
                  </a:lnTo>
                  <a:lnTo>
                    <a:pt x="4358434" y="2927704"/>
                  </a:lnTo>
                  <a:lnTo>
                    <a:pt x="4367095" y="3038693"/>
                  </a:lnTo>
                  <a:lnTo>
                    <a:pt x="4371708" y="3093842"/>
                  </a:lnTo>
                  <a:lnTo>
                    <a:pt x="4376514" y="3148723"/>
                  </a:lnTo>
                  <a:lnTo>
                    <a:pt x="4381515" y="3203309"/>
                  </a:lnTo>
                  <a:lnTo>
                    <a:pt x="4386717" y="3257572"/>
                  </a:lnTo>
                  <a:lnTo>
                    <a:pt x="4392122" y="3311485"/>
                  </a:lnTo>
                  <a:lnTo>
                    <a:pt x="4397734" y="3365020"/>
                  </a:lnTo>
                  <a:lnTo>
                    <a:pt x="4403556" y="3418148"/>
                  </a:lnTo>
                  <a:lnTo>
                    <a:pt x="4409592" y="3470844"/>
                  </a:lnTo>
                  <a:lnTo>
                    <a:pt x="4415846" y="3523078"/>
                  </a:lnTo>
                  <a:lnTo>
                    <a:pt x="4422320" y="3574824"/>
                  </a:lnTo>
                  <a:lnTo>
                    <a:pt x="4429019" y="3626054"/>
                  </a:lnTo>
                  <a:lnTo>
                    <a:pt x="4435945" y="3676739"/>
                  </a:lnTo>
                  <a:lnTo>
                    <a:pt x="4443103" y="3726853"/>
                  </a:lnTo>
                  <a:lnTo>
                    <a:pt x="4450496" y="3776367"/>
                  </a:lnTo>
                  <a:lnTo>
                    <a:pt x="4458127" y="3825255"/>
                  </a:lnTo>
                  <a:lnTo>
                    <a:pt x="4466000" y="3873488"/>
                  </a:lnTo>
                  <a:lnTo>
                    <a:pt x="4474119" y="3921039"/>
                  </a:lnTo>
                  <a:lnTo>
                    <a:pt x="4482486" y="3967879"/>
                  </a:lnTo>
                  <a:lnTo>
                    <a:pt x="4491106" y="4013982"/>
                  </a:lnTo>
                  <a:lnTo>
                    <a:pt x="4499981" y="4059320"/>
                  </a:lnTo>
                  <a:lnTo>
                    <a:pt x="4509116" y="4103866"/>
                  </a:lnTo>
                  <a:lnTo>
                    <a:pt x="4518514" y="4147590"/>
                  </a:lnTo>
                  <a:lnTo>
                    <a:pt x="4528179" y="4190467"/>
                  </a:lnTo>
                  <a:lnTo>
                    <a:pt x="4538113" y="4232467"/>
                  </a:lnTo>
                  <a:lnTo>
                    <a:pt x="4548321" y="4273564"/>
                  </a:lnTo>
                  <a:lnTo>
                    <a:pt x="4558805" y="4313730"/>
                  </a:lnTo>
                  <a:lnTo>
                    <a:pt x="4569570" y="4352937"/>
                  </a:lnTo>
                  <a:lnTo>
                    <a:pt x="4580619" y="4391158"/>
                  </a:lnTo>
                  <a:lnTo>
                    <a:pt x="4591956" y="4428365"/>
                  </a:lnTo>
                  <a:lnTo>
                    <a:pt x="4615505" y="4499625"/>
                  </a:lnTo>
                  <a:lnTo>
                    <a:pt x="4627725" y="4533624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2182955" y="4145514"/>
            <a:ext cx="5062220" cy="4224020"/>
            <a:chOff x="12182955" y="4145514"/>
            <a:chExt cx="5062220" cy="4224020"/>
          </a:xfrm>
        </p:grpSpPr>
        <p:sp>
          <p:nvSpPr>
            <p:cNvPr id="9" name="object 9"/>
            <p:cNvSpPr/>
            <p:nvPr/>
          </p:nvSpPr>
          <p:spPr>
            <a:xfrm>
              <a:off x="12182955" y="4461717"/>
              <a:ext cx="5062220" cy="3907790"/>
            </a:xfrm>
            <a:custGeom>
              <a:avLst/>
              <a:gdLst/>
              <a:ahLst/>
              <a:cxnLst/>
              <a:rect l="l" t="t" r="r" b="b"/>
              <a:pathLst>
                <a:path w="5062219" h="3907790">
                  <a:moveTo>
                    <a:pt x="5062110" y="3907216"/>
                  </a:moveTo>
                  <a:lnTo>
                    <a:pt x="759143" y="3907216"/>
                  </a:lnTo>
                  <a:lnTo>
                    <a:pt x="339473" y="2892632"/>
                  </a:lnTo>
                  <a:lnTo>
                    <a:pt x="111967" y="1594425"/>
                  </a:lnTo>
                  <a:lnTo>
                    <a:pt x="18264" y="475808"/>
                  </a:lnTo>
                  <a:lnTo>
                    <a:pt x="0" y="0"/>
                  </a:lnTo>
                  <a:lnTo>
                    <a:pt x="849773" y="0"/>
                  </a:lnTo>
                  <a:lnTo>
                    <a:pt x="893560" y="508814"/>
                  </a:lnTo>
                  <a:lnTo>
                    <a:pt x="3248612" y="305717"/>
                  </a:lnTo>
                  <a:lnTo>
                    <a:pt x="3230724" y="154209"/>
                  </a:lnTo>
                  <a:lnTo>
                    <a:pt x="3192370" y="0"/>
                  </a:lnTo>
                  <a:lnTo>
                    <a:pt x="4302926" y="0"/>
                  </a:lnTo>
                  <a:lnTo>
                    <a:pt x="4321197" y="475808"/>
                  </a:lnTo>
                  <a:lnTo>
                    <a:pt x="4414914" y="1594425"/>
                  </a:lnTo>
                  <a:lnTo>
                    <a:pt x="4642432" y="2892632"/>
                  </a:lnTo>
                  <a:lnTo>
                    <a:pt x="5062110" y="3907216"/>
                  </a:lnTo>
                  <a:close/>
                </a:path>
              </a:pathLst>
            </a:custGeom>
            <a:solidFill>
              <a:srgbClr val="ABB8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992471" y="4145514"/>
              <a:ext cx="2463800" cy="826135"/>
            </a:xfrm>
            <a:custGeom>
              <a:avLst/>
              <a:gdLst/>
              <a:ahLst/>
              <a:cxnLst/>
              <a:rect l="l" t="t" r="r" b="b"/>
              <a:pathLst>
                <a:path w="2463800" h="826135">
                  <a:moveTo>
                    <a:pt x="66276" y="825930"/>
                  </a:moveTo>
                  <a:lnTo>
                    <a:pt x="67541" y="808055"/>
                  </a:lnTo>
                  <a:lnTo>
                    <a:pt x="67887" y="792000"/>
                  </a:lnTo>
                  <a:lnTo>
                    <a:pt x="67624" y="775970"/>
                  </a:lnTo>
                  <a:lnTo>
                    <a:pt x="64206" y="770464"/>
                  </a:lnTo>
                  <a:lnTo>
                    <a:pt x="55507" y="754917"/>
                  </a:lnTo>
                  <a:lnTo>
                    <a:pt x="43864" y="730784"/>
                  </a:lnTo>
                  <a:lnTo>
                    <a:pt x="31611" y="699521"/>
                  </a:lnTo>
                  <a:lnTo>
                    <a:pt x="24429" y="671576"/>
                  </a:lnTo>
                  <a:lnTo>
                    <a:pt x="24670" y="652951"/>
                  </a:lnTo>
                  <a:lnTo>
                    <a:pt x="29670" y="638340"/>
                  </a:lnTo>
                  <a:lnTo>
                    <a:pt x="36767" y="622436"/>
                  </a:lnTo>
                  <a:lnTo>
                    <a:pt x="37589" y="603617"/>
                  </a:lnTo>
                  <a:lnTo>
                    <a:pt x="30847" y="583521"/>
                  </a:lnTo>
                  <a:lnTo>
                    <a:pt x="24507" y="561735"/>
                  </a:lnTo>
                  <a:lnTo>
                    <a:pt x="26534" y="537845"/>
                  </a:lnTo>
                  <a:lnTo>
                    <a:pt x="30666" y="513042"/>
                  </a:lnTo>
                  <a:lnTo>
                    <a:pt x="28145" y="487985"/>
                  </a:lnTo>
                  <a:lnTo>
                    <a:pt x="23282" y="461468"/>
                  </a:lnTo>
                  <a:lnTo>
                    <a:pt x="20386" y="432286"/>
                  </a:lnTo>
                  <a:lnTo>
                    <a:pt x="17234" y="407888"/>
                  </a:lnTo>
                  <a:lnTo>
                    <a:pt x="10728" y="392611"/>
                  </a:lnTo>
                  <a:lnTo>
                    <a:pt x="3955" y="380671"/>
                  </a:lnTo>
                  <a:lnTo>
                    <a:pt x="0" y="366281"/>
                  </a:lnTo>
                  <a:lnTo>
                    <a:pt x="1083" y="345728"/>
                  </a:lnTo>
                  <a:lnTo>
                    <a:pt x="5726" y="321563"/>
                  </a:lnTo>
                  <a:lnTo>
                    <a:pt x="11461" y="297309"/>
                  </a:lnTo>
                  <a:lnTo>
                    <a:pt x="15825" y="276488"/>
                  </a:lnTo>
                  <a:lnTo>
                    <a:pt x="16637" y="262879"/>
                  </a:lnTo>
                  <a:lnTo>
                    <a:pt x="15924" y="245178"/>
                  </a:lnTo>
                  <a:lnTo>
                    <a:pt x="12454" y="202580"/>
                  </a:lnTo>
                  <a:lnTo>
                    <a:pt x="82895" y="196504"/>
                  </a:lnTo>
                  <a:lnTo>
                    <a:pt x="82974" y="197100"/>
                  </a:lnTo>
                  <a:lnTo>
                    <a:pt x="2300713" y="5877"/>
                  </a:lnTo>
                  <a:lnTo>
                    <a:pt x="2300713" y="5242"/>
                  </a:lnTo>
                  <a:lnTo>
                    <a:pt x="2361635" y="0"/>
                  </a:lnTo>
                  <a:lnTo>
                    <a:pt x="2360607" y="18789"/>
                  </a:lnTo>
                  <a:lnTo>
                    <a:pt x="2360009" y="36447"/>
                  </a:lnTo>
                  <a:lnTo>
                    <a:pt x="2359692" y="65210"/>
                  </a:lnTo>
                  <a:lnTo>
                    <a:pt x="2357690" y="92641"/>
                  </a:lnTo>
                  <a:lnTo>
                    <a:pt x="2353757" y="120243"/>
                  </a:lnTo>
                  <a:lnTo>
                    <a:pt x="2351275" y="145508"/>
                  </a:lnTo>
                  <a:lnTo>
                    <a:pt x="2353623" y="165924"/>
                  </a:lnTo>
                  <a:lnTo>
                    <a:pt x="2361042" y="191769"/>
                  </a:lnTo>
                  <a:lnTo>
                    <a:pt x="2369657" y="228280"/>
                  </a:lnTo>
                  <a:lnTo>
                    <a:pt x="2376681" y="265484"/>
                  </a:lnTo>
                  <a:lnTo>
                    <a:pt x="2379325" y="293406"/>
                  </a:lnTo>
                  <a:lnTo>
                    <a:pt x="2384178" y="318400"/>
                  </a:lnTo>
                  <a:lnTo>
                    <a:pt x="2397000" y="349343"/>
                  </a:lnTo>
                  <a:lnTo>
                    <a:pt x="2413666" y="379959"/>
                  </a:lnTo>
                  <a:lnTo>
                    <a:pt x="2430054" y="403970"/>
                  </a:lnTo>
                  <a:lnTo>
                    <a:pt x="2442047" y="430329"/>
                  </a:lnTo>
                  <a:lnTo>
                    <a:pt x="2449399" y="466752"/>
                  </a:lnTo>
                  <a:lnTo>
                    <a:pt x="2453613" y="505104"/>
                  </a:lnTo>
                  <a:lnTo>
                    <a:pt x="2456191" y="537250"/>
                  </a:lnTo>
                  <a:lnTo>
                    <a:pt x="2460276" y="575554"/>
                  </a:lnTo>
                  <a:lnTo>
                    <a:pt x="2462271" y="597521"/>
                  </a:lnTo>
                  <a:lnTo>
                    <a:pt x="2463291" y="619219"/>
                  </a:lnTo>
                  <a:lnTo>
                    <a:pt x="2391977" y="625375"/>
                  </a:lnTo>
                  <a:lnTo>
                    <a:pt x="2390900" y="600510"/>
                  </a:lnTo>
                  <a:lnTo>
                    <a:pt x="2388447" y="570882"/>
                  </a:lnTo>
                  <a:lnTo>
                    <a:pt x="2386322" y="539878"/>
                  </a:lnTo>
                  <a:lnTo>
                    <a:pt x="2386226" y="510880"/>
                  </a:lnTo>
                  <a:lnTo>
                    <a:pt x="2385454" y="484143"/>
                  </a:lnTo>
                  <a:lnTo>
                    <a:pt x="2381179" y="464891"/>
                  </a:lnTo>
                  <a:lnTo>
                    <a:pt x="2375729" y="451268"/>
                  </a:lnTo>
                  <a:lnTo>
                    <a:pt x="2371432" y="441420"/>
                  </a:lnTo>
                  <a:lnTo>
                    <a:pt x="2368232" y="427199"/>
                  </a:lnTo>
                  <a:lnTo>
                    <a:pt x="2365765" y="405454"/>
                  </a:lnTo>
                  <a:lnTo>
                    <a:pt x="2365894" y="381825"/>
                  </a:lnTo>
                  <a:lnTo>
                    <a:pt x="2370480" y="361952"/>
                  </a:lnTo>
                  <a:lnTo>
                    <a:pt x="2371845" y="353302"/>
                  </a:lnTo>
                  <a:lnTo>
                    <a:pt x="2369831" y="342339"/>
                  </a:lnTo>
                  <a:lnTo>
                    <a:pt x="2365354" y="329745"/>
                  </a:lnTo>
                  <a:lnTo>
                    <a:pt x="2359335" y="316202"/>
                  </a:lnTo>
                  <a:lnTo>
                    <a:pt x="72860" y="316202"/>
                  </a:lnTo>
                  <a:lnTo>
                    <a:pt x="70088" y="327287"/>
                  </a:lnTo>
                  <a:lnTo>
                    <a:pt x="69756" y="339206"/>
                  </a:lnTo>
                  <a:lnTo>
                    <a:pt x="70540" y="353553"/>
                  </a:lnTo>
                  <a:lnTo>
                    <a:pt x="71115" y="371921"/>
                  </a:lnTo>
                  <a:lnTo>
                    <a:pt x="70322" y="394089"/>
                  </a:lnTo>
                  <a:lnTo>
                    <a:pt x="68135" y="409753"/>
                  </a:lnTo>
                  <a:lnTo>
                    <a:pt x="65108" y="422178"/>
                  </a:lnTo>
                  <a:lnTo>
                    <a:pt x="61794" y="434629"/>
                  </a:lnTo>
                  <a:lnTo>
                    <a:pt x="61390" y="458695"/>
                  </a:lnTo>
                  <a:lnTo>
                    <a:pt x="63796" y="505936"/>
                  </a:lnTo>
                  <a:lnTo>
                    <a:pt x="67957" y="565963"/>
                  </a:lnTo>
                  <a:lnTo>
                    <a:pt x="72814" y="628386"/>
                  </a:lnTo>
                  <a:lnTo>
                    <a:pt x="80396" y="718862"/>
                  </a:lnTo>
                  <a:lnTo>
                    <a:pt x="86008" y="774804"/>
                  </a:lnTo>
                  <a:lnTo>
                    <a:pt x="88461" y="799980"/>
                  </a:lnTo>
                  <a:lnTo>
                    <a:pt x="90073" y="823865"/>
                  </a:lnTo>
                  <a:lnTo>
                    <a:pt x="66276" y="825930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2912060"/>
            <a:ext cx="10591799" cy="6648449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28700" y="1456509"/>
            <a:ext cx="8808085" cy="1061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800" spc="-229" dirty="0">
                <a:solidFill>
                  <a:srgbClr val="787E11"/>
                </a:solidFill>
              </a:rPr>
              <a:t>V</a:t>
            </a:r>
            <a:r>
              <a:rPr sz="6800" spc="-110" dirty="0">
                <a:solidFill>
                  <a:srgbClr val="787E11"/>
                </a:solidFill>
              </a:rPr>
              <a:t>E</a:t>
            </a:r>
            <a:r>
              <a:rPr sz="6800" spc="160" dirty="0">
                <a:solidFill>
                  <a:srgbClr val="787E11"/>
                </a:solidFill>
              </a:rPr>
              <a:t>N</a:t>
            </a:r>
            <a:r>
              <a:rPr sz="6800" spc="-415" dirty="0">
                <a:solidFill>
                  <a:srgbClr val="787E11"/>
                </a:solidFill>
              </a:rPr>
              <a:t>T</a:t>
            </a:r>
            <a:r>
              <a:rPr sz="6800" spc="35" dirty="0">
                <a:solidFill>
                  <a:srgbClr val="787E11"/>
                </a:solidFill>
              </a:rPr>
              <a:t>I</a:t>
            </a:r>
            <a:r>
              <a:rPr sz="6800" spc="-75" dirty="0">
                <a:solidFill>
                  <a:srgbClr val="787E11"/>
                </a:solidFill>
              </a:rPr>
              <a:t>L</a:t>
            </a:r>
            <a:r>
              <a:rPr sz="6800" spc="-120" dirty="0">
                <a:solidFill>
                  <a:srgbClr val="787E11"/>
                </a:solidFill>
              </a:rPr>
              <a:t>A</a:t>
            </a:r>
            <a:r>
              <a:rPr sz="6800" spc="-275" dirty="0">
                <a:solidFill>
                  <a:srgbClr val="787E11"/>
                </a:solidFill>
              </a:rPr>
              <a:t>Ç</a:t>
            </a:r>
            <a:r>
              <a:rPr sz="6800" spc="-120" dirty="0">
                <a:solidFill>
                  <a:srgbClr val="787E11"/>
                </a:solidFill>
              </a:rPr>
              <a:t>Ã</a:t>
            </a:r>
            <a:r>
              <a:rPr sz="6800" spc="114" dirty="0">
                <a:solidFill>
                  <a:srgbClr val="787E11"/>
                </a:solidFill>
              </a:rPr>
              <a:t>O</a:t>
            </a:r>
            <a:r>
              <a:rPr sz="6800" spc="-484" dirty="0">
                <a:solidFill>
                  <a:srgbClr val="787E11"/>
                </a:solidFill>
              </a:rPr>
              <a:t> </a:t>
            </a:r>
            <a:r>
              <a:rPr sz="6800" spc="420" dirty="0">
                <a:solidFill>
                  <a:srgbClr val="787E11"/>
                </a:solidFill>
              </a:rPr>
              <a:t>M</a:t>
            </a:r>
            <a:r>
              <a:rPr sz="6800" spc="-110" dirty="0">
                <a:solidFill>
                  <a:srgbClr val="787E11"/>
                </a:solidFill>
              </a:rPr>
              <a:t>E</a:t>
            </a:r>
            <a:r>
              <a:rPr sz="6800" spc="-275" dirty="0">
                <a:solidFill>
                  <a:srgbClr val="787E11"/>
                </a:solidFill>
              </a:rPr>
              <a:t>C</a:t>
            </a:r>
            <a:r>
              <a:rPr sz="6800" spc="-120" dirty="0">
                <a:solidFill>
                  <a:srgbClr val="787E11"/>
                </a:solidFill>
              </a:rPr>
              <a:t>Â</a:t>
            </a:r>
            <a:r>
              <a:rPr sz="6800" spc="160" dirty="0">
                <a:solidFill>
                  <a:srgbClr val="787E11"/>
                </a:solidFill>
              </a:rPr>
              <a:t>N</a:t>
            </a:r>
            <a:r>
              <a:rPr sz="6800" spc="35" dirty="0">
                <a:solidFill>
                  <a:srgbClr val="787E11"/>
                </a:solidFill>
              </a:rPr>
              <a:t>I</a:t>
            </a:r>
            <a:r>
              <a:rPr sz="6800" spc="-275" dirty="0">
                <a:solidFill>
                  <a:srgbClr val="787E11"/>
                </a:solidFill>
              </a:rPr>
              <a:t>C</a:t>
            </a:r>
            <a:r>
              <a:rPr sz="6800" spc="-50" dirty="0">
                <a:solidFill>
                  <a:srgbClr val="787E11"/>
                </a:solidFill>
              </a:rPr>
              <a:t>A</a:t>
            </a:r>
            <a:endParaRPr sz="6800" dirty="0">
              <a:solidFill>
                <a:srgbClr val="787E11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 rot="21300000">
            <a:off x="12841222" y="4948477"/>
            <a:ext cx="3444206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15" baseline="-4115" dirty="0">
                <a:solidFill>
                  <a:srgbClr val="FF1616"/>
                </a:solidFill>
                <a:latin typeface="Trebuchet MS"/>
                <a:cs typeface="Trebuchet MS"/>
              </a:rPr>
              <a:t>Sist</a:t>
            </a:r>
            <a:r>
              <a:rPr sz="4050" spc="15" baseline="-3086" dirty="0">
                <a:solidFill>
                  <a:srgbClr val="FF1616"/>
                </a:solidFill>
                <a:latin typeface="Trebuchet MS"/>
                <a:cs typeface="Trebuchet MS"/>
              </a:rPr>
              <a:t>em</a:t>
            </a:r>
            <a:r>
              <a:rPr sz="4050" spc="15" baseline="-2057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4050" spc="-240" baseline="-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44" baseline="-2057" dirty="0">
                <a:solidFill>
                  <a:srgbClr val="FF1616"/>
                </a:solidFill>
                <a:latin typeface="Trebuchet MS"/>
                <a:cs typeface="Trebuchet MS"/>
              </a:rPr>
              <a:t>d</a:t>
            </a:r>
            <a:r>
              <a:rPr sz="4050" spc="44" baseline="-1028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4050" spc="-240" baseline="-1028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-37" baseline="-1028" dirty="0">
                <a:solidFill>
                  <a:srgbClr val="FF1616"/>
                </a:solidFill>
                <a:latin typeface="Trebuchet MS"/>
                <a:cs typeface="Trebuchet MS"/>
              </a:rPr>
              <a:t>v</a:t>
            </a:r>
            <a:r>
              <a:rPr sz="2700" spc="-25" dirty="0">
                <a:solidFill>
                  <a:srgbClr val="FF1616"/>
                </a:solidFill>
                <a:latin typeface="Trebuchet MS"/>
                <a:cs typeface="Trebuchet MS"/>
              </a:rPr>
              <a:t>ent</a:t>
            </a:r>
            <a:r>
              <a:rPr sz="4050" spc="-37" baseline="1028" dirty="0">
                <a:solidFill>
                  <a:srgbClr val="FF1616"/>
                </a:solidFill>
                <a:latin typeface="Trebuchet MS"/>
                <a:cs typeface="Trebuchet MS"/>
              </a:rPr>
              <a:t>ilaç</a:t>
            </a:r>
            <a:r>
              <a:rPr sz="4050" spc="-37" baseline="2057" dirty="0">
                <a:solidFill>
                  <a:srgbClr val="FF1616"/>
                </a:solidFill>
                <a:latin typeface="Trebuchet MS"/>
                <a:cs typeface="Trebuchet MS"/>
              </a:rPr>
              <a:t>ão</a:t>
            </a:r>
            <a:endParaRPr sz="4050" baseline="2057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 rot="21300000">
            <a:off x="13247990" y="5426890"/>
            <a:ext cx="2635427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60" baseline="-2057" dirty="0">
                <a:solidFill>
                  <a:srgbClr val="FF1616"/>
                </a:solidFill>
                <a:latin typeface="Trebuchet MS"/>
                <a:cs typeface="Trebuchet MS"/>
              </a:rPr>
              <a:t>po</a:t>
            </a:r>
            <a:r>
              <a:rPr sz="4050" spc="60" baseline="-1028" dirty="0">
                <a:solidFill>
                  <a:srgbClr val="FF1616"/>
                </a:solidFill>
                <a:latin typeface="Trebuchet MS"/>
                <a:cs typeface="Trebuchet MS"/>
              </a:rPr>
              <a:t>r</a:t>
            </a:r>
            <a:r>
              <a:rPr sz="4050" spc="-247" baseline="-1028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baseline="-1028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2700" dirty="0">
                <a:solidFill>
                  <a:srgbClr val="FF1616"/>
                </a:solidFill>
                <a:latin typeface="Trebuchet MS"/>
                <a:cs typeface="Trebuchet MS"/>
              </a:rPr>
              <a:t>xau</a:t>
            </a:r>
            <a:r>
              <a:rPr sz="4050" baseline="1028" dirty="0">
                <a:solidFill>
                  <a:srgbClr val="FF1616"/>
                </a:solidFill>
                <a:latin typeface="Trebuchet MS"/>
                <a:cs typeface="Trebuchet MS"/>
              </a:rPr>
              <a:t>stã</a:t>
            </a:r>
            <a:r>
              <a:rPr sz="4050" baseline="2057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4050" spc="-240" baseline="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15" baseline="2057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4050" spc="15" baseline="3086" dirty="0">
                <a:solidFill>
                  <a:srgbClr val="FF1616"/>
                </a:solidFill>
                <a:latin typeface="Trebuchet MS"/>
                <a:cs typeface="Trebuchet MS"/>
              </a:rPr>
              <a:t>m</a:t>
            </a:r>
            <a:endParaRPr sz="4050" baseline="3086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21300000">
            <a:off x="13020119" y="5900739"/>
            <a:ext cx="3187149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60" baseline="-4115" dirty="0">
                <a:solidFill>
                  <a:srgbClr val="FF1616"/>
                </a:solidFill>
                <a:latin typeface="Trebuchet MS"/>
                <a:cs typeface="Trebuchet MS"/>
              </a:rPr>
              <a:t>esp</a:t>
            </a:r>
            <a:r>
              <a:rPr sz="4050" spc="60" baseline="-3086" dirty="0">
                <a:solidFill>
                  <a:srgbClr val="FF1616"/>
                </a:solidFill>
                <a:latin typeface="Trebuchet MS"/>
                <a:cs typeface="Trebuchet MS"/>
              </a:rPr>
              <a:t>aço</a:t>
            </a:r>
            <a:r>
              <a:rPr sz="4050" spc="60" baseline="-2057" dirty="0">
                <a:solidFill>
                  <a:srgbClr val="FF1616"/>
                </a:solidFill>
                <a:latin typeface="Trebuchet MS"/>
                <a:cs typeface="Trebuchet MS"/>
              </a:rPr>
              <a:t>s</a:t>
            </a:r>
            <a:r>
              <a:rPr sz="4050" spc="-262" baseline="-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-22" baseline="-2057" dirty="0">
                <a:solidFill>
                  <a:srgbClr val="FF1616"/>
                </a:solidFill>
                <a:latin typeface="Trebuchet MS"/>
                <a:cs typeface="Trebuchet MS"/>
              </a:rPr>
              <a:t>c</a:t>
            </a:r>
            <a:r>
              <a:rPr sz="4050" spc="-22" baseline="-1028" dirty="0">
                <a:solidFill>
                  <a:srgbClr val="FF1616"/>
                </a:solidFill>
                <a:latin typeface="Trebuchet MS"/>
                <a:cs typeface="Trebuchet MS"/>
              </a:rPr>
              <a:t>on</a:t>
            </a:r>
            <a:r>
              <a:rPr sz="2700" spc="-15" dirty="0">
                <a:solidFill>
                  <a:srgbClr val="FF1616"/>
                </a:solidFill>
                <a:latin typeface="Trebuchet MS"/>
                <a:cs typeface="Trebuchet MS"/>
              </a:rPr>
              <a:t>fina</a:t>
            </a:r>
            <a:r>
              <a:rPr sz="4050" spc="-22" baseline="1028" dirty="0">
                <a:solidFill>
                  <a:srgbClr val="FF1616"/>
                </a:solidFill>
                <a:latin typeface="Trebuchet MS"/>
                <a:cs typeface="Trebuchet MS"/>
              </a:rPr>
              <a:t>do</a:t>
            </a:r>
            <a:r>
              <a:rPr sz="4050" spc="-22" baseline="2057" dirty="0">
                <a:solidFill>
                  <a:srgbClr val="FF1616"/>
                </a:solidFill>
                <a:latin typeface="Trebuchet MS"/>
                <a:cs typeface="Trebuchet MS"/>
              </a:rPr>
              <a:t>s,</a:t>
            </a:r>
            <a:endParaRPr sz="4050" baseline="2057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21300000">
            <a:off x="12980220" y="6374593"/>
            <a:ext cx="3362076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2700" spc="10" dirty="0">
                <a:solidFill>
                  <a:srgbClr val="FF1616"/>
                </a:solidFill>
                <a:latin typeface="Trebuchet MS"/>
                <a:cs typeface="Trebuchet MS"/>
              </a:rPr>
              <a:t>ilu</a:t>
            </a:r>
            <a:r>
              <a:rPr sz="4050" spc="15" baseline="1028" dirty="0">
                <a:solidFill>
                  <a:srgbClr val="FF1616"/>
                </a:solidFill>
                <a:latin typeface="Trebuchet MS"/>
                <a:cs typeface="Trebuchet MS"/>
              </a:rPr>
              <a:t>str</a:t>
            </a:r>
            <a:r>
              <a:rPr sz="4050" spc="15" baseline="2057" dirty="0">
                <a:solidFill>
                  <a:srgbClr val="FF1616"/>
                </a:solidFill>
                <a:latin typeface="Trebuchet MS"/>
                <a:cs typeface="Trebuchet MS"/>
              </a:rPr>
              <a:t>and</a:t>
            </a:r>
            <a:r>
              <a:rPr sz="4050" spc="15" baseline="3086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4050" spc="-247" baseline="3086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75" baseline="3086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4050" spc="-247" baseline="3086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-22" baseline="4115" dirty="0">
                <a:solidFill>
                  <a:srgbClr val="FF1616"/>
                </a:solidFill>
                <a:latin typeface="Trebuchet MS"/>
                <a:cs typeface="Trebuchet MS"/>
              </a:rPr>
              <a:t>co</a:t>
            </a:r>
            <a:r>
              <a:rPr sz="4050" spc="-22" baseline="5144" dirty="0">
                <a:solidFill>
                  <a:srgbClr val="FF1616"/>
                </a:solidFill>
                <a:latin typeface="Trebuchet MS"/>
                <a:cs typeface="Trebuchet MS"/>
              </a:rPr>
              <a:t>rre</a:t>
            </a:r>
            <a:r>
              <a:rPr sz="4050" spc="-22" baseline="6172" dirty="0">
                <a:solidFill>
                  <a:srgbClr val="FF1616"/>
                </a:solidFill>
                <a:latin typeface="Trebuchet MS"/>
                <a:cs typeface="Trebuchet MS"/>
              </a:rPr>
              <a:t>ção</a:t>
            </a:r>
            <a:endParaRPr sz="4050" baseline="6172" dirty="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 rot="21300000">
            <a:off x="12892575" y="6848443"/>
            <a:ext cx="363254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142" baseline="-4115" dirty="0">
                <a:solidFill>
                  <a:srgbClr val="FF1616"/>
                </a:solidFill>
                <a:latin typeface="Trebuchet MS"/>
                <a:cs typeface="Trebuchet MS"/>
              </a:rPr>
              <a:t>do</a:t>
            </a:r>
            <a:r>
              <a:rPr sz="4050" spc="-247" baseline="-411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22" baseline="-3086" dirty="0">
                <a:solidFill>
                  <a:srgbClr val="FF1616"/>
                </a:solidFill>
                <a:latin typeface="Trebuchet MS"/>
                <a:cs typeface="Trebuchet MS"/>
              </a:rPr>
              <a:t>fen</a:t>
            </a:r>
            <a:r>
              <a:rPr sz="4050" spc="22" baseline="-2057" dirty="0">
                <a:solidFill>
                  <a:srgbClr val="FF1616"/>
                </a:solidFill>
                <a:latin typeface="Trebuchet MS"/>
                <a:cs typeface="Trebuchet MS"/>
              </a:rPr>
              <a:t>ôm</a:t>
            </a:r>
            <a:r>
              <a:rPr sz="4050" spc="22" baseline="-1028" dirty="0">
                <a:solidFill>
                  <a:srgbClr val="FF1616"/>
                </a:solidFill>
                <a:latin typeface="Trebuchet MS"/>
                <a:cs typeface="Trebuchet MS"/>
              </a:rPr>
              <a:t>eno</a:t>
            </a:r>
            <a:r>
              <a:rPr sz="4050" spc="-247" baseline="-1028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700" spc="30" dirty="0">
                <a:solidFill>
                  <a:srgbClr val="FF1616"/>
                </a:solidFill>
                <a:latin typeface="Trebuchet MS"/>
                <a:cs typeface="Trebuchet MS"/>
              </a:rPr>
              <a:t>de</a:t>
            </a:r>
            <a:r>
              <a:rPr sz="2700" spc="-16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-15" baseline="1028" dirty="0">
                <a:solidFill>
                  <a:srgbClr val="FF1616"/>
                </a:solidFill>
                <a:latin typeface="Trebuchet MS"/>
                <a:cs typeface="Trebuchet MS"/>
              </a:rPr>
              <a:t>cu</a:t>
            </a:r>
            <a:r>
              <a:rPr sz="4050" spc="-15" baseline="2057" dirty="0">
                <a:solidFill>
                  <a:srgbClr val="FF1616"/>
                </a:solidFill>
                <a:latin typeface="Trebuchet MS"/>
                <a:cs typeface="Trebuchet MS"/>
              </a:rPr>
              <a:t>rto</a:t>
            </a:r>
            <a:r>
              <a:rPr sz="4050" spc="-15" baseline="3086" dirty="0">
                <a:solidFill>
                  <a:srgbClr val="FF1616"/>
                </a:solidFill>
                <a:latin typeface="Trebuchet MS"/>
                <a:cs typeface="Trebuchet MS"/>
              </a:rPr>
              <a:t>-</a:t>
            </a:r>
            <a:endParaRPr sz="4050" baseline="3086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 rot="21300000">
            <a:off x="13093120" y="7322293"/>
            <a:ext cx="3327336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2700" spc="-40" dirty="0">
                <a:solidFill>
                  <a:srgbClr val="FF1616"/>
                </a:solidFill>
                <a:latin typeface="Trebuchet MS"/>
                <a:cs typeface="Trebuchet MS"/>
              </a:rPr>
              <a:t>ci</a:t>
            </a:r>
            <a:r>
              <a:rPr sz="4050" spc="-60" baseline="1028" dirty="0">
                <a:solidFill>
                  <a:srgbClr val="FF1616"/>
                </a:solidFill>
                <a:latin typeface="Trebuchet MS"/>
                <a:cs typeface="Trebuchet MS"/>
              </a:rPr>
              <a:t>rcu</a:t>
            </a:r>
            <a:r>
              <a:rPr sz="4050" spc="-60" baseline="2057" dirty="0">
                <a:solidFill>
                  <a:srgbClr val="FF1616"/>
                </a:solidFill>
                <a:latin typeface="Trebuchet MS"/>
                <a:cs typeface="Trebuchet MS"/>
              </a:rPr>
              <a:t>ito</a:t>
            </a:r>
            <a:r>
              <a:rPr sz="4050" spc="-247" baseline="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44" baseline="3086" dirty="0">
                <a:solidFill>
                  <a:srgbClr val="FF1616"/>
                </a:solidFill>
                <a:latin typeface="Trebuchet MS"/>
                <a:cs typeface="Trebuchet MS"/>
              </a:rPr>
              <a:t>de</a:t>
            </a:r>
            <a:r>
              <a:rPr sz="4050" spc="-240" baseline="3086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-7" baseline="4115" dirty="0">
                <a:solidFill>
                  <a:srgbClr val="FF1616"/>
                </a:solidFill>
                <a:latin typeface="Trebuchet MS"/>
                <a:cs typeface="Trebuchet MS"/>
              </a:rPr>
              <a:t>ar</a:t>
            </a:r>
            <a:r>
              <a:rPr sz="4050" spc="-240" baseline="411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-22" baseline="4115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4050" spc="-22" baseline="5144" dirty="0">
                <a:solidFill>
                  <a:srgbClr val="FF1616"/>
                </a:solidFill>
                <a:latin typeface="Trebuchet MS"/>
                <a:cs typeface="Trebuchet MS"/>
              </a:rPr>
              <a:t>tra</a:t>
            </a:r>
            <a:r>
              <a:rPr sz="4050" spc="-22" baseline="6172" dirty="0">
                <a:solidFill>
                  <a:srgbClr val="FF1616"/>
                </a:solidFill>
                <a:latin typeface="Trebuchet MS"/>
                <a:cs typeface="Trebuchet MS"/>
              </a:rPr>
              <a:t>vés</a:t>
            </a:r>
            <a:endParaRPr sz="4050" baseline="6172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 rot="21300000">
            <a:off x="14132688" y="7796159"/>
            <a:ext cx="134308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2700" spc="30" dirty="0">
                <a:solidFill>
                  <a:srgbClr val="FF1616"/>
                </a:solidFill>
                <a:latin typeface="Trebuchet MS"/>
                <a:cs typeface="Trebuchet MS"/>
              </a:rPr>
              <a:t>de</a:t>
            </a:r>
            <a:r>
              <a:rPr sz="2700" spc="-20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-89" baseline="1028" dirty="0">
                <a:solidFill>
                  <a:srgbClr val="FF1616"/>
                </a:solidFill>
                <a:latin typeface="Trebuchet MS"/>
                <a:cs typeface="Trebuchet MS"/>
              </a:rPr>
              <a:t>du</a:t>
            </a:r>
            <a:r>
              <a:rPr sz="4050" spc="-89" baseline="2057" dirty="0">
                <a:solidFill>
                  <a:srgbClr val="FF1616"/>
                </a:solidFill>
                <a:latin typeface="Trebuchet MS"/>
                <a:cs typeface="Trebuchet MS"/>
              </a:rPr>
              <a:t>to.</a:t>
            </a:r>
            <a:endParaRPr sz="4050" baseline="2057">
              <a:latin typeface="Trebuchet MS"/>
              <a:cs typeface="Trebuchet MS"/>
            </a:endParaRPr>
          </a:p>
        </p:txBody>
      </p:sp>
      <p:sp>
        <p:nvSpPr>
          <p:cNvPr id="22" name="object 11">
            <a:extLst>
              <a:ext uri="{FF2B5EF4-FFF2-40B4-BE49-F238E27FC236}">
                <a16:creationId xmlns:a16="http://schemas.microsoft.com/office/drawing/2014/main" id="{C597EB0F-FB12-3D90-8737-3EBEFAE134A3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8700" y="2912066"/>
            <a:ext cx="10597868" cy="6648450"/>
            <a:chOff x="1028700" y="2912066"/>
            <a:chExt cx="16230600" cy="6648450"/>
          </a:xfrm>
        </p:grpSpPr>
        <p:sp>
          <p:nvSpPr>
            <p:cNvPr id="3" name="object 3"/>
            <p:cNvSpPr/>
            <p:nvPr/>
          </p:nvSpPr>
          <p:spPr>
            <a:xfrm>
              <a:off x="1028700" y="2912066"/>
              <a:ext cx="16230600" cy="6648450"/>
            </a:xfrm>
            <a:custGeom>
              <a:avLst/>
              <a:gdLst/>
              <a:ahLst/>
              <a:cxnLst/>
              <a:rect l="l" t="t" r="r" b="b"/>
              <a:pathLst>
                <a:path w="16230600" h="6648450">
                  <a:moveTo>
                    <a:pt x="16230598" y="6648449"/>
                  </a:moveTo>
                  <a:lnTo>
                    <a:pt x="0" y="6648449"/>
                  </a:lnTo>
                  <a:lnTo>
                    <a:pt x="0" y="0"/>
                  </a:lnTo>
                  <a:lnTo>
                    <a:pt x="16230598" y="0"/>
                  </a:lnTo>
                  <a:lnTo>
                    <a:pt x="16230598" y="6648449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171293" y="4304217"/>
              <a:ext cx="4627880" cy="4533900"/>
            </a:xfrm>
            <a:custGeom>
              <a:avLst/>
              <a:gdLst/>
              <a:ahLst/>
              <a:cxnLst/>
              <a:rect l="l" t="t" r="r" b="b"/>
              <a:pathLst>
                <a:path w="4627880" h="4533900">
                  <a:moveTo>
                    <a:pt x="4627725" y="4533624"/>
                  </a:moveTo>
                  <a:lnTo>
                    <a:pt x="324759" y="4533624"/>
                  </a:lnTo>
                  <a:lnTo>
                    <a:pt x="94087" y="3358484"/>
                  </a:lnTo>
                  <a:lnTo>
                    <a:pt x="6654" y="1908790"/>
                  </a:lnTo>
                  <a:lnTo>
                    <a:pt x="0" y="677483"/>
                  </a:lnTo>
                  <a:lnTo>
                    <a:pt x="11662" y="157505"/>
                  </a:lnTo>
                  <a:lnTo>
                    <a:pt x="716428" y="464613"/>
                  </a:lnTo>
                  <a:lnTo>
                    <a:pt x="733583" y="418716"/>
                  </a:lnTo>
                  <a:lnTo>
                    <a:pt x="753224" y="369761"/>
                  </a:lnTo>
                  <a:lnTo>
                    <a:pt x="774693" y="319406"/>
                  </a:lnTo>
                  <a:lnTo>
                    <a:pt x="797330" y="269310"/>
                  </a:lnTo>
                  <a:lnTo>
                    <a:pt x="820477" y="221131"/>
                  </a:lnTo>
                  <a:lnTo>
                    <a:pt x="843474" y="176528"/>
                  </a:lnTo>
                  <a:lnTo>
                    <a:pt x="865662" y="137160"/>
                  </a:lnTo>
                  <a:lnTo>
                    <a:pt x="886383" y="104685"/>
                  </a:lnTo>
                  <a:lnTo>
                    <a:pt x="2472097" y="0"/>
                  </a:lnTo>
                  <a:lnTo>
                    <a:pt x="3204033" y="157505"/>
                  </a:lnTo>
                  <a:lnTo>
                    <a:pt x="3429356" y="379109"/>
                  </a:lnTo>
                  <a:lnTo>
                    <a:pt x="3342812" y="795033"/>
                  </a:lnTo>
                  <a:lnTo>
                    <a:pt x="1624704" y="860362"/>
                  </a:lnTo>
                  <a:lnTo>
                    <a:pt x="4313041" y="2031804"/>
                  </a:lnTo>
                  <a:lnTo>
                    <a:pt x="4316654" y="2142504"/>
                  </a:lnTo>
                  <a:lnTo>
                    <a:pt x="4320799" y="2254014"/>
                  </a:lnTo>
                  <a:lnTo>
                    <a:pt x="4325506" y="2366113"/>
                  </a:lnTo>
                  <a:lnTo>
                    <a:pt x="4330801" y="2478580"/>
                  </a:lnTo>
                  <a:lnTo>
                    <a:pt x="4336714" y="2591194"/>
                  </a:lnTo>
                  <a:lnTo>
                    <a:pt x="4343271" y="2703733"/>
                  </a:lnTo>
                  <a:lnTo>
                    <a:pt x="4350502" y="2815977"/>
                  </a:lnTo>
                  <a:lnTo>
                    <a:pt x="4358434" y="2927704"/>
                  </a:lnTo>
                  <a:lnTo>
                    <a:pt x="4367095" y="3038693"/>
                  </a:lnTo>
                  <a:lnTo>
                    <a:pt x="4371708" y="3093842"/>
                  </a:lnTo>
                  <a:lnTo>
                    <a:pt x="4376514" y="3148723"/>
                  </a:lnTo>
                  <a:lnTo>
                    <a:pt x="4381515" y="3203309"/>
                  </a:lnTo>
                  <a:lnTo>
                    <a:pt x="4386717" y="3257572"/>
                  </a:lnTo>
                  <a:lnTo>
                    <a:pt x="4392122" y="3311485"/>
                  </a:lnTo>
                  <a:lnTo>
                    <a:pt x="4397734" y="3365020"/>
                  </a:lnTo>
                  <a:lnTo>
                    <a:pt x="4403556" y="3418148"/>
                  </a:lnTo>
                  <a:lnTo>
                    <a:pt x="4409592" y="3470844"/>
                  </a:lnTo>
                  <a:lnTo>
                    <a:pt x="4415846" y="3523078"/>
                  </a:lnTo>
                  <a:lnTo>
                    <a:pt x="4422320" y="3574824"/>
                  </a:lnTo>
                  <a:lnTo>
                    <a:pt x="4429019" y="3626054"/>
                  </a:lnTo>
                  <a:lnTo>
                    <a:pt x="4435945" y="3676739"/>
                  </a:lnTo>
                  <a:lnTo>
                    <a:pt x="4443103" y="3726853"/>
                  </a:lnTo>
                  <a:lnTo>
                    <a:pt x="4450496" y="3776367"/>
                  </a:lnTo>
                  <a:lnTo>
                    <a:pt x="4458127" y="3825255"/>
                  </a:lnTo>
                  <a:lnTo>
                    <a:pt x="4466000" y="3873488"/>
                  </a:lnTo>
                  <a:lnTo>
                    <a:pt x="4474119" y="3921039"/>
                  </a:lnTo>
                  <a:lnTo>
                    <a:pt x="4482486" y="3967879"/>
                  </a:lnTo>
                  <a:lnTo>
                    <a:pt x="4491106" y="4013982"/>
                  </a:lnTo>
                  <a:lnTo>
                    <a:pt x="4499981" y="4059320"/>
                  </a:lnTo>
                  <a:lnTo>
                    <a:pt x="4509116" y="4103866"/>
                  </a:lnTo>
                  <a:lnTo>
                    <a:pt x="4518514" y="4147590"/>
                  </a:lnTo>
                  <a:lnTo>
                    <a:pt x="4528179" y="4190467"/>
                  </a:lnTo>
                  <a:lnTo>
                    <a:pt x="4538113" y="4232467"/>
                  </a:lnTo>
                  <a:lnTo>
                    <a:pt x="4548321" y="4273564"/>
                  </a:lnTo>
                  <a:lnTo>
                    <a:pt x="4558805" y="4313730"/>
                  </a:lnTo>
                  <a:lnTo>
                    <a:pt x="4569570" y="4352937"/>
                  </a:lnTo>
                  <a:lnTo>
                    <a:pt x="4580619" y="4391158"/>
                  </a:lnTo>
                  <a:lnTo>
                    <a:pt x="4591956" y="4428365"/>
                  </a:lnTo>
                  <a:lnTo>
                    <a:pt x="4615505" y="4499625"/>
                  </a:lnTo>
                  <a:lnTo>
                    <a:pt x="4627725" y="4533624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2182955" y="4145520"/>
            <a:ext cx="5062220" cy="4224020"/>
            <a:chOff x="12182955" y="4145520"/>
            <a:chExt cx="5062220" cy="4224020"/>
          </a:xfrm>
        </p:grpSpPr>
        <p:sp>
          <p:nvSpPr>
            <p:cNvPr id="9" name="object 9"/>
            <p:cNvSpPr/>
            <p:nvPr/>
          </p:nvSpPr>
          <p:spPr>
            <a:xfrm>
              <a:off x="12182955" y="4461723"/>
              <a:ext cx="5062220" cy="3907790"/>
            </a:xfrm>
            <a:custGeom>
              <a:avLst/>
              <a:gdLst/>
              <a:ahLst/>
              <a:cxnLst/>
              <a:rect l="l" t="t" r="r" b="b"/>
              <a:pathLst>
                <a:path w="5062219" h="3907790">
                  <a:moveTo>
                    <a:pt x="5062110" y="3907216"/>
                  </a:moveTo>
                  <a:lnTo>
                    <a:pt x="759143" y="3907216"/>
                  </a:lnTo>
                  <a:lnTo>
                    <a:pt x="339473" y="2892632"/>
                  </a:lnTo>
                  <a:lnTo>
                    <a:pt x="111967" y="1594425"/>
                  </a:lnTo>
                  <a:lnTo>
                    <a:pt x="18264" y="475808"/>
                  </a:lnTo>
                  <a:lnTo>
                    <a:pt x="0" y="0"/>
                  </a:lnTo>
                  <a:lnTo>
                    <a:pt x="849773" y="0"/>
                  </a:lnTo>
                  <a:lnTo>
                    <a:pt x="893560" y="508814"/>
                  </a:lnTo>
                  <a:lnTo>
                    <a:pt x="3248612" y="305717"/>
                  </a:lnTo>
                  <a:lnTo>
                    <a:pt x="3230724" y="154209"/>
                  </a:lnTo>
                  <a:lnTo>
                    <a:pt x="3192370" y="0"/>
                  </a:lnTo>
                  <a:lnTo>
                    <a:pt x="4302926" y="0"/>
                  </a:lnTo>
                  <a:lnTo>
                    <a:pt x="4321197" y="475808"/>
                  </a:lnTo>
                  <a:lnTo>
                    <a:pt x="4414914" y="1594425"/>
                  </a:lnTo>
                  <a:lnTo>
                    <a:pt x="4642432" y="2892632"/>
                  </a:lnTo>
                  <a:lnTo>
                    <a:pt x="5062110" y="3907216"/>
                  </a:lnTo>
                  <a:close/>
                </a:path>
              </a:pathLst>
            </a:custGeom>
            <a:solidFill>
              <a:srgbClr val="ABB8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992471" y="4145520"/>
              <a:ext cx="2463800" cy="826135"/>
            </a:xfrm>
            <a:custGeom>
              <a:avLst/>
              <a:gdLst/>
              <a:ahLst/>
              <a:cxnLst/>
              <a:rect l="l" t="t" r="r" b="b"/>
              <a:pathLst>
                <a:path w="2463800" h="826135">
                  <a:moveTo>
                    <a:pt x="66276" y="825930"/>
                  </a:moveTo>
                  <a:lnTo>
                    <a:pt x="67541" y="808055"/>
                  </a:lnTo>
                  <a:lnTo>
                    <a:pt x="67887" y="792000"/>
                  </a:lnTo>
                  <a:lnTo>
                    <a:pt x="67624" y="775970"/>
                  </a:lnTo>
                  <a:lnTo>
                    <a:pt x="64206" y="770464"/>
                  </a:lnTo>
                  <a:lnTo>
                    <a:pt x="55507" y="754917"/>
                  </a:lnTo>
                  <a:lnTo>
                    <a:pt x="43864" y="730784"/>
                  </a:lnTo>
                  <a:lnTo>
                    <a:pt x="31611" y="699521"/>
                  </a:lnTo>
                  <a:lnTo>
                    <a:pt x="24429" y="671576"/>
                  </a:lnTo>
                  <a:lnTo>
                    <a:pt x="24670" y="652951"/>
                  </a:lnTo>
                  <a:lnTo>
                    <a:pt x="29670" y="638340"/>
                  </a:lnTo>
                  <a:lnTo>
                    <a:pt x="36767" y="622436"/>
                  </a:lnTo>
                  <a:lnTo>
                    <a:pt x="37589" y="603617"/>
                  </a:lnTo>
                  <a:lnTo>
                    <a:pt x="30847" y="583521"/>
                  </a:lnTo>
                  <a:lnTo>
                    <a:pt x="24507" y="561735"/>
                  </a:lnTo>
                  <a:lnTo>
                    <a:pt x="26534" y="537845"/>
                  </a:lnTo>
                  <a:lnTo>
                    <a:pt x="30666" y="513042"/>
                  </a:lnTo>
                  <a:lnTo>
                    <a:pt x="28145" y="487985"/>
                  </a:lnTo>
                  <a:lnTo>
                    <a:pt x="23282" y="461468"/>
                  </a:lnTo>
                  <a:lnTo>
                    <a:pt x="20386" y="432286"/>
                  </a:lnTo>
                  <a:lnTo>
                    <a:pt x="17234" y="407888"/>
                  </a:lnTo>
                  <a:lnTo>
                    <a:pt x="10728" y="392611"/>
                  </a:lnTo>
                  <a:lnTo>
                    <a:pt x="3955" y="380671"/>
                  </a:lnTo>
                  <a:lnTo>
                    <a:pt x="0" y="366281"/>
                  </a:lnTo>
                  <a:lnTo>
                    <a:pt x="1083" y="345728"/>
                  </a:lnTo>
                  <a:lnTo>
                    <a:pt x="5726" y="321563"/>
                  </a:lnTo>
                  <a:lnTo>
                    <a:pt x="11461" y="297309"/>
                  </a:lnTo>
                  <a:lnTo>
                    <a:pt x="15825" y="276488"/>
                  </a:lnTo>
                  <a:lnTo>
                    <a:pt x="16637" y="262879"/>
                  </a:lnTo>
                  <a:lnTo>
                    <a:pt x="15924" y="245178"/>
                  </a:lnTo>
                  <a:lnTo>
                    <a:pt x="12454" y="202580"/>
                  </a:lnTo>
                  <a:lnTo>
                    <a:pt x="82895" y="196504"/>
                  </a:lnTo>
                  <a:lnTo>
                    <a:pt x="82974" y="197100"/>
                  </a:lnTo>
                  <a:lnTo>
                    <a:pt x="2300713" y="5877"/>
                  </a:lnTo>
                  <a:lnTo>
                    <a:pt x="2300713" y="5242"/>
                  </a:lnTo>
                  <a:lnTo>
                    <a:pt x="2361635" y="0"/>
                  </a:lnTo>
                  <a:lnTo>
                    <a:pt x="2360607" y="18789"/>
                  </a:lnTo>
                  <a:lnTo>
                    <a:pt x="2360009" y="36447"/>
                  </a:lnTo>
                  <a:lnTo>
                    <a:pt x="2359692" y="65210"/>
                  </a:lnTo>
                  <a:lnTo>
                    <a:pt x="2357690" y="92641"/>
                  </a:lnTo>
                  <a:lnTo>
                    <a:pt x="2353757" y="120243"/>
                  </a:lnTo>
                  <a:lnTo>
                    <a:pt x="2351275" y="145508"/>
                  </a:lnTo>
                  <a:lnTo>
                    <a:pt x="2353623" y="165924"/>
                  </a:lnTo>
                  <a:lnTo>
                    <a:pt x="2361042" y="191769"/>
                  </a:lnTo>
                  <a:lnTo>
                    <a:pt x="2369657" y="228280"/>
                  </a:lnTo>
                  <a:lnTo>
                    <a:pt x="2376681" y="265484"/>
                  </a:lnTo>
                  <a:lnTo>
                    <a:pt x="2379325" y="293406"/>
                  </a:lnTo>
                  <a:lnTo>
                    <a:pt x="2384178" y="318400"/>
                  </a:lnTo>
                  <a:lnTo>
                    <a:pt x="2397000" y="349343"/>
                  </a:lnTo>
                  <a:lnTo>
                    <a:pt x="2413666" y="379959"/>
                  </a:lnTo>
                  <a:lnTo>
                    <a:pt x="2430054" y="403970"/>
                  </a:lnTo>
                  <a:lnTo>
                    <a:pt x="2442047" y="430329"/>
                  </a:lnTo>
                  <a:lnTo>
                    <a:pt x="2449399" y="466752"/>
                  </a:lnTo>
                  <a:lnTo>
                    <a:pt x="2453613" y="505104"/>
                  </a:lnTo>
                  <a:lnTo>
                    <a:pt x="2456191" y="537250"/>
                  </a:lnTo>
                  <a:lnTo>
                    <a:pt x="2460276" y="575554"/>
                  </a:lnTo>
                  <a:lnTo>
                    <a:pt x="2462271" y="597521"/>
                  </a:lnTo>
                  <a:lnTo>
                    <a:pt x="2463291" y="619219"/>
                  </a:lnTo>
                  <a:lnTo>
                    <a:pt x="2391977" y="625375"/>
                  </a:lnTo>
                  <a:lnTo>
                    <a:pt x="2390900" y="600510"/>
                  </a:lnTo>
                  <a:lnTo>
                    <a:pt x="2388447" y="570882"/>
                  </a:lnTo>
                  <a:lnTo>
                    <a:pt x="2386322" y="539878"/>
                  </a:lnTo>
                  <a:lnTo>
                    <a:pt x="2386226" y="510880"/>
                  </a:lnTo>
                  <a:lnTo>
                    <a:pt x="2385454" y="484143"/>
                  </a:lnTo>
                  <a:lnTo>
                    <a:pt x="2381179" y="464891"/>
                  </a:lnTo>
                  <a:lnTo>
                    <a:pt x="2375729" y="451268"/>
                  </a:lnTo>
                  <a:lnTo>
                    <a:pt x="2371432" y="441420"/>
                  </a:lnTo>
                  <a:lnTo>
                    <a:pt x="2368232" y="427199"/>
                  </a:lnTo>
                  <a:lnTo>
                    <a:pt x="2365765" y="405454"/>
                  </a:lnTo>
                  <a:lnTo>
                    <a:pt x="2365894" y="381825"/>
                  </a:lnTo>
                  <a:lnTo>
                    <a:pt x="2370480" y="361952"/>
                  </a:lnTo>
                  <a:lnTo>
                    <a:pt x="2371845" y="353302"/>
                  </a:lnTo>
                  <a:lnTo>
                    <a:pt x="2369831" y="342339"/>
                  </a:lnTo>
                  <a:lnTo>
                    <a:pt x="2365354" y="329745"/>
                  </a:lnTo>
                  <a:lnTo>
                    <a:pt x="2359335" y="316202"/>
                  </a:lnTo>
                  <a:lnTo>
                    <a:pt x="72860" y="316202"/>
                  </a:lnTo>
                  <a:lnTo>
                    <a:pt x="70088" y="327287"/>
                  </a:lnTo>
                  <a:lnTo>
                    <a:pt x="69756" y="339206"/>
                  </a:lnTo>
                  <a:lnTo>
                    <a:pt x="70540" y="353553"/>
                  </a:lnTo>
                  <a:lnTo>
                    <a:pt x="71115" y="371921"/>
                  </a:lnTo>
                  <a:lnTo>
                    <a:pt x="70322" y="394089"/>
                  </a:lnTo>
                  <a:lnTo>
                    <a:pt x="68135" y="409753"/>
                  </a:lnTo>
                  <a:lnTo>
                    <a:pt x="65108" y="422178"/>
                  </a:lnTo>
                  <a:lnTo>
                    <a:pt x="61794" y="434629"/>
                  </a:lnTo>
                  <a:lnTo>
                    <a:pt x="61390" y="458695"/>
                  </a:lnTo>
                  <a:lnTo>
                    <a:pt x="63796" y="505936"/>
                  </a:lnTo>
                  <a:lnTo>
                    <a:pt x="67957" y="565963"/>
                  </a:lnTo>
                  <a:lnTo>
                    <a:pt x="72814" y="628386"/>
                  </a:lnTo>
                  <a:lnTo>
                    <a:pt x="80396" y="718862"/>
                  </a:lnTo>
                  <a:lnTo>
                    <a:pt x="86008" y="774804"/>
                  </a:lnTo>
                  <a:lnTo>
                    <a:pt x="88461" y="799980"/>
                  </a:lnTo>
                  <a:lnTo>
                    <a:pt x="90073" y="823865"/>
                  </a:lnTo>
                  <a:lnTo>
                    <a:pt x="66276" y="825930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2912066"/>
            <a:ext cx="10048873" cy="664844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 rot="21300000">
            <a:off x="12660819" y="4966653"/>
            <a:ext cx="3444206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15" baseline="-4115" dirty="0">
                <a:solidFill>
                  <a:srgbClr val="FF1616"/>
                </a:solidFill>
                <a:latin typeface="Trebuchet MS"/>
                <a:cs typeface="Trebuchet MS"/>
              </a:rPr>
              <a:t>Sist</a:t>
            </a:r>
            <a:r>
              <a:rPr sz="4050" spc="15" baseline="-3086" dirty="0">
                <a:solidFill>
                  <a:srgbClr val="FF1616"/>
                </a:solidFill>
                <a:latin typeface="Trebuchet MS"/>
                <a:cs typeface="Trebuchet MS"/>
              </a:rPr>
              <a:t>em</a:t>
            </a:r>
            <a:r>
              <a:rPr sz="4050" spc="15" baseline="-2057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4050" spc="-240" baseline="-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44" baseline="-2057" dirty="0">
                <a:solidFill>
                  <a:srgbClr val="FF1616"/>
                </a:solidFill>
                <a:latin typeface="Trebuchet MS"/>
                <a:cs typeface="Trebuchet MS"/>
              </a:rPr>
              <a:t>d</a:t>
            </a:r>
            <a:r>
              <a:rPr sz="4050" spc="44" baseline="-1028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4050" spc="-240" baseline="-1028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-37" baseline="-1028" dirty="0">
                <a:solidFill>
                  <a:srgbClr val="FF1616"/>
                </a:solidFill>
                <a:latin typeface="Trebuchet MS"/>
                <a:cs typeface="Trebuchet MS"/>
              </a:rPr>
              <a:t>v</a:t>
            </a:r>
            <a:r>
              <a:rPr sz="2700" spc="-25" dirty="0">
                <a:solidFill>
                  <a:srgbClr val="FF1616"/>
                </a:solidFill>
                <a:latin typeface="Trebuchet MS"/>
                <a:cs typeface="Trebuchet MS"/>
              </a:rPr>
              <a:t>ent</a:t>
            </a:r>
            <a:r>
              <a:rPr sz="4050" spc="-37" baseline="1028" dirty="0">
                <a:solidFill>
                  <a:srgbClr val="FF1616"/>
                </a:solidFill>
                <a:latin typeface="Trebuchet MS"/>
                <a:cs typeface="Trebuchet MS"/>
              </a:rPr>
              <a:t>ilaç</a:t>
            </a:r>
            <a:r>
              <a:rPr sz="4050" spc="-37" baseline="2057" dirty="0">
                <a:solidFill>
                  <a:srgbClr val="FF1616"/>
                </a:solidFill>
                <a:latin typeface="Trebuchet MS"/>
                <a:cs typeface="Trebuchet MS"/>
              </a:rPr>
              <a:t>ão</a:t>
            </a:r>
            <a:endParaRPr sz="4050" baseline="2057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 rot="21300000">
            <a:off x="12350454" y="5449608"/>
            <a:ext cx="3979739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60" baseline="-2057" dirty="0">
                <a:solidFill>
                  <a:srgbClr val="FF1616"/>
                </a:solidFill>
                <a:latin typeface="Trebuchet MS"/>
                <a:cs typeface="Trebuchet MS"/>
              </a:rPr>
              <a:t>po</a:t>
            </a:r>
            <a:r>
              <a:rPr sz="4050" spc="60" baseline="-1028" dirty="0">
                <a:solidFill>
                  <a:srgbClr val="FF1616"/>
                </a:solidFill>
                <a:latin typeface="Trebuchet MS"/>
                <a:cs typeface="Trebuchet MS"/>
              </a:rPr>
              <a:t>r</a:t>
            </a:r>
            <a:r>
              <a:rPr sz="4050" spc="-232" baseline="-1028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baseline="-1028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2700" dirty="0">
                <a:solidFill>
                  <a:srgbClr val="FF1616"/>
                </a:solidFill>
                <a:latin typeface="Trebuchet MS"/>
                <a:cs typeface="Trebuchet MS"/>
              </a:rPr>
              <a:t>xau</a:t>
            </a:r>
            <a:r>
              <a:rPr sz="4050" baseline="1028" dirty="0">
                <a:solidFill>
                  <a:srgbClr val="FF1616"/>
                </a:solidFill>
                <a:latin typeface="Trebuchet MS"/>
                <a:cs typeface="Trebuchet MS"/>
              </a:rPr>
              <a:t>stã</a:t>
            </a:r>
            <a:r>
              <a:rPr sz="4050" baseline="2057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4050" spc="-225" baseline="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15" baseline="2057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4050" spc="15" baseline="3086" dirty="0">
                <a:solidFill>
                  <a:srgbClr val="FF1616"/>
                </a:solidFill>
                <a:latin typeface="Trebuchet MS"/>
                <a:cs typeface="Trebuchet MS"/>
              </a:rPr>
              <a:t>m</a:t>
            </a:r>
            <a:r>
              <a:rPr sz="4050" spc="-232" baseline="3086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60" baseline="4115" dirty="0">
                <a:solidFill>
                  <a:srgbClr val="FF1616"/>
                </a:solidFill>
                <a:latin typeface="Trebuchet MS"/>
                <a:cs typeface="Trebuchet MS"/>
              </a:rPr>
              <a:t>esp</a:t>
            </a:r>
            <a:r>
              <a:rPr sz="4050" spc="60" baseline="5144" dirty="0">
                <a:solidFill>
                  <a:srgbClr val="FF1616"/>
                </a:solidFill>
                <a:latin typeface="Trebuchet MS"/>
                <a:cs typeface="Trebuchet MS"/>
              </a:rPr>
              <a:t>aço</a:t>
            </a:r>
            <a:r>
              <a:rPr sz="4050" spc="60" baseline="6172" dirty="0">
                <a:solidFill>
                  <a:srgbClr val="FF1616"/>
                </a:solidFill>
                <a:latin typeface="Trebuchet MS"/>
                <a:cs typeface="Trebuchet MS"/>
              </a:rPr>
              <a:t>s</a:t>
            </a:r>
            <a:endParaRPr sz="4050" baseline="6172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21300000">
            <a:off x="13463681" y="5923455"/>
            <a:ext cx="1848812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2700" spc="-15" dirty="0">
                <a:solidFill>
                  <a:srgbClr val="FF1616"/>
                </a:solidFill>
                <a:latin typeface="Trebuchet MS"/>
                <a:cs typeface="Trebuchet MS"/>
              </a:rPr>
              <a:t>co</a:t>
            </a:r>
            <a:r>
              <a:rPr sz="4050" spc="-22" baseline="1028" dirty="0">
                <a:solidFill>
                  <a:srgbClr val="FF1616"/>
                </a:solidFill>
                <a:latin typeface="Trebuchet MS"/>
                <a:cs typeface="Trebuchet MS"/>
              </a:rPr>
              <a:t>nfi</a:t>
            </a:r>
            <a:r>
              <a:rPr sz="4050" spc="-22" baseline="2057" dirty="0">
                <a:solidFill>
                  <a:srgbClr val="FF1616"/>
                </a:solidFill>
                <a:latin typeface="Trebuchet MS"/>
                <a:cs typeface="Trebuchet MS"/>
              </a:rPr>
              <a:t>nad</a:t>
            </a:r>
            <a:r>
              <a:rPr sz="4050" spc="-22" baseline="3086" dirty="0">
                <a:solidFill>
                  <a:srgbClr val="FF1616"/>
                </a:solidFill>
                <a:latin typeface="Trebuchet MS"/>
                <a:cs typeface="Trebuchet MS"/>
              </a:rPr>
              <a:t>os</a:t>
            </a:r>
            <a:r>
              <a:rPr sz="4050" spc="-22" baseline="4115" dirty="0">
                <a:solidFill>
                  <a:srgbClr val="FF1616"/>
                </a:solidFill>
                <a:latin typeface="Trebuchet MS"/>
                <a:cs typeface="Trebuchet MS"/>
              </a:rPr>
              <a:t>,</a:t>
            </a:r>
            <a:endParaRPr sz="4050" baseline="4115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21300000">
            <a:off x="13075648" y="6397311"/>
            <a:ext cx="2720447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-30" baseline="-2057" dirty="0">
                <a:solidFill>
                  <a:srgbClr val="FF1616"/>
                </a:solidFill>
                <a:latin typeface="Trebuchet MS"/>
                <a:cs typeface="Trebuchet MS"/>
              </a:rPr>
              <a:t>ex</a:t>
            </a:r>
            <a:r>
              <a:rPr sz="4050" spc="-30" baseline="-1028" dirty="0">
                <a:solidFill>
                  <a:srgbClr val="FF1616"/>
                </a:solidFill>
                <a:latin typeface="Trebuchet MS"/>
                <a:cs typeface="Trebuchet MS"/>
              </a:rPr>
              <a:t>em</a:t>
            </a:r>
            <a:r>
              <a:rPr sz="2700" spc="-20" dirty="0">
                <a:solidFill>
                  <a:srgbClr val="FF1616"/>
                </a:solidFill>
                <a:latin typeface="Trebuchet MS"/>
                <a:cs typeface="Trebuchet MS"/>
              </a:rPr>
              <a:t>plif</a:t>
            </a:r>
            <a:r>
              <a:rPr sz="4050" spc="-30" baseline="1028" dirty="0">
                <a:solidFill>
                  <a:srgbClr val="FF1616"/>
                </a:solidFill>
                <a:latin typeface="Trebuchet MS"/>
                <a:cs typeface="Trebuchet MS"/>
              </a:rPr>
              <a:t>ica</a:t>
            </a:r>
            <a:r>
              <a:rPr sz="4050" spc="-30" baseline="2057" dirty="0">
                <a:solidFill>
                  <a:srgbClr val="FF1616"/>
                </a:solidFill>
                <a:latin typeface="Trebuchet MS"/>
                <a:cs typeface="Trebuchet MS"/>
              </a:rPr>
              <a:t>ndo</a:t>
            </a:r>
            <a:r>
              <a:rPr sz="4050" spc="-254" baseline="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187" baseline="3086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endParaRPr sz="4050" baseline="3086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 rot="21300000">
            <a:off x="12913802" y="6871155"/>
            <a:ext cx="313980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22" baseline="-4115" dirty="0">
                <a:solidFill>
                  <a:srgbClr val="FF1616"/>
                </a:solidFill>
                <a:latin typeface="Trebuchet MS"/>
                <a:cs typeface="Trebuchet MS"/>
              </a:rPr>
              <a:t>fen</a:t>
            </a:r>
            <a:r>
              <a:rPr sz="4050" spc="22" baseline="-3086" dirty="0">
                <a:solidFill>
                  <a:srgbClr val="FF1616"/>
                </a:solidFill>
                <a:latin typeface="Trebuchet MS"/>
                <a:cs typeface="Trebuchet MS"/>
              </a:rPr>
              <a:t>ôm</a:t>
            </a:r>
            <a:r>
              <a:rPr sz="4050" spc="22" baseline="-2057" dirty="0">
                <a:solidFill>
                  <a:srgbClr val="FF1616"/>
                </a:solidFill>
                <a:latin typeface="Trebuchet MS"/>
                <a:cs typeface="Trebuchet MS"/>
              </a:rPr>
              <a:t>eno</a:t>
            </a:r>
            <a:r>
              <a:rPr sz="4050" spc="-262" baseline="-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44" baseline="-1028" dirty="0">
                <a:solidFill>
                  <a:srgbClr val="FF1616"/>
                </a:solidFill>
                <a:latin typeface="Trebuchet MS"/>
                <a:cs typeface="Trebuchet MS"/>
              </a:rPr>
              <a:t>de</a:t>
            </a:r>
            <a:r>
              <a:rPr sz="4050" spc="-254" baseline="-1028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700" spc="-10" dirty="0">
                <a:solidFill>
                  <a:srgbClr val="FF1616"/>
                </a:solidFill>
                <a:latin typeface="Trebuchet MS"/>
                <a:cs typeface="Trebuchet MS"/>
              </a:rPr>
              <a:t>cu</a:t>
            </a:r>
            <a:r>
              <a:rPr sz="4050" spc="-15" baseline="1028" dirty="0">
                <a:solidFill>
                  <a:srgbClr val="FF1616"/>
                </a:solidFill>
                <a:latin typeface="Trebuchet MS"/>
                <a:cs typeface="Trebuchet MS"/>
              </a:rPr>
              <a:t>rto</a:t>
            </a:r>
            <a:r>
              <a:rPr sz="4050" spc="-15" baseline="2057" dirty="0">
                <a:solidFill>
                  <a:srgbClr val="FF1616"/>
                </a:solidFill>
                <a:latin typeface="Trebuchet MS"/>
                <a:cs typeface="Trebuchet MS"/>
              </a:rPr>
              <a:t>-</a:t>
            </a:r>
            <a:endParaRPr sz="4050" baseline="2057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 rot="21300000">
            <a:off x="13439375" y="7345012"/>
            <a:ext cx="2183552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2700" spc="-95" dirty="0">
                <a:solidFill>
                  <a:srgbClr val="FF1616"/>
                </a:solidFill>
                <a:latin typeface="Trebuchet MS"/>
                <a:cs typeface="Trebuchet MS"/>
              </a:rPr>
              <a:t>c</a:t>
            </a:r>
            <a:r>
              <a:rPr sz="2700" spc="-55" dirty="0">
                <a:solidFill>
                  <a:srgbClr val="FF1616"/>
                </a:solidFill>
                <a:latin typeface="Trebuchet MS"/>
                <a:cs typeface="Trebuchet MS"/>
              </a:rPr>
              <a:t>i</a:t>
            </a:r>
            <a:r>
              <a:rPr sz="4050" spc="-82" baseline="1028" dirty="0">
                <a:solidFill>
                  <a:srgbClr val="FF1616"/>
                </a:solidFill>
                <a:latin typeface="Trebuchet MS"/>
                <a:cs typeface="Trebuchet MS"/>
              </a:rPr>
              <a:t>r</a:t>
            </a:r>
            <a:r>
              <a:rPr sz="4050" spc="-142" baseline="1028" dirty="0">
                <a:solidFill>
                  <a:srgbClr val="FF1616"/>
                </a:solidFill>
                <a:latin typeface="Trebuchet MS"/>
                <a:cs typeface="Trebuchet MS"/>
              </a:rPr>
              <a:t>c</a:t>
            </a:r>
            <a:r>
              <a:rPr sz="4050" spc="75" baseline="1028" dirty="0">
                <a:solidFill>
                  <a:srgbClr val="FF1616"/>
                </a:solidFill>
                <a:latin typeface="Trebuchet MS"/>
                <a:cs typeface="Trebuchet MS"/>
              </a:rPr>
              <a:t>u</a:t>
            </a:r>
            <a:r>
              <a:rPr sz="4050" spc="-82" baseline="2057" dirty="0">
                <a:solidFill>
                  <a:srgbClr val="FF1616"/>
                </a:solidFill>
                <a:latin typeface="Trebuchet MS"/>
                <a:cs typeface="Trebuchet MS"/>
              </a:rPr>
              <a:t>i</a:t>
            </a:r>
            <a:r>
              <a:rPr sz="4050" spc="-217" baseline="2057" dirty="0">
                <a:solidFill>
                  <a:srgbClr val="FF1616"/>
                </a:solidFill>
                <a:latin typeface="Trebuchet MS"/>
                <a:cs typeface="Trebuchet MS"/>
              </a:rPr>
              <a:t>t</a:t>
            </a:r>
            <a:r>
              <a:rPr sz="4050" spc="187" baseline="2057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4050" spc="-217" baseline="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97" baseline="3086" dirty="0">
                <a:solidFill>
                  <a:srgbClr val="FF1616"/>
                </a:solidFill>
                <a:latin typeface="Trebuchet MS"/>
                <a:cs typeface="Trebuchet MS"/>
              </a:rPr>
              <a:t>d</a:t>
            </a:r>
            <a:r>
              <a:rPr sz="4050" spc="-7" baseline="3086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4050" spc="-217" baseline="3086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7" baseline="4115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4050" spc="-82" baseline="4115" dirty="0">
                <a:solidFill>
                  <a:srgbClr val="FF1616"/>
                </a:solidFill>
                <a:latin typeface="Trebuchet MS"/>
                <a:cs typeface="Trebuchet MS"/>
              </a:rPr>
              <a:t>r</a:t>
            </a:r>
            <a:r>
              <a:rPr sz="4050" spc="-517" baseline="4115" dirty="0">
                <a:solidFill>
                  <a:srgbClr val="FF1616"/>
                </a:solidFill>
                <a:latin typeface="Trebuchet MS"/>
                <a:cs typeface="Trebuchet MS"/>
              </a:rPr>
              <a:t>.</a:t>
            </a:r>
            <a:endParaRPr sz="4050" baseline="4115">
              <a:latin typeface="Trebuchet MS"/>
              <a:cs typeface="Trebuchet MS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94061026-9193-2F67-9701-D76586AB8B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6005" y="1658803"/>
            <a:ext cx="8808085" cy="1061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800" spc="-229" dirty="0">
                <a:solidFill>
                  <a:srgbClr val="787E11"/>
                </a:solidFill>
              </a:rPr>
              <a:t>V</a:t>
            </a:r>
            <a:r>
              <a:rPr sz="6800" spc="-110" dirty="0">
                <a:solidFill>
                  <a:srgbClr val="787E11"/>
                </a:solidFill>
              </a:rPr>
              <a:t>E</a:t>
            </a:r>
            <a:r>
              <a:rPr sz="6800" spc="160" dirty="0">
                <a:solidFill>
                  <a:srgbClr val="787E11"/>
                </a:solidFill>
              </a:rPr>
              <a:t>N</a:t>
            </a:r>
            <a:r>
              <a:rPr sz="6800" spc="-415" dirty="0">
                <a:solidFill>
                  <a:srgbClr val="787E11"/>
                </a:solidFill>
              </a:rPr>
              <a:t>T</a:t>
            </a:r>
            <a:r>
              <a:rPr sz="6800" spc="35" dirty="0">
                <a:solidFill>
                  <a:srgbClr val="787E11"/>
                </a:solidFill>
              </a:rPr>
              <a:t>I</a:t>
            </a:r>
            <a:r>
              <a:rPr sz="6800" spc="-75" dirty="0">
                <a:solidFill>
                  <a:srgbClr val="787E11"/>
                </a:solidFill>
              </a:rPr>
              <a:t>L</a:t>
            </a:r>
            <a:r>
              <a:rPr sz="6800" spc="-120" dirty="0">
                <a:solidFill>
                  <a:srgbClr val="787E11"/>
                </a:solidFill>
              </a:rPr>
              <a:t>A</a:t>
            </a:r>
            <a:r>
              <a:rPr sz="6800" spc="-275" dirty="0">
                <a:solidFill>
                  <a:srgbClr val="787E11"/>
                </a:solidFill>
              </a:rPr>
              <a:t>Ç</a:t>
            </a:r>
            <a:r>
              <a:rPr sz="6800" spc="-120" dirty="0">
                <a:solidFill>
                  <a:srgbClr val="787E11"/>
                </a:solidFill>
              </a:rPr>
              <a:t>Ã</a:t>
            </a:r>
            <a:r>
              <a:rPr sz="6800" spc="114" dirty="0">
                <a:solidFill>
                  <a:srgbClr val="787E11"/>
                </a:solidFill>
              </a:rPr>
              <a:t>O</a:t>
            </a:r>
            <a:r>
              <a:rPr sz="6800" spc="-484" dirty="0">
                <a:solidFill>
                  <a:srgbClr val="787E11"/>
                </a:solidFill>
              </a:rPr>
              <a:t> </a:t>
            </a:r>
            <a:r>
              <a:rPr sz="6800" spc="420" dirty="0">
                <a:solidFill>
                  <a:srgbClr val="787E11"/>
                </a:solidFill>
              </a:rPr>
              <a:t>M</a:t>
            </a:r>
            <a:r>
              <a:rPr sz="6800" spc="-110" dirty="0">
                <a:solidFill>
                  <a:srgbClr val="787E11"/>
                </a:solidFill>
              </a:rPr>
              <a:t>E</a:t>
            </a:r>
            <a:r>
              <a:rPr sz="6800" spc="-275" dirty="0">
                <a:solidFill>
                  <a:srgbClr val="787E11"/>
                </a:solidFill>
              </a:rPr>
              <a:t>C</a:t>
            </a:r>
            <a:r>
              <a:rPr sz="6800" spc="-120" dirty="0">
                <a:solidFill>
                  <a:srgbClr val="787E11"/>
                </a:solidFill>
              </a:rPr>
              <a:t>Â</a:t>
            </a:r>
            <a:r>
              <a:rPr sz="6800" spc="160" dirty="0">
                <a:solidFill>
                  <a:srgbClr val="787E11"/>
                </a:solidFill>
              </a:rPr>
              <a:t>N</a:t>
            </a:r>
            <a:r>
              <a:rPr sz="6800" spc="35" dirty="0">
                <a:solidFill>
                  <a:srgbClr val="787E11"/>
                </a:solidFill>
              </a:rPr>
              <a:t>I</a:t>
            </a:r>
            <a:r>
              <a:rPr sz="6800" spc="-275" dirty="0">
                <a:solidFill>
                  <a:srgbClr val="787E11"/>
                </a:solidFill>
              </a:rPr>
              <a:t>C</a:t>
            </a:r>
            <a:r>
              <a:rPr sz="6800" spc="-50" dirty="0">
                <a:solidFill>
                  <a:srgbClr val="787E11"/>
                </a:solidFill>
              </a:rPr>
              <a:t>A</a:t>
            </a:r>
            <a:endParaRPr sz="6800" dirty="0">
              <a:solidFill>
                <a:srgbClr val="787E11"/>
              </a:solidFill>
            </a:endParaRPr>
          </a:p>
        </p:txBody>
      </p:sp>
      <p:sp>
        <p:nvSpPr>
          <p:cNvPr id="23" name="object 11">
            <a:extLst>
              <a:ext uri="{FF2B5EF4-FFF2-40B4-BE49-F238E27FC236}">
                <a16:creationId xmlns:a16="http://schemas.microsoft.com/office/drawing/2014/main" id="{5495BA0A-DA5C-9BBC-79BB-A2E1005858B8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8700" y="2912062"/>
            <a:ext cx="10725646" cy="6648450"/>
            <a:chOff x="1028700" y="2912062"/>
            <a:chExt cx="16230600" cy="6648450"/>
          </a:xfrm>
        </p:grpSpPr>
        <p:sp>
          <p:nvSpPr>
            <p:cNvPr id="3" name="object 3"/>
            <p:cNvSpPr/>
            <p:nvPr/>
          </p:nvSpPr>
          <p:spPr>
            <a:xfrm>
              <a:off x="1028700" y="2912062"/>
              <a:ext cx="16230600" cy="6648450"/>
            </a:xfrm>
            <a:custGeom>
              <a:avLst/>
              <a:gdLst/>
              <a:ahLst/>
              <a:cxnLst/>
              <a:rect l="l" t="t" r="r" b="b"/>
              <a:pathLst>
                <a:path w="16230600" h="6648450">
                  <a:moveTo>
                    <a:pt x="16230598" y="6648449"/>
                  </a:moveTo>
                  <a:lnTo>
                    <a:pt x="0" y="6648449"/>
                  </a:lnTo>
                  <a:lnTo>
                    <a:pt x="0" y="0"/>
                  </a:lnTo>
                  <a:lnTo>
                    <a:pt x="16230598" y="0"/>
                  </a:lnTo>
                  <a:lnTo>
                    <a:pt x="16230598" y="6648449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171293" y="4304212"/>
              <a:ext cx="4627880" cy="4533900"/>
            </a:xfrm>
            <a:custGeom>
              <a:avLst/>
              <a:gdLst/>
              <a:ahLst/>
              <a:cxnLst/>
              <a:rect l="l" t="t" r="r" b="b"/>
              <a:pathLst>
                <a:path w="4627880" h="4533900">
                  <a:moveTo>
                    <a:pt x="4627725" y="4533624"/>
                  </a:moveTo>
                  <a:lnTo>
                    <a:pt x="324759" y="4533624"/>
                  </a:lnTo>
                  <a:lnTo>
                    <a:pt x="94087" y="3358484"/>
                  </a:lnTo>
                  <a:lnTo>
                    <a:pt x="6654" y="1908790"/>
                  </a:lnTo>
                  <a:lnTo>
                    <a:pt x="0" y="677483"/>
                  </a:lnTo>
                  <a:lnTo>
                    <a:pt x="11662" y="157505"/>
                  </a:lnTo>
                  <a:lnTo>
                    <a:pt x="716428" y="464613"/>
                  </a:lnTo>
                  <a:lnTo>
                    <a:pt x="733583" y="418716"/>
                  </a:lnTo>
                  <a:lnTo>
                    <a:pt x="753224" y="369761"/>
                  </a:lnTo>
                  <a:lnTo>
                    <a:pt x="774693" y="319406"/>
                  </a:lnTo>
                  <a:lnTo>
                    <a:pt x="797330" y="269310"/>
                  </a:lnTo>
                  <a:lnTo>
                    <a:pt x="820477" y="221131"/>
                  </a:lnTo>
                  <a:lnTo>
                    <a:pt x="843474" y="176528"/>
                  </a:lnTo>
                  <a:lnTo>
                    <a:pt x="865662" y="137160"/>
                  </a:lnTo>
                  <a:lnTo>
                    <a:pt x="886383" y="104685"/>
                  </a:lnTo>
                  <a:lnTo>
                    <a:pt x="2472097" y="0"/>
                  </a:lnTo>
                  <a:lnTo>
                    <a:pt x="3204033" y="157505"/>
                  </a:lnTo>
                  <a:lnTo>
                    <a:pt x="3429356" y="379109"/>
                  </a:lnTo>
                  <a:lnTo>
                    <a:pt x="3342812" y="795033"/>
                  </a:lnTo>
                  <a:lnTo>
                    <a:pt x="1624704" y="860362"/>
                  </a:lnTo>
                  <a:lnTo>
                    <a:pt x="4313041" y="2031804"/>
                  </a:lnTo>
                  <a:lnTo>
                    <a:pt x="4316654" y="2142504"/>
                  </a:lnTo>
                  <a:lnTo>
                    <a:pt x="4320799" y="2254014"/>
                  </a:lnTo>
                  <a:lnTo>
                    <a:pt x="4325506" y="2366113"/>
                  </a:lnTo>
                  <a:lnTo>
                    <a:pt x="4330801" y="2478580"/>
                  </a:lnTo>
                  <a:lnTo>
                    <a:pt x="4336714" y="2591194"/>
                  </a:lnTo>
                  <a:lnTo>
                    <a:pt x="4343271" y="2703733"/>
                  </a:lnTo>
                  <a:lnTo>
                    <a:pt x="4350502" y="2815977"/>
                  </a:lnTo>
                  <a:lnTo>
                    <a:pt x="4358434" y="2927704"/>
                  </a:lnTo>
                  <a:lnTo>
                    <a:pt x="4367095" y="3038693"/>
                  </a:lnTo>
                  <a:lnTo>
                    <a:pt x="4371708" y="3093842"/>
                  </a:lnTo>
                  <a:lnTo>
                    <a:pt x="4376514" y="3148723"/>
                  </a:lnTo>
                  <a:lnTo>
                    <a:pt x="4381515" y="3203309"/>
                  </a:lnTo>
                  <a:lnTo>
                    <a:pt x="4386717" y="3257572"/>
                  </a:lnTo>
                  <a:lnTo>
                    <a:pt x="4392122" y="3311485"/>
                  </a:lnTo>
                  <a:lnTo>
                    <a:pt x="4397734" y="3365020"/>
                  </a:lnTo>
                  <a:lnTo>
                    <a:pt x="4403556" y="3418148"/>
                  </a:lnTo>
                  <a:lnTo>
                    <a:pt x="4409592" y="3470844"/>
                  </a:lnTo>
                  <a:lnTo>
                    <a:pt x="4415846" y="3523078"/>
                  </a:lnTo>
                  <a:lnTo>
                    <a:pt x="4422320" y="3574824"/>
                  </a:lnTo>
                  <a:lnTo>
                    <a:pt x="4429019" y="3626054"/>
                  </a:lnTo>
                  <a:lnTo>
                    <a:pt x="4435945" y="3676739"/>
                  </a:lnTo>
                  <a:lnTo>
                    <a:pt x="4443103" y="3726853"/>
                  </a:lnTo>
                  <a:lnTo>
                    <a:pt x="4450496" y="3776367"/>
                  </a:lnTo>
                  <a:lnTo>
                    <a:pt x="4458127" y="3825255"/>
                  </a:lnTo>
                  <a:lnTo>
                    <a:pt x="4466000" y="3873488"/>
                  </a:lnTo>
                  <a:lnTo>
                    <a:pt x="4474119" y="3921039"/>
                  </a:lnTo>
                  <a:lnTo>
                    <a:pt x="4482486" y="3967879"/>
                  </a:lnTo>
                  <a:lnTo>
                    <a:pt x="4491106" y="4013982"/>
                  </a:lnTo>
                  <a:lnTo>
                    <a:pt x="4499981" y="4059320"/>
                  </a:lnTo>
                  <a:lnTo>
                    <a:pt x="4509116" y="4103866"/>
                  </a:lnTo>
                  <a:lnTo>
                    <a:pt x="4518514" y="4147590"/>
                  </a:lnTo>
                  <a:lnTo>
                    <a:pt x="4528179" y="4190467"/>
                  </a:lnTo>
                  <a:lnTo>
                    <a:pt x="4538113" y="4232467"/>
                  </a:lnTo>
                  <a:lnTo>
                    <a:pt x="4548321" y="4273564"/>
                  </a:lnTo>
                  <a:lnTo>
                    <a:pt x="4558805" y="4313730"/>
                  </a:lnTo>
                  <a:lnTo>
                    <a:pt x="4569570" y="4352937"/>
                  </a:lnTo>
                  <a:lnTo>
                    <a:pt x="4580619" y="4391158"/>
                  </a:lnTo>
                  <a:lnTo>
                    <a:pt x="4591956" y="4428365"/>
                  </a:lnTo>
                  <a:lnTo>
                    <a:pt x="4615505" y="4499625"/>
                  </a:lnTo>
                  <a:lnTo>
                    <a:pt x="4627725" y="4533624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2182955" y="4145515"/>
            <a:ext cx="5062220" cy="4224020"/>
            <a:chOff x="12182955" y="4145515"/>
            <a:chExt cx="5062220" cy="4224020"/>
          </a:xfrm>
        </p:grpSpPr>
        <p:sp>
          <p:nvSpPr>
            <p:cNvPr id="9" name="object 9"/>
            <p:cNvSpPr/>
            <p:nvPr/>
          </p:nvSpPr>
          <p:spPr>
            <a:xfrm>
              <a:off x="12182955" y="4461717"/>
              <a:ext cx="5062220" cy="3907790"/>
            </a:xfrm>
            <a:custGeom>
              <a:avLst/>
              <a:gdLst/>
              <a:ahLst/>
              <a:cxnLst/>
              <a:rect l="l" t="t" r="r" b="b"/>
              <a:pathLst>
                <a:path w="5062219" h="3907790">
                  <a:moveTo>
                    <a:pt x="5062110" y="3907216"/>
                  </a:moveTo>
                  <a:lnTo>
                    <a:pt x="759143" y="3907216"/>
                  </a:lnTo>
                  <a:lnTo>
                    <a:pt x="339473" y="2892632"/>
                  </a:lnTo>
                  <a:lnTo>
                    <a:pt x="111967" y="1594425"/>
                  </a:lnTo>
                  <a:lnTo>
                    <a:pt x="18264" y="475808"/>
                  </a:lnTo>
                  <a:lnTo>
                    <a:pt x="0" y="0"/>
                  </a:lnTo>
                  <a:lnTo>
                    <a:pt x="849773" y="0"/>
                  </a:lnTo>
                  <a:lnTo>
                    <a:pt x="893560" y="508814"/>
                  </a:lnTo>
                  <a:lnTo>
                    <a:pt x="3248612" y="305717"/>
                  </a:lnTo>
                  <a:lnTo>
                    <a:pt x="3230724" y="154209"/>
                  </a:lnTo>
                  <a:lnTo>
                    <a:pt x="3192370" y="0"/>
                  </a:lnTo>
                  <a:lnTo>
                    <a:pt x="4302926" y="0"/>
                  </a:lnTo>
                  <a:lnTo>
                    <a:pt x="4321197" y="475808"/>
                  </a:lnTo>
                  <a:lnTo>
                    <a:pt x="4414914" y="1594425"/>
                  </a:lnTo>
                  <a:lnTo>
                    <a:pt x="4642432" y="2892632"/>
                  </a:lnTo>
                  <a:lnTo>
                    <a:pt x="5062110" y="3907216"/>
                  </a:lnTo>
                  <a:close/>
                </a:path>
              </a:pathLst>
            </a:custGeom>
            <a:solidFill>
              <a:srgbClr val="ABB8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992471" y="4145515"/>
              <a:ext cx="2463800" cy="826135"/>
            </a:xfrm>
            <a:custGeom>
              <a:avLst/>
              <a:gdLst/>
              <a:ahLst/>
              <a:cxnLst/>
              <a:rect l="l" t="t" r="r" b="b"/>
              <a:pathLst>
                <a:path w="2463800" h="826135">
                  <a:moveTo>
                    <a:pt x="66276" y="825930"/>
                  </a:moveTo>
                  <a:lnTo>
                    <a:pt x="67541" y="808055"/>
                  </a:lnTo>
                  <a:lnTo>
                    <a:pt x="67887" y="792000"/>
                  </a:lnTo>
                  <a:lnTo>
                    <a:pt x="67624" y="775970"/>
                  </a:lnTo>
                  <a:lnTo>
                    <a:pt x="64206" y="770464"/>
                  </a:lnTo>
                  <a:lnTo>
                    <a:pt x="55507" y="754917"/>
                  </a:lnTo>
                  <a:lnTo>
                    <a:pt x="43864" y="730784"/>
                  </a:lnTo>
                  <a:lnTo>
                    <a:pt x="31611" y="699521"/>
                  </a:lnTo>
                  <a:lnTo>
                    <a:pt x="24429" y="671576"/>
                  </a:lnTo>
                  <a:lnTo>
                    <a:pt x="24670" y="652951"/>
                  </a:lnTo>
                  <a:lnTo>
                    <a:pt x="29670" y="638340"/>
                  </a:lnTo>
                  <a:lnTo>
                    <a:pt x="36767" y="622436"/>
                  </a:lnTo>
                  <a:lnTo>
                    <a:pt x="37589" y="603617"/>
                  </a:lnTo>
                  <a:lnTo>
                    <a:pt x="30847" y="583521"/>
                  </a:lnTo>
                  <a:lnTo>
                    <a:pt x="24507" y="561735"/>
                  </a:lnTo>
                  <a:lnTo>
                    <a:pt x="26534" y="537845"/>
                  </a:lnTo>
                  <a:lnTo>
                    <a:pt x="30666" y="513042"/>
                  </a:lnTo>
                  <a:lnTo>
                    <a:pt x="28145" y="487985"/>
                  </a:lnTo>
                  <a:lnTo>
                    <a:pt x="23282" y="461468"/>
                  </a:lnTo>
                  <a:lnTo>
                    <a:pt x="20386" y="432286"/>
                  </a:lnTo>
                  <a:lnTo>
                    <a:pt x="17234" y="407888"/>
                  </a:lnTo>
                  <a:lnTo>
                    <a:pt x="10728" y="392611"/>
                  </a:lnTo>
                  <a:lnTo>
                    <a:pt x="3955" y="380671"/>
                  </a:lnTo>
                  <a:lnTo>
                    <a:pt x="0" y="366281"/>
                  </a:lnTo>
                  <a:lnTo>
                    <a:pt x="1083" y="345728"/>
                  </a:lnTo>
                  <a:lnTo>
                    <a:pt x="5726" y="321563"/>
                  </a:lnTo>
                  <a:lnTo>
                    <a:pt x="11461" y="297309"/>
                  </a:lnTo>
                  <a:lnTo>
                    <a:pt x="15825" y="276488"/>
                  </a:lnTo>
                  <a:lnTo>
                    <a:pt x="16637" y="262879"/>
                  </a:lnTo>
                  <a:lnTo>
                    <a:pt x="15924" y="245178"/>
                  </a:lnTo>
                  <a:lnTo>
                    <a:pt x="12454" y="202580"/>
                  </a:lnTo>
                  <a:lnTo>
                    <a:pt x="82895" y="196504"/>
                  </a:lnTo>
                  <a:lnTo>
                    <a:pt x="82974" y="197100"/>
                  </a:lnTo>
                  <a:lnTo>
                    <a:pt x="2300713" y="5877"/>
                  </a:lnTo>
                  <a:lnTo>
                    <a:pt x="2300713" y="5242"/>
                  </a:lnTo>
                  <a:lnTo>
                    <a:pt x="2361635" y="0"/>
                  </a:lnTo>
                  <a:lnTo>
                    <a:pt x="2360607" y="18789"/>
                  </a:lnTo>
                  <a:lnTo>
                    <a:pt x="2360009" y="36447"/>
                  </a:lnTo>
                  <a:lnTo>
                    <a:pt x="2359692" y="65210"/>
                  </a:lnTo>
                  <a:lnTo>
                    <a:pt x="2357690" y="92641"/>
                  </a:lnTo>
                  <a:lnTo>
                    <a:pt x="2353757" y="120243"/>
                  </a:lnTo>
                  <a:lnTo>
                    <a:pt x="2351275" y="145508"/>
                  </a:lnTo>
                  <a:lnTo>
                    <a:pt x="2353623" y="165924"/>
                  </a:lnTo>
                  <a:lnTo>
                    <a:pt x="2361042" y="191769"/>
                  </a:lnTo>
                  <a:lnTo>
                    <a:pt x="2369657" y="228280"/>
                  </a:lnTo>
                  <a:lnTo>
                    <a:pt x="2376681" y="265484"/>
                  </a:lnTo>
                  <a:lnTo>
                    <a:pt x="2379325" y="293406"/>
                  </a:lnTo>
                  <a:lnTo>
                    <a:pt x="2384178" y="318400"/>
                  </a:lnTo>
                  <a:lnTo>
                    <a:pt x="2397000" y="349343"/>
                  </a:lnTo>
                  <a:lnTo>
                    <a:pt x="2413666" y="379959"/>
                  </a:lnTo>
                  <a:lnTo>
                    <a:pt x="2430054" y="403970"/>
                  </a:lnTo>
                  <a:lnTo>
                    <a:pt x="2442047" y="430329"/>
                  </a:lnTo>
                  <a:lnTo>
                    <a:pt x="2449399" y="466752"/>
                  </a:lnTo>
                  <a:lnTo>
                    <a:pt x="2453613" y="505104"/>
                  </a:lnTo>
                  <a:lnTo>
                    <a:pt x="2456191" y="537250"/>
                  </a:lnTo>
                  <a:lnTo>
                    <a:pt x="2460276" y="575554"/>
                  </a:lnTo>
                  <a:lnTo>
                    <a:pt x="2462271" y="597521"/>
                  </a:lnTo>
                  <a:lnTo>
                    <a:pt x="2463291" y="619219"/>
                  </a:lnTo>
                  <a:lnTo>
                    <a:pt x="2391977" y="625375"/>
                  </a:lnTo>
                  <a:lnTo>
                    <a:pt x="2390900" y="600510"/>
                  </a:lnTo>
                  <a:lnTo>
                    <a:pt x="2388447" y="570882"/>
                  </a:lnTo>
                  <a:lnTo>
                    <a:pt x="2386322" y="539878"/>
                  </a:lnTo>
                  <a:lnTo>
                    <a:pt x="2386226" y="510880"/>
                  </a:lnTo>
                  <a:lnTo>
                    <a:pt x="2385454" y="484143"/>
                  </a:lnTo>
                  <a:lnTo>
                    <a:pt x="2381179" y="464891"/>
                  </a:lnTo>
                  <a:lnTo>
                    <a:pt x="2375729" y="451268"/>
                  </a:lnTo>
                  <a:lnTo>
                    <a:pt x="2371432" y="441420"/>
                  </a:lnTo>
                  <a:lnTo>
                    <a:pt x="2368232" y="427199"/>
                  </a:lnTo>
                  <a:lnTo>
                    <a:pt x="2365765" y="405454"/>
                  </a:lnTo>
                  <a:lnTo>
                    <a:pt x="2365894" y="381825"/>
                  </a:lnTo>
                  <a:lnTo>
                    <a:pt x="2370480" y="361952"/>
                  </a:lnTo>
                  <a:lnTo>
                    <a:pt x="2371845" y="353302"/>
                  </a:lnTo>
                  <a:lnTo>
                    <a:pt x="2369831" y="342339"/>
                  </a:lnTo>
                  <a:lnTo>
                    <a:pt x="2365354" y="329745"/>
                  </a:lnTo>
                  <a:lnTo>
                    <a:pt x="2359335" y="316202"/>
                  </a:lnTo>
                  <a:lnTo>
                    <a:pt x="72860" y="316202"/>
                  </a:lnTo>
                  <a:lnTo>
                    <a:pt x="70088" y="327287"/>
                  </a:lnTo>
                  <a:lnTo>
                    <a:pt x="69756" y="339206"/>
                  </a:lnTo>
                  <a:lnTo>
                    <a:pt x="70540" y="353553"/>
                  </a:lnTo>
                  <a:lnTo>
                    <a:pt x="71115" y="371921"/>
                  </a:lnTo>
                  <a:lnTo>
                    <a:pt x="70322" y="394089"/>
                  </a:lnTo>
                  <a:lnTo>
                    <a:pt x="68135" y="409753"/>
                  </a:lnTo>
                  <a:lnTo>
                    <a:pt x="65108" y="422178"/>
                  </a:lnTo>
                  <a:lnTo>
                    <a:pt x="61794" y="434629"/>
                  </a:lnTo>
                  <a:lnTo>
                    <a:pt x="61390" y="458695"/>
                  </a:lnTo>
                  <a:lnTo>
                    <a:pt x="63796" y="505936"/>
                  </a:lnTo>
                  <a:lnTo>
                    <a:pt x="67957" y="565963"/>
                  </a:lnTo>
                  <a:lnTo>
                    <a:pt x="72814" y="628386"/>
                  </a:lnTo>
                  <a:lnTo>
                    <a:pt x="80396" y="718862"/>
                  </a:lnTo>
                  <a:lnTo>
                    <a:pt x="86008" y="774804"/>
                  </a:lnTo>
                  <a:lnTo>
                    <a:pt x="88461" y="799980"/>
                  </a:lnTo>
                  <a:lnTo>
                    <a:pt x="90073" y="823865"/>
                  </a:lnTo>
                  <a:lnTo>
                    <a:pt x="66276" y="825930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2912062"/>
            <a:ext cx="10868024" cy="6648449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16000" y="943038"/>
            <a:ext cx="8808085" cy="1061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800" spc="-229" dirty="0">
                <a:solidFill>
                  <a:srgbClr val="F4F4F4"/>
                </a:solidFill>
              </a:rPr>
              <a:t>V</a:t>
            </a:r>
            <a:r>
              <a:rPr sz="6800" spc="-110" dirty="0">
                <a:solidFill>
                  <a:srgbClr val="F4F4F4"/>
                </a:solidFill>
              </a:rPr>
              <a:t>E</a:t>
            </a:r>
            <a:r>
              <a:rPr sz="6800" spc="160" dirty="0">
                <a:solidFill>
                  <a:srgbClr val="F4F4F4"/>
                </a:solidFill>
              </a:rPr>
              <a:t>N</a:t>
            </a:r>
            <a:r>
              <a:rPr sz="6800" spc="-415" dirty="0">
                <a:solidFill>
                  <a:srgbClr val="F4F4F4"/>
                </a:solidFill>
              </a:rPr>
              <a:t>T</a:t>
            </a:r>
            <a:r>
              <a:rPr sz="6800" spc="35" dirty="0">
                <a:solidFill>
                  <a:srgbClr val="F4F4F4"/>
                </a:solidFill>
              </a:rPr>
              <a:t>I</a:t>
            </a:r>
            <a:r>
              <a:rPr sz="6800" spc="-75" dirty="0">
                <a:solidFill>
                  <a:srgbClr val="F4F4F4"/>
                </a:solidFill>
              </a:rPr>
              <a:t>L</a:t>
            </a:r>
            <a:r>
              <a:rPr sz="6800" spc="-120" dirty="0">
                <a:solidFill>
                  <a:srgbClr val="F4F4F4"/>
                </a:solidFill>
              </a:rPr>
              <a:t>A</a:t>
            </a:r>
            <a:r>
              <a:rPr sz="6800" spc="-275" dirty="0">
                <a:solidFill>
                  <a:srgbClr val="F4F4F4"/>
                </a:solidFill>
              </a:rPr>
              <a:t>Ç</a:t>
            </a:r>
            <a:r>
              <a:rPr sz="6800" spc="-120" dirty="0">
                <a:solidFill>
                  <a:srgbClr val="F4F4F4"/>
                </a:solidFill>
              </a:rPr>
              <a:t>Ã</a:t>
            </a:r>
            <a:r>
              <a:rPr sz="6800" spc="114" dirty="0">
                <a:solidFill>
                  <a:srgbClr val="F4F4F4"/>
                </a:solidFill>
              </a:rPr>
              <a:t>O</a:t>
            </a:r>
            <a:r>
              <a:rPr sz="6800" spc="-484" dirty="0">
                <a:solidFill>
                  <a:srgbClr val="F4F4F4"/>
                </a:solidFill>
              </a:rPr>
              <a:t> </a:t>
            </a:r>
            <a:r>
              <a:rPr sz="6800" spc="420" dirty="0">
                <a:solidFill>
                  <a:srgbClr val="F4F4F4"/>
                </a:solidFill>
              </a:rPr>
              <a:t>M</a:t>
            </a:r>
            <a:r>
              <a:rPr sz="6800" spc="-110" dirty="0">
                <a:solidFill>
                  <a:srgbClr val="F4F4F4"/>
                </a:solidFill>
              </a:rPr>
              <a:t>E</a:t>
            </a:r>
            <a:r>
              <a:rPr sz="6800" spc="-275" dirty="0">
                <a:solidFill>
                  <a:srgbClr val="F4F4F4"/>
                </a:solidFill>
              </a:rPr>
              <a:t>C</a:t>
            </a:r>
            <a:r>
              <a:rPr sz="6800" spc="-120" dirty="0">
                <a:solidFill>
                  <a:srgbClr val="F4F4F4"/>
                </a:solidFill>
              </a:rPr>
              <a:t>Â</a:t>
            </a:r>
            <a:r>
              <a:rPr sz="6800" spc="160" dirty="0">
                <a:solidFill>
                  <a:srgbClr val="F4F4F4"/>
                </a:solidFill>
              </a:rPr>
              <a:t>N</a:t>
            </a:r>
            <a:r>
              <a:rPr sz="6800" spc="35" dirty="0">
                <a:solidFill>
                  <a:srgbClr val="F4F4F4"/>
                </a:solidFill>
              </a:rPr>
              <a:t>I</a:t>
            </a:r>
            <a:r>
              <a:rPr sz="6800" spc="-275" dirty="0">
                <a:solidFill>
                  <a:srgbClr val="F4F4F4"/>
                </a:solidFill>
              </a:rPr>
              <a:t>C</a:t>
            </a:r>
            <a:r>
              <a:rPr sz="6800" spc="-50" dirty="0">
                <a:solidFill>
                  <a:srgbClr val="F4F4F4"/>
                </a:solidFill>
              </a:rPr>
              <a:t>A</a:t>
            </a:r>
            <a:endParaRPr sz="6800"/>
          </a:p>
        </p:txBody>
      </p:sp>
      <p:sp>
        <p:nvSpPr>
          <p:cNvPr id="13" name="object 13"/>
          <p:cNvSpPr txBox="1"/>
          <p:nvPr/>
        </p:nvSpPr>
        <p:spPr>
          <a:xfrm rot="21300000">
            <a:off x="12264928" y="5047512"/>
            <a:ext cx="4055661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15" baseline="-4115" dirty="0">
                <a:solidFill>
                  <a:srgbClr val="FF1616"/>
                </a:solidFill>
                <a:latin typeface="Trebuchet MS"/>
                <a:cs typeface="Trebuchet MS"/>
              </a:rPr>
              <a:t>Sist</a:t>
            </a:r>
            <a:r>
              <a:rPr sz="4050" spc="15" baseline="-3086" dirty="0">
                <a:solidFill>
                  <a:srgbClr val="FF1616"/>
                </a:solidFill>
                <a:latin typeface="Trebuchet MS"/>
                <a:cs typeface="Trebuchet MS"/>
              </a:rPr>
              <a:t>em</a:t>
            </a:r>
            <a:r>
              <a:rPr sz="4050" spc="15" baseline="-2057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4050" spc="-232" baseline="-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44" baseline="-2057" dirty="0">
                <a:solidFill>
                  <a:srgbClr val="FF1616"/>
                </a:solidFill>
                <a:latin typeface="Trebuchet MS"/>
                <a:cs typeface="Trebuchet MS"/>
              </a:rPr>
              <a:t>d</a:t>
            </a:r>
            <a:r>
              <a:rPr sz="4050" spc="44" baseline="-1028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4050" spc="-232" baseline="-1028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-22" baseline="-1028" dirty="0">
                <a:solidFill>
                  <a:srgbClr val="FF1616"/>
                </a:solidFill>
                <a:latin typeface="Trebuchet MS"/>
                <a:cs typeface="Trebuchet MS"/>
              </a:rPr>
              <a:t>v</a:t>
            </a:r>
            <a:r>
              <a:rPr sz="2700" spc="-15" dirty="0">
                <a:solidFill>
                  <a:srgbClr val="FF1616"/>
                </a:solidFill>
                <a:latin typeface="Trebuchet MS"/>
                <a:cs typeface="Trebuchet MS"/>
              </a:rPr>
              <a:t>ent</a:t>
            </a:r>
            <a:r>
              <a:rPr sz="4050" spc="-22" baseline="1028" dirty="0">
                <a:solidFill>
                  <a:srgbClr val="FF1616"/>
                </a:solidFill>
                <a:latin typeface="Trebuchet MS"/>
                <a:cs typeface="Trebuchet MS"/>
              </a:rPr>
              <a:t>ilad</a:t>
            </a:r>
            <a:r>
              <a:rPr sz="4050" spc="-22" baseline="2057" dirty="0">
                <a:solidFill>
                  <a:srgbClr val="FF1616"/>
                </a:solidFill>
                <a:latin typeface="Trebuchet MS"/>
                <a:cs typeface="Trebuchet MS"/>
              </a:rPr>
              <a:t>or</a:t>
            </a:r>
            <a:r>
              <a:rPr sz="4050" spc="-232" baseline="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60" baseline="3086" dirty="0">
                <a:solidFill>
                  <a:srgbClr val="FF1616"/>
                </a:solidFill>
                <a:latin typeface="Trebuchet MS"/>
                <a:cs typeface="Trebuchet MS"/>
              </a:rPr>
              <a:t>po</a:t>
            </a:r>
            <a:r>
              <a:rPr sz="4050" spc="60" baseline="4115" dirty="0">
                <a:solidFill>
                  <a:srgbClr val="FF1616"/>
                </a:solidFill>
                <a:latin typeface="Trebuchet MS"/>
                <a:cs typeface="Trebuchet MS"/>
              </a:rPr>
              <a:t>r</a:t>
            </a:r>
            <a:endParaRPr sz="4050" baseline="4115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 rot="21300000">
            <a:off x="12563114" y="5521371"/>
            <a:ext cx="3554164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2700" dirty="0">
                <a:solidFill>
                  <a:srgbClr val="FF1616"/>
                </a:solidFill>
                <a:latin typeface="Trebuchet MS"/>
                <a:cs typeface="Trebuchet MS"/>
              </a:rPr>
              <a:t>in</a:t>
            </a:r>
            <a:r>
              <a:rPr sz="4050" baseline="1028" dirty="0">
                <a:solidFill>
                  <a:srgbClr val="FF1616"/>
                </a:solidFill>
                <a:latin typeface="Trebuchet MS"/>
                <a:cs typeface="Trebuchet MS"/>
              </a:rPr>
              <a:t>suf</a:t>
            </a:r>
            <a:r>
              <a:rPr sz="4050" baseline="2057" dirty="0">
                <a:solidFill>
                  <a:srgbClr val="FF1616"/>
                </a:solidFill>
                <a:latin typeface="Trebuchet MS"/>
                <a:cs typeface="Trebuchet MS"/>
              </a:rPr>
              <a:t>laç</a:t>
            </a:r>
            <a:r>
              <a:rPr sz="4050" baseline="3086" dirty="0">
                <a:solidFill>
                  <a:srgbClr val="FF1616"/>
                </a:solidFill>
                <a:latin typeface="Trebuchet MS"/>
                <a:cs typeface="Trebuchet MS"/>
              </a:rPr>
              <a:t>ão</a:t>
            </a:r>
            <a:r>
              <a:rPr sz="4050" spc="-240" baseline="3086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15" baseline="4115" dirty="0">
                <a:solidFill>
                  <a:srgbClr val="FF1616"/>
                </a:solidFill>
                <a:latin typeface="Trebuchet MS"/>
                <a:cs typeface="Trebuchet MS"/>
              </a:rPr>
              <a:t>em</a:t>
            </a:r>
            <a:r>
              <a:rPr sz="4050" spc="-232" baseline="411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60" baseline="5144" dirty="0">
                <a:solidFill>
                  <a:srgbClr val="FF1616"/>
                </a:solidFill>
                <a:latin typeface="Trebuchet MS"/>
                <a:cs typeface="Trebuchet MS"/>
              </a:rPr>
              <a:t>esp</a:t>
            </a:r>
            <a:r>
              <a:rPr sz="4050" spc="60" baseline="6172" dirty="0">
                <a:solidFill>
                  <a:srgbClr val="FF1616"/>
                </a:solidFill>
                <a:latin typeface="Trebuchet MS"/>
                <a:cs typeface="Trebuchet MS"/>
              </a:rPr>
              <a:t>aç</a:t>
            </a:r>
            <a:r>
              <a:rPr sz="4050" spc="60" baseline="7201" dirty="0">
                <a:solidFill>
                  <a:srgbClr val="FF1616"/>
                </a:solidFill>
                <a:latin typeface="Trebuchet MS"/>
                <a:cs typeface="Trebuchet MS"/>
              </a:rPr>
              <a:t>os</a:t>
            </a:r>
            <a:endParaRPr sz="4050" baseline="7201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21300000">
            <a:off x="12279833" y="5995229"/>
            <a:ext cx="4216396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85"/>
              </a:lnSpc>
            </a:pPr>
            <a:r>
              <a:rPr sz="4050" spc="-22" baseline="-6172" dirty="0">
                <a:solidFill>
                  <a:srgbClr val="FF1616"/>
                </a:solidFill>
                <a:latin typeface="Trebuchet MS"/>
                <a:cs typeface="Trebuchet MS"/>
              </a:rPr>
              <a:t>con</a:t>
            </a:r>
            <a:r>
              <a:rPr sz="4050" spc="-22" baseline="-5144" dirty="0">
                <a:solidFill>
                  <a:srgbClr val="FF1616"/>
                </a:solidFill>
                <a:latin typeface="Trebuchet MS"/>
                <a:cs typeface="Trebuchet MS"/>
              </a:rPr>
              <a:t>fin</a:t>
            </a:r>
            <a:r>
              <a:rPr sz="4050" spc="-22" baseline="-4115" dirty="0">
                <a:solidFill>
                  <a:srgbClr val="FF1616"/>
                </a:solidFill>
                <a:latin typeface="Trebuchet MS"/>
                <a:cs typeface="Trebuchet MS"/>
              </a:rPr>
              <a:t>ado</a:t>
            </a:r>
            <a:r>
              <a:rPr sz="4050" spc="-22" baseline="-3086" dirty="0">
                <a:solidFill>
                  <a:srgbClr val="FF1616"/>
                </a:solidFill>
                <a:latin typeface="Trebuchet MS"/>
                <a:cs typeface="Trebuchet MS"/>
              </a:rPr>
              <a:t>s,</a:t>
            </a:r>
            <a:r>
              <a:rPr sz="4050" spc="-254" baseline="-3086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44" baseline="-3086" dirty="0">
                <a:solidFill>
                  <a:srgbClr val="FF1616"/>
                </a:solidFill>
                <a:latin typeface="Trebuchet MS"/>
                <a:cs typeface="Trebuchet MS"/>
              </a:rPr>
              <a:t>d</a:t>
            </a:r>
            <a:r>
              <a:rPr sz="4050" spc="44" baseline="-2057" dirty="0">
                <a:solidFill>
                  <a:srgbClr val="FF1616"/>
                </a:solidFill>
                <a:latin typeface="Trebuchet MS"/>
                <a:cs typeface="Trebuchet MS"/>
              </a:rPr>
              <a:t>em</a:t>
            </a:r>
            <a:r>
              <a:rPr sz="4050" spc="44" baseline="-1028" dirty="0">
                <a:solidFill>
                  <a:srgbClr val="FF1616"/>
                </a:solidFill>
                <a:latin typeface="Trebuchet MS"/>
                <a:cs typeface="Trebuchet MS"/>
              </a:rPr>
              <a:t>on</a:t>
            </a:r>
            <a:r>
              <a:rPr sz="2700" spc="30" dirty="0">
                <a:solidFill>
                  <a:srgbClr val="FF1616"/>
                </a:solidFill>
                <a:latin typeface="Trebuchet MS"/>
                <a:cs typeface="Trebuchet MS"/>
              </a:rPr>
              <a:t>str</a:t>
            </a:r>
            <a:r>
              <a:rPr sz="4050" spc="44" baseline="1028" dirty="0">
                <a:solidFill>
                  <a:srgbClr val="FF1616"/>
                </a:solidFill>
                <a:latin typeface="Trebuchet MS"/>
                <a:cs typeface="Trebuchet MS"/>
              </a:rPr>
              <a:t>and</a:t>
            </a:r>
            <a:r>
              <a:rPr sz="4050" spc="44" baseline="2057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endParaRPr sz="4050" baseline="2057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21300000">
            <a:off x="12383164" y="6469071"/>
            <a:ext cx="4105016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187" baseline="-2057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4050" spc="-240" baseline="-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-44" baseline="-2057" dirty="0">
                <a:solidFill>
                  <a:srgbClr val="FF1616"/>
                </a:solidFill>
                <a:latin typeface="Trebuchet MS"/>
                <a:cs typeface="Trebuchet MS"/>
              </a:rPr>
              <a:t>c</a:t>
            </a:r>
            <a:r>
              <a:rPr sz="4050" spc="-44" baseline="-1028" dirty="0">
                <a:solidFill>
                  <a:srgbClr val="FF1616"/>
                </a:solidFill>
                <a:latin typeface="Trebuchet MS"/>
                <a:cs typeface="Trebuchet MS"/>
              </a:rPr>
              <a:t>urt</a:t>
            </a:r>
            <a:r>
              <a:rPr sz="2700" spc="-30" dirty="0">
                <a:solidFill>
                  <a:srgbClr val="FF1616"/>
                </a:solidFill>
                <a:latin typeface="Trebuchet MS"/>
                <a:cs typeface="Trebuchet MS"/>
              </a:rPr>
              <a:t>o-c</a:t>
            </a:r>
            <a:r>
              <a:rPr sz="4050" spc="-44" baseline="1028" dirty="0">
                <a:solidFill>
                  <a:srgbClr val="FF1616"/>
                </a:solidFill>
                <a:latin typeface="Trebuchet MS"/>
                <a:cs typeface="Trebuchet MS"/>
              </a:rPr>
              <a:t>ircu</a:t>
            </a:r>
            <a:r>
              <a:rPr sz="4050" spc="-44" baseline="2057" dirty="0">
                <a:solidFill>
                  <a:srgbClr val="FF1616"/>
                </a:solidFill>
                <a:latin typeface="Trebuchet MS"/>
                <a:cs typeface="Trebuchet MS"/>
              </a:rPr>
              <a:t>ito</a:t>
            </a:r>
            <a:r>
              <a:rPr sz="4050" spc="-232" baseline="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44" baseline="3086" dirty="0">
                <a:solidFill>
                  <a:srgbClr val="FF1616"/>
                </a:solidFill>
                <a:latin typeface="Trebuchet MS"/>
                <a:cs typeface="Trebuchet MS"/>
              </a:rPr>
              <a:t>de</a:t>
            </a:r>
            <a:r>
              <a:rPr sz="4050" spc="-232" baseline="3086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-7" baseline="4115" dirty="0">
                <a:solidFill>
                  <a:srgbClr val="FF1616"/>
                </a:solidFill>
                <a:latin typeface="Trebuchet MS"/>
                <a:cs typeface="Trebuchet MS"/>
              </a:rPr>
              <a:t>ar</a:t>
            </a:r>
            <a:r>
              <a:rPr sz="4050" spc="-232" baseline="411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baseline="5144" dirty="0">
                <a:solidFill>
                  <a:srgbClr val="FF1616"/>
                </a:solidFill>
                <a:latin typeface="Trebuchet MS"/>
                <a:cs typeface="Trebuchet MS"/>
              </a:rPr>
              <a:t>pe</a:t>
            </a:r>
            <a:r>
              <a:rPr sz="4050" baseline="6172" dirty="0">
                <a:solidFill>
                  <a:srgbClr val="FF1616"/>
                </a:solidFill>
                <a:latin typeface="Trebuchet MS"/>
                <a:cs typeface="Trebuchet MS"/>
              </a:rPr>
              <a:t>la</a:t>
            </a:r>
            <a:endParaRPr sz="4050" baseline="6172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 rot="21300000">
            <a:off x="13061339" y="6942928"/>
            <a:ext cx="2844588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2700" spc="-30" dirty="0">
                <a:solidFill>
                  <a:srgbClr val="FF1616"/>
                </a:solidFill>
                <a:latin typeface="Trebuchet MS"/>
                <a:cs typeface="Trebuchet MS"/>
              </a:rPr>
              <a:t>re</a:t>
            </a:r>
            <a:r>
              <a:rPr sz="4050" spc="-44" baseline="1028" dirty="0">
                <a:solidFill>
                  <a:srgbClr val="FF1616"/>
                </a:solidFill>
                <a:latin typeface="Trebuchet MS"/>
                <a:cs typeface="Trebuchet MS"/>
              </a:rPr>
              <a:t>circ</a:t>
            </a:r>
            <a:r>
              <a:rPr sz="4050" spc="-44" baseline="2057" dirty="0">
                <a:solidFill>
                  <a:srgbClr val="FF1616"/>
                </a:solidFill>
                <a:latin typeface="Trebuchet MS"/>
                <a:cs typeface="Trebuchet MS"/>
              </a:rPr>
              <a:t>ula</a:t>
            </a:r>
            <a:r>
              <a:rPr sz="4050" spc="-44" baseline="3086" dirty="0">
                <a:solidFill>
                  <a:srgbClr val="FF1616"/>
                </a:solidFill>
                <a:latin typeface="Trebuchet MS"/>
                <a:cs typeface="Trebuchet MS"/>
              </a:rPr>
              <a:t>çã</a:t>
            </a:r>
            <a:r>
              <a:rPr sz="4050" spc="-44" baseline="4115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4050" spc="-254" baseline="411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142" baseline="4115" dirty="0">
                <a:solidFill>
                  <a:srgbClr val="FF1616"/>
                </a:solidFill>
                <a:latin typeface="Trebuchet MS"/>
                <a:cs typeface="Trebuchet MS"/>
              </a:rPr>
              <a:t>d</a:t>
            </a:r>
            <a:r>
              <a:rPr sz="4050" spc="142" baseline="5144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4050" spc="-247" baseline="5144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-7" baseline="5144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4050" spc="-7" baseline="6172" dirty="0">
                <a:solidFill>
                  <a:srgbClr val="FF1616"/>
                </a:solidFill>
                <a:latin typeface="Trebuchet MS"/>
                <a:cs typeface="Trebuchet MS"/>
              </a:rPr>
              <a:t>r</a:t>
            </a:r>
            <a:endParaRPr sz="4050" baseline="6172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 rot="21300000">
            <a:off x="13780854" y="7416787"/>
            <a:ext cx="1500831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2700" spc="-45" dirty="0">
                <a:solidFill>
                  <a:srgbClr val="FF1616"/>
                </a:solidFill>
                <a:latin typeface="Trebuchet MS"/>
                <a:cs typeface="Trebuchet MS"/>
              </a:rPr>
              <a:t>ex</a:t>
            </a:r>
            <a:r>
              <a:rPr sz="4050" spc="-67" baseline="1028" dirty="0">
                <a:solidFill>
                  <a:srgbClr val="FF1616"/>
                </a:solidFill>
                <a:latin typeface="Trebuchet MS"/>
                <a:cs typeface="Trebuchet MS"/>
              </a:rPr>
              <a:t>au</a:t>
            </a:r>
            <a:r>
              <a:rPr sz="4050" spc="-67" baseline="2057" dirty="0">
                <a:solidFill>
                  <a:srgbClr val="FF1616"/>
                </a:solidFill>
                <a:latin typeface="Trebuchet MS"/>
                <a:cs typeface="Trebuchet MS"/>
              </a:rPr>
              <a:t>rido</a:t>
            </a:r>
            <a:r>
              <a:rPr sz="4050" spc="-67" baseline="3086" dirty="0">
                <a:solidFill>
                  <a:srgbClr val="FF1616"/>
                </a:solidFill>
                <a:latin typeface="Trebuchet MS"/>
                <a:cs typeface="Trebuchet MS"/>
              </a:rPr>
              <a:t>.</a:t>
            </a:r>
            <a:endParaRPr sz="4050" baseline="3086">
              <a:latin typeface="Trebuchet MS"/>
              <a:cs typeface="Trebuchet MS"/>
            </a:endParaRPr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id="{407C45DF-CF8F-C0C4-4C44-0C5D62B74E96}"/>
              </a:ext>
            </a:extLst>
          </p:cNvPr>
          <p:cNvSpPr txBox="1">
            <a:spLocks/>
          </p:cNvSpPr>
          <p:nvPr/>
        </p:nvSpPr>
        <p:spPr>
          <a:xfrm>
            <a:off x="1196005" y="1658803"/>
            <a:ext cx="8808085" cy="1061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pt-BR" sz="6800" kern="0" spc="-229">
                <a:solidFill>
                  <a:srgbClr val="787E11"/>
                </a:solidFill>
              </a:rPr>
              <a:t>V</a:t>
            </a:r>
            <a:r>
              <a:rPr lang="pt-BR" sz="6800" kern="0" spc="-110">
                <a:solidFill>
                  <a:srgbClr val="787E11"/>
                </a:solidFill>
              </a:rPr>
              <a:t>E</a:t>
            </a:r>
            <a:r>
              <a:rPr lang="pt-BR" sz="6800" kern="0" spc="160">
                <a:solidFill>
                  <a:srgbClr val="787E11"/>
                </a:solidFill>
              </a:rPr>
              <a:t>N</a:t>
            </a:r>
            <a:r>
              <a:rPr lang="pt-BR" sz="6800" kern="0" spc="-415">
                <a:solidFill>
                  <a:srgbClr val="787E11"/>
                </a:solidFill>
              </a:rPr>
              <a:t>T</a:t>
            </a:r>
            <a:r>
              <a:rPr lang="pt-BR" sz="6800" kern="0" spc="35">
                <a:solidFill>
                  <a:srgbClr val="787E11"/>
                </a:solidFill>
              </a:rPr>
              <a:t>I</a:t>
            </a:r>
            <a:r>
              <a:rPr lang="pt-BR" sz="6800" kern="0" spc="-75">
                <a:solidFill>
                  <a:srgbClr val="787E11"/>
                </a:solidFill>
              </a:rPr>
              <a:t>L</a:t>
            </a:r>
            <a:r>
              <a:rPr lang="pt-BR" sz="6800" kern="0" spc="-120">
                <a:solidFill>
                  <a:srgbClr val="787E11"/>
                </a:solidFill>
              </a:rPr>
              <a:t>A</a:t>
            </a:r>
            <a:r>
              <a:rPr lang="pt-BR" sz="6800" kern="0" spc="-275">
                <a:solidFill>
                  <a:srgbClr val="787E11"/>
                </a:solidFill>
              </a:rPr>
              <a:t>Ç</a:t>
            </a:r>
            <a:r>
              <a:rPr lang="pt-BR" sz="6800" kern="0" spc="-120">
                <a:solidFill>
                  <a:srgbClr val="787E11"/>
                </a:solidFill>
              </a:rPr>
              <a:t>Ã</a:t>
            </a:r>
            <a:r>
              <a:rPr lang="pt-BR" sz="6800" kern="0" spc="114">
                <a:solidFill>
                  <a:srgbClr val="787E11"/>
                </a:solidFill>
              </a:rPr>
              <a:t>O</a:t>
            </a:r>
            <a:r>
              <a:rPr lang="pt-BR" sz="6800" kern="0" spc="-484">
                <a:solidFill>
                  <a:srgbClr val="787E11"/>
                </a:solidFill>
              </a:rPr>
              <a:t> </a:t>
            </a:r>
            <a:r>
              <a:rPr lang="pt-BR" sz="6800" kern="0" spc="420">
                <a:solidFill>
                  <a:srgbClr val="787E11"/>
                </a:solidFill>
              </a:rPr>
              <a:t>M</a:t>
            </a:r>
            <a:r>
              <a:rPr lang="pt-BR" sz="6800" kern="0" spc="-110">
                <a:solidFill>
                  <a:srgbClr val="787E11"/>
                </a:solidFill>
              </a:rPr>
              <a:t>E</a:t>
            </a:r>
            <a:r>
              <a:rPr lang="pt-BR" sz="6800" kern="0" spc="-275">
                <a:solidFill>
                  <a:srgbClr val="787E11"/>
                </a:solidFill>
              </a:rPr>
              <a:t>C</a:t>
            </a:r>
            <a:r>
              <a:rPr lang="pt-BR" sz="6800" kern="0" spc="-120">
                <a:solidFill>
                  <a:srgbClr val="787E11"/>
                </a:solidFill>
              </a:rPr>
              <a:t>Â</a:t>
            </a:r>
            <a:r>
              <a:rPr lang="pt-BR" sz="6800" kern="0" spc="160">
                <a:solidFill>
                  <a:srgbClr val="787E11"/>
                </a:solidFill>
              </a:rPr>
              <a:t>N</a:t>
            </a:r>
            <a:r>
              <a:rPr lang="pt-BR" sz="6800" kern="0" spc="35">
                <a:solidFill>
                  <a:srgbClr val="787E11"/>
                </a:solidFill>
              </a:rPr>
              <a:t>I</a:t>
            </a:r>
            <a:r>
              <a:rPr lang="pt-BR" sz="6800" kern="0" spc="-275">
                <a:solidFill>
                  <a:srgbClr val="787E11"/>
                </a:solidFill>
              </a:rPr>
              <a:t>C</a:t>
            </a:r>
            <a:r>
              <a:rPr lang="pt-BR" sz="6800" kern="0" spc="-50">
                <a:solidFill>
                  <a:srgbClr val="787E11"/>
                </a:solidFill>
              </a:rPr>
              <a:t>A</a:t>
            </a:r>
            <a:endParaRPr lang="pt-BR" sz="6800" kern="0" dirty="0">
              <a:solidFill>
                <a:srgbClr val="787E11"/>
              </a:solidFill>
            </a:endParaRPr>
          </a:p>
        </p:txBody>
      </p:sp>
      <p:sp>
        <p:nvSpPr>
          <p:cNvPr id="20" name="object 11">
            <a:extLst>
              <a:ext uri="{FF2B5EF4-FFF2-40B4-BE49-F238E27FC236}">
                <a16:creationId xmlns:a16="http://schemas.microsoft.com/office/drawing/2014/main" id="{C4F64751-2F71-5CFD-3168-3C1B3D43DFB4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8700" y="2912062"/>
            <a:ext cx="10581030" cy="6648450"/>
            <a:chOff x="1028700" y="2912062"/>
            <a:chExt cx="16230600" cy="6648450"/>
          </a:xfrm>
        </p:grpSpPr>
        <p:sp>
          <p:nvSpPr>
            <p:cNvPr id="3" name="object 3"/>
            <p:cNvSpPr/>
            <p:nvPr/>
          </p:nvSpPr>
          <p:spPr>
            <a:xfrm>
              <a:off x="1028700" y="2912062"/>
              <a:ext cx="16230600" cy="6648450"/>
            </a:xfrm>
            <a:custGeom>
              <a:avLst/>
              <a:gdLst/>
              <a:ahLst/>
              <a:cxnLst/>
              <a:rect l="l" t="t" r="r" b="b"/>
              <a:pathLst>
                <a:path w="16230600" h="6648450">
                  <a:moveTo>
                    <a:pt x="16230598" y="6648449"/>
                  </a:moveTo>
                  <a:lnTo>
                    <a:pt x="0" y="6648449"/>
                  </a:lnTo>
                  <a:lnTo>
                    <a:pt x="0" y="0"/>
                  </a:lnTo>
                  <a:lnTo>
                    <a:pt x="16230598" y="0"/>
                  </a:lnTo>
                  <a:lnTo>
                    <a:pt x="16230598" y="6648449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171293" y="4304212"/>
              <a:ext cx="4627880" cy="4533900"/>
            </a:xfrm>
            <a:custGeom>
              <a:avLst/>
              <a:gdLst/>
              <a:ahLst/>
              <a:cxnLst/>
              <a:rect l="l" t="t" r="r" b="b"/>
              <a:pathLst>
                <a:path w="4627880" h="4533900">
                  <a:moveTo>
                    <a:pt x="4627725" y="4533624"/>
                  </a:moveTo>
                  <a:lnTo>
                    <a:pt x="324759" y="4533624"/>
                  </a:lnTo>
                  <a:lnTo>
                    <a:pt x="94087" y="3358484"/>
                  </a:lnTo>
                  <a:lnTo>
                    <a:pt x="6654" y="1908790"/>
                  </a:lnTo>
                  <a:lnTo>
                    <a:pt x="0" y="677483"/>
                  </a:lnTo>
                  <a:lnTo>
                    <a:pt x="11662" y="157505"/>
                  </a:lnTo>
                  <a:lnTo>
                    <a:pt x="716428" y="464613"/>
                  </a:lnTo>
                  <a:lnTo>
                    <a:pt x="733583" y="418716"/>
                  </a:lnTo>
                  <a:lnTo>
                    <a:pt x="753224" y="369761"/>
                  </a:lnTo>
                  <a:lnTo>
                    <a:pt x="774693" y="319406"/>
                  </a:lnTo>
                  <a:lnTo>
                    <a:pt x="797330" y="269310"/>
                  </a:lnTo>
                  <a:lnTo>
                    <a:pt x="820477" y="221131"/>
                  </a:lnTo>
                  <a:lnTo>
                    <a:pt x="843474" y="176528"/>
                  </a:lnTo>
                  <a:lnTo>
                    <a:pt x="865662" y="137160"/>
                  </a:lnTo>
                  <a:lnTo>
                    <a:pt x="886383" y="104685"/>
                  </a:lnTo>
                  <a:lnTo>
                    <a:pt x="2472097" y="0"/>
                  </a:lnTo>
                  <a:lnTo>
                    <a:pt x="3204033" y="157505"/>
                  </a:lnTo>
                  <a:lnTo>
                    <a:pt x="3429356" y="379109"/>
                  </a:lnTo>
                  <a:lnTo>
                    <a:pt x="3342812" y="795033"/>
                  </a:lnTo>
                  <a:lnTo>
                    <a:pt x="1624704" y="860362"/>
                  </a:lnTo>
                  <a:lnTo>
                    <a:pt x="4313041" y="2031804"/>
                  </a:lnTo>
                  <a:lnTo>
                    <a:pt x="4316654" y="2142504"/>
                  </a:lnTo>
                  <a:lnTo>
                    <a:pt x="4320799" y="2254014"/>
                  </a:lnTo>
                  <a:lnTo>
                    <a:pt x="4325506" y="2366113"/>
                  </a:lnTo>
                  <a:lnTo>
                    <a:pt x="4330801" y="2478580"/>
                  </a:lnTo>
                  <a:lnTo>
                    <a:pt x="4336714" y="2591194"/>
                  </a:lnTo>
                  <a:lnTo>
                    <a:pt x="4343271" y="2703733"/>
                  </a:lnTo>
                  <a:lnTo>
                    <a:pt x="4350502" y="2815977"/>
                  </a:lnTo>
                  <a:lnTo>
                    <a:pt x="4358434" y="2927704"/>
                  </a:lnTo>
                  <a:lnTo>
                    <a:pt x="4367095" y="3038693"/>
                  </a:lnTo>
                  <a:lnTo>
                    <a:pt x="4371708" y="3093842"/>
                  </a:lnTo>
                  <a:lnTo>
                    <a:pt x="4376514" y="3148723"/>
                  </a:lnTo>
                  <a:lnTo>
                    <a:pt x="4381515" y="3203309"/>
                  </a:lnTo>
                  <a:lnTo>
                    <a:pt x="4386717" y="3257572"/>
                  </a:lnTo>
                  <a:lnTo>
                    <a:pt x="4392122" y="3311485"/>
                  </a:lnTo>
                  <a:lnTo>
                    <a:pt x="4397734" y="3365020"/>
                  </a:lnTo>
                  <a:lnTo>
                    <a:pt x="4403556" y="3418148"/>
                  </a:lnTo>
                  <a:lnTo>
                    <a:pt x="4409592" y="3470844"/>
                  </a:lnTo>
                  <a:lnTo>
                    <a:pt x="4415846" y="3523078"/>
                  </a:lnTo>
                  <a:lnTo>
                    <a:pt x="4422320" y="3574824"/>
                  </a:lnTo>
                  <a:lnTo>
                    <a:pt x="4429019" y="3626054"/>
                  </a:lnTo>
                  <a:lnTo>
                    <a:pt x="4435945" y="3676739"/>
                  </a:lnTo>
                  <a:lnTo>
                    <a:pt x="4443103" y="3726853"/>
                  </a:lnTo>
                  <a:lnTo>
                    <a:pt x="4450496" y="3776367"/>
                  </a:lnTo>
                  <a:lnTo>
                    <a:pt x="4458127" y="3825255"/>
                  </a:lnTo>
                  <a:lnTo>
                    <a:pt x="4466000" y="3873488"/>
                  </a:lnTo>
                  <a:lnTo>
                    <a:pt x="4474119" y="3921039"/>
                  </a:lnTo>
                  <a:lnTo>
                    <a:pt x="4482486" y="3967879"/>
                  </a:lnTo>
                  <a:lnTo>
                    <a:pt x="4491106" y="4013982"/>
                  </a:lnTo>
                  <a:lnTo>
                    <a:pt x="4499981" y="4059320"/>
                  </a:lnTo>
                  <a:lnTo>
                    <a:pt x="4509116" y="4103866"/>
                  </a:lnTo>
                  <a:lnTo>
                    <a:pt x="4518514" y="4147590"/>
                  </a:lnTo>
                  <a:lnTo>
                    <a:pt x="4528179" y="4190467"/>
                  </a:lnTo>
                  <a:lnTo>
                    <a:pt x="4538113" y="4232467"/>
                  </a:lnTo>
                  <a:lnTo>
                    <a:pt x="4548321" y="4273564"/>
                  </a:lnTo>
                  <a:lnTo>
                    <a:pt x="4558805" y="4313730"/>
                  </a:lnTo>
                  <a:lnTo>
                    <a:pt x="4569570" y="4352937"/>
                  </a:lnTo>
                  <a:lnTo>
                    <a:pt x="4580619" y="4391158"/>
                  </a:lnTo>
                  <a:lnTo>
                    <a:pt x="4591956" y="4428365"/>
                  </a:lnTo>
                  <a:lnTo>
                    <a:pt x="4615505" y="4499625"/>
                  </a:lnTo>
                  <a:lnTo>
                    <a:pt x="4627725" y="4533624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2182955" y="4145515"/>
            <a:ext cx="5062220" cy="4224020"/>
            <a:chOff x="12182955" y="4145515"/>
            <a:chExt cx="5062220" cy="4224020"/>
          </a:xfrm>
        </p:grpSpPr>
        <p:sp>
          <p:nvSpPr>
            <p:cNvPr id="9" name="object 9"/>
            <p:cNvSpPr/>
            <p:nvPr/>
          </p:nvSpPr>
          <p:spPr>
            <a:xfrm>
              <a:off x="12182955" y="4461717"/>
              <a:ext cx="5062220" cy="3907790"/>
            </a:xfrm>
            <a:custGeom>
              <a:avLst/>
              <a:gdLst/>
              <a:ahLst/>
              <a:cxnLst/>
              <a:rect l="l" t="t" r="r" b="b"/>
              <a:pathLst>
                <a:path w="5062219" h="3907790">
                  <a:moveTo>
                    <a:pt x="5062110" y="3907216"/>
                  </a:moveTo>
                  <a:lnTo>
                    <a:pt x="759143" y="3907216"/>
                  </a:lnTo>
                  <a:lnTo>
                    <a:pt x="339473" y="2892632"/>
                  </a:lnTo>
                  <a:lnTo>
                    <a:pt x="111967" y="1594425"/>
                  </a:lnTo>
                  <a:lnTo>
                    <a:pt x="18264" y="475808"/>
                  </a:lnTo>
                  <a:lnTo>
                    <a:pt x="0" y="0"/>
                  </a:lnTo>
                  <a:lnTo>
                    <a:pt x="849773" y="0"/>
                  </a:lnTo>
                  <a:lnTo>
                    <a:pt x="893560" y="508814"/>
                  </a:lnTo>
                  <a:lnTo>
                    <a:pt x="3248612" y="305717"/>
                  </a:lnTo>
                  <a:lnTo>
                    <a:pt x="3230724" y="154209"/>
                  </a:lnTo>
                  <a:lnTo>
                    <a:pt x="3192370" y="0"/>
                  </a:lnTo>
                  <a:lnTo>
                    <a:pt x="4302926" y="0"/>
                  </a:lnTo>
                  <a:lnTo>
                    <a:pt x="4321197" y="475808"/>
                  </a:lnTo>
                  <a:lnTo>
                    <a:pt x="4414914" y="1594425"/>
                  </a:lnTo>
                  <a:lnTo>
                    <a:pt x="4642432" y="2892632"/>
                  </a:lnTo>
                  <a:lnTo>
                    <a:pt x="5062110" y="3907216"/>
                  </a:lnTo>
                  <a:close/>
                </a:path>
              </a:pathLst>
            </a:custGeom>
            <a:solidFill>
              <a:srgbClr val="ABB8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992471" y="4145515"/>
              <a:ext cx="2463800" cy="826135"/>
            </a:xfrm>
            <a:custGeom>
              <a:avLst/>
              <a:gdLst/>
              <a:ahLst/>
              <a:cxnLst/>
              <a:rect l="l" t="t" r="r" b="b"/>
              <a:pathLst>
                <a:path w="2463800" h="826135">
                  <a:moveTo>
                    <a:pt x="66276" y="825930"/>
                  </a:moveTo>
                  <a:lnTo>
                    <a:pt x="67541" y="808055"/>
                  </a:lnTo>
                  <a:lnTo>
                    <a:pt x="67887" y="792000"/>
                  </a:lnTo>
                  <a:lnTo>
                    <a:pt x="67624" y="775970"/>
                  </a:lnTo>
                  <a:lnTo>
                    <a:pt x="64206" y="770464"/>
                  </a:lnTo>
                  <a:lnTo>
                    <a:pt x="55507" y="754917"/>
                  </a:lnTo>
                  <a:lnTo>
                    <a:pt x="43864" y="730784"/>
                  </a:lnTo>
                  <a:lnTo>
                    <a:pt x="31611" y="699521"/>
                  </a:lnTo>
                  <a:lnTo>
                    <a:pt x="24429" y="671576"/>
                  </a:lnTo>
                  <a:lnTo>
                    <a:pt x="24670" y="652951"/>
                  </a:lnTo>
                  <a:lnTo>
                    <a:pt x="29670" y="638340"/>
                  </a:lnTo>
                  <a:lnTo>
                    <a:pt x="36767" y="622436"/>
                  </a:lnTo>
                  <a:lnTo>
                    <a:pt x="37589" y="603617"/>
                  </a:lnTo>
                  <a:lnTo>
                    <a:pt x="30847" y="583521"/>
                  </a:lnTo>
                  <a:lnTo>
                    <a:pt x="24507" y="561735"/>
                  </a:lnTo>
                  <a:lnTo>
                    <a:pt x="26534" y="537845"/>
                  </a:lnTo>
                  <a:lnTo>
                    <a:pt x="30666" y="513042"/>
                  </a:lnTo>
                  <a:lnTo>
                    <a:pt x="28145" y="487985"/>
                  </a:lnTo>
                  <a:lnTo>
                    <a:pt x="23282" y="461468"/>
                  </a:lnTo>
                  <a:lnTo>
                    <a:pt x="20386" y="432286"/>
                  </a:lnTo>
                  <a:lnTo>
                    <a:pt x="17234" y="407888"/>
                  </a:lnTo>
                  <a:lnTo>
                    <a:pt x="10728" y="392611"/>
                  </a:lnTo>
                  <a:lnTo>
                    <a:pt x="3955" y="380671"/>
                  </a:lnTo>
                  <a:lnTo>
                    <a:pt x="0" y="366281"/>
                  </a:lnTo>
                  <a:lnTo>
                    <a:pt x="1083" y="345728"/>
                  </a:lnTo>
                  <a:lnTo>
                    <a:pt x="5726" y="321563"/>
                  </a:lnTo>
                  <a:lnTo>
                    <a:pt x="11461" y="297309"/>
                  </a:lnTo>
                  <a:lnTo>
                    <a:pt x="15825" y="276488"/>
                  </a:lnTo>
                  <a:lnTo>
                    <a:pt x="16637" y="262879"/>
                  </a:lnTo>
                  <a:lnTo>
                    <a:pt x="15924" y="245178"/>
                  </a:lnTo>
                  <a:lnTo>
                    <a:pt x="12454" y="202580"/>
                  </a:lnTo>
                  <a:lnTo>
                    <a:pt x="82895" y="196504"/>
                  </a:lnTo>
                  <a:lnTo>
                    <a:pt x="82974" y="197100"/>
                  </a:lnTo>
                  <a:lnTo>
                    <a:pt x="2300713" y="5877"/>
                  </a:lnTo>
                  <a:lnTo>
                    <a:pt x="2300713" y="5242"/>
                  </a:lnTo>
                  <a:lnTo>
                    <a:pt x="2361635" y="0"/>
                  </a:lnTo>
                  <a:lnTo>
                    <a:pt x="2360607" y="18789"/>
                  </a:lnTo>
                  <a:lnTo>
                    <a:pt x="2360009" y="36447"/>
                  </a:lnTo>
                  <a:lnTo>
                    <a:pt x="2359692" y="65210"/>
                  </a:lnTo>
                  <a:lnTo>
                    <a:pt x="2357690" y="92641"/>
                  </a:lnTo>
                  <a:lnTo>
                    <a:pt x="2353757" y="120243"/>
                  </a:lnTo>
                  <a:lnTo>
                    <a:pt x="2351275" y="145508"/>
                  </a:lnTo>
                  <a:lnTo>
                    <a:pt x="2353623" y="165924"/>
                  </a:lnTo>
                  <a:lnTo>
                    <a:pt x="2361042" y="191769"/>
                  </a:lnTo>
                  <a:lnTo>
                    <a:pt x="2369657" y="228280"/>
                  </a:lnTo>
                  <a:lnTo>
                    <a:pt x="2376681" y="265484"/>
                  </a:lnTo>
                  <a:lnTo>
                    <a:pt x="2379325" y="293406"/>
                  </a:lnTo>
                  <a:lnTo>
                    <a:pt x="2384178" y="318400"/>
                  </a:lnTo>
                  <a:lnTo>
                    <a:pt x="2397000" y="349343"/>
                  </a:lnTo>
                  <a:lnTo>
                    <a:pt x="2413666" y="379959"/>
                  </a:lnTo>
                  <a:lnTo>
                    <a:pt x="2430054" y="403970"/>
                  </a:lnTo>
                  <a:lnTo>
                    <a:pt x="2442047" y="430329"/>
                  </a:lnTo>
                  <a:lnTo>
                    <a:pt x="2449399" y="466752"/>
                  </a:lnTo>
                  <a:lnTo>
                    <a:pt x="2453613" y="505104"/>
                  </a:lnTo>
                  <a:lnTo>
                    <a:pt x="2456191" y="537250"/>
                  </a:lnTo>
                  <a:lnTo>
                    <a:pt x="2460276" y="575554"/>
                  </a:lnTo>
                  <a:lnTo>
                    <a:pt x="2462271" y="597521"/>
                  </a:lnTo>
                  <a:lnTo>
                    <a:pt x="2463291" y="619219"/>
                  </a:lnTo>
                  <a:lnTo>
                    <a:pt x="2391977" y="625375"/>
                  </a:lnTo>
                  <a:lnTo>
                    <a:pt x="2390900" y="600510"/>
                  </a:lnTo>
                  <a:lnTo>
                    <a:pt x="2388447" y="570882"/>
                  </a:lnTo>
                  <a:lnTo>
                    <a:pt x="2386322" y="539878"/>
                  </a:lnTo>
                  <a:lnTo>
                    <a:pt x="2386226" y="510880"/>
                  </a:lnTo>
                  <a:lnTo>
                    <a:pt x="2385454" y="484143"/>
                  </a:lnTo>
                  <a:lnTo>
                    <a:pt x="2381179" y="464891"/>
                  </a:lnTo>
                  <a:lnTo>
                    <a:pt x="2375729" y="451268"/>
                  </a:lnTo>
                  <a:lnTo>
                    <a:pt x="2371432" y="441420"/>
                  </a:lnTo>
                  <a:lnTo>
                    <a:pt x="2368232" y="427199"/>
                  </a:lnTo>
                  <a:lnTo>
                    <a:pt x="2365765" y="405454"/>
                  </a:lnTo>
                  <a:lnTo>
                    <a:pt x="2365894" y="381825"/>
                  </a:lnTo>
                  <a:lnTo>
                    <a:pt x="2370480" y="361952"/>
                  </a:lnTo>
                  <a:lnTo>
                    <a:pt x="2371845" y="353302"/>
                  </a:lnTo>
                  <a:lnTo>
                    <a:pt x="2369831" y="342339"/>
                  </a:lnTo>
                  <a:lnTo>
                    <a:pt x="2365354" y="329745"/>
                  </a:lnTo>
                  <a:lnTo>
                    <a:pt x="2359335" y="316202"/>
                  </a:lnTo>
                  <a:lnTo>
                    <a:pt x="72860" y="316202"/>
                  </a:lnTo>
                  <a:lnTo>
                    <a:pt x="70088" y="327287"/>
                  </a:lnTo>
                  <a:lnTo>
                    <a:pt x="69756" y="339206"/>
                  </a:lnTo>
                  <a:lnTo>
                    <a:pt x="70540" y="353553"/>
                  </a:lnTo>
                  <a:lnTo>
                    <a:pt x="71115" y="371921"/>
                  </a:lnTo>
                  <a:lnTo>
                    <a:pt x="70322" y="394089"/>
                  </a:lnTo>
                  <a:lnTo>
                    <a:pt x="68135" y="409753"/>
                  </a:lnTo>
                  <a:lnTo>
                    <a:pt x="65108" y="422178"/>
                  </a:lnTo>
                  <a:lnTo>
                    <a:pt x="61794" y="434629"/>
                  </a:lnTo>
                  <a:lnTo>
                    <a:pt x="61390" y="458695"/>
                  </a:lnTo>
                  <a:lnTo>
                    <a:pt x="63796" y="505936"/>
                  </a:lnTo>
                  <a:lnTo>
                    <a:pt x="67957" y="565963"/>
                  </a:lnTo>
                  <a:lnTo>
                    <a:pt x="72814" y="628386"/>
                  </a:lnTo>
                  <a:lnTo>
                    <a:pt x="80396" y="718862"/>
                  </a:lnTo>
                  <a:lnTo>
                    <a:pt x="86008" y="774804"/>
                  </a:lnTo>
                  <a:lnTo>
                    <a:pt x="88461" y="799980"/>
                  </a:lnTo>
                  <a:lnTo>
                    <a:pt x="90073" y="823865"/>
                  </a:lnTo>
                  <a:lnTo>
                    <a:pt x="66276" y="825930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2912062"/>
            <a:ext cx="10020299" cy="664844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 rot="21300000">
            <a:off x="12303566" y="5042969"/>
            <a:ext cx="4068316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15" baseline="-4115" dirty="0">
                <a:solidFill>
                  <a:srgbClr val="FF1616"/>
                </a:solidFill>
                <a:latin typeface="Trebuchet MS"/>
                <a:cs typeface="Trebuchet MS"/>
              </a:rPr>
              <a:t>Sist</a:t>
            </a:r>
            <a:r>
              <a:rPr sz="4050" spc="15" baseline="-3086" dirty="0">
                <a:solidFill>
                  <a:srgbClr val="FF1616"/>
                </a:solidFill>
                <a:latin typeface="Trebuchet MS"/>
                <a:cs typeface="Trebuchet MS"/>
              </a:rPr>
              <a:t>em</a:t>
            </a:r>
            <a:r>
              <a:rPr sz="4050" spc="15" baseline="-2057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4050" spc="-232" baseline="-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44" baseline="-2057" dirty="0">
                <a:solidFill>
                  <a:srgbClr val="FF1616"/>
                </a:solidFill>
                <a:latin typeface="Trebuchet MS"/>
                <a:cs typeface="Trebuchet MS"/>
              </a:rPr>
              <a:t>d</a:t>
            </a:r>
            <a:r>
              <a:rPr sz="4050" spc="44" baseline="-1028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4050" spc="-232" baseline="-1028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-37" baseline="-1028" dirty="0">
                <a:solidFill>
                  <a:srgbClr val="FF1616"/>
                </a:solidFill>
                <a:latin typeface="Trebuchet MS"/>
                <a:cs typeface="Trebuchet MS"/>
              </a:rPr>
              <a:t>v</a:t>
            </a:r>
            <a:r>
              <a:rPr sz="2700" spc="-25" dirty="0">
                <a:solidFill>
                  <a:srgbClr val="FF1616"/>
                </a:solidFill>
                <a:latin typeface="Trebuchet MS"/>
                <a:cs typeface="Trebuchet MS"/>
              </a:rPr>
              <a:t>ent</a:t>
            </a:r>
            <a:r>
              <a:rPr sz="4050" spc="-37" baseline="1028" dirty="0">
                <a:solidFill>
                  <a:srgbClr val="FF1616"/>
                </a:solidFill>
                <a:latin typeface="Trebuchet MS"/>
                <a:cs typeface="Trebuchet MS"/>
              </a:rPr>
              <a:t>ilaç</a:t>
            </a:r>
            <a:r>
              <a:rPr sz="4050" spc="-37" baseline="2057" dirty="0">
                <a:solidFill>
                  <a:srgbClr val="FF1616"/>
                </a:solidFill>
                <a:latin typeface="Trebuchet MS"/>
                <a:cs typeface="Trebuchet MS"/>
              </a:rPr>
              <a:t>ão</a:t>
            </a:r>
            <a:r>
              <a:rPr sz="4050" spc="-232" baseline="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60" baseline="3086" dirty="0">
                <a:solidFill>
                  <a:srgbClr val="FF1616"/>
                </a:solidFill>
                <a:latin typeface="Trebuchet MS"/>
                <a:cs typeface="Trebuchet MS"/>
              </a:rPr>
              <a:t>po</a:t>
            </a:r>
            <a:r>
              <a:rPr sz="4050" spc="60" baseline="4115" dirty="0">
                <a:solidFill>
                  <a:srgbClr val="FF1616"/>
                </a:solidFill>
                <a:latin typeface="Trebuchet MS"/>
                <a:cs typeface="Trebuchet MS"/>
              </a:rPr>
              <a:t>r</a:t>
            </a:r>
            <a:endParaRPr sz="4050" baseline="4115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 rot="21300000">
            <a:off x="12662475" y="5521378"/>
            <a:ext cx="3355760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baseline="-4115" dirty="0">
                <a:solidFill>
                  <a:srgbClr val="FF1616"/>
                </a:solidFill>
                <a:latin typeface="Trebuchet MS"/>
                <a:cs typeface="Trebuchet MS"/>
              </a:rPr>
              <a:t>exa</a:t>
            </a:r>
            <a:r>
              <a:rPr sz="4050" baseline="-3086" dirty="0">
                <a:solidFill>
                  <a:srgbClr val="FF1616"/>
                </a:solidFill>
                <a:latin typeface="Trebuchet MS"/>
                <a:cs typeface="Trebuchet MS"/>
              </a:rPr>
              <a:t>us</a:t>
            </a:r>
            <a:r>
              <a:rPr sz="4050" baseline="-2057" dirty="0">
                <a:solidFill>
                  <a:srgbClr val="FF1616"/>
                </a:solidFill>
                <a:latin typeface="Trebuchet MS"/>
                <a:cs typeface="Trebuchet MS"/>
              </a:rPr>
              <a:t>tão</a:t>
            </a:r>
            <a:r>
              <a:rPr sz="4050" spc="-240" baseline="-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15" baseline="-1028" dirty="0">
                <a:solidFill>
                  <a:srgbClr val="FF1616"/>
                </a:solidFill>
                <a:latin typeface="Trebuchet MS"/>
                <a:cs typeface="Trebuchet MS"/>
              </a:rPr>
              <a:t>em</a:t>
            </a:r>
            <a:r>
              <a:rPr sz="4050" spc="-240" baseline="-1028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700" spc="40" dirty="0">
                <a:solidFill>
                  <a:srgbClr val="FF1616"/>
                </a:solidFill>
                <a:latin typeface="Trebuchet MS"/>
                <a:cs typeface="Trebuchet MS"/>
              </a:rPr>
              <a:t>es</a:t>
            </a:r>
            <a:r>
              <a:rPr sz="4050" spc="60" baseline="1028" dirty="0">
                <a:solidFill>
                  <a:srgbClr val="FF1616"/>
                </a:solidFill>
                <a:latin typeface="Trebuchet MS"/>
                <a:cs typeface="Trebuchet MS"/>
              </a:rPr>
              <a:t>pa</a:t>
            </a:r>
            <a:r>
              <a:rPr sz="4050" spc="60" baseline="2057" dirty="0">
                <a:solidFill>
                  <a:srgbClr val="FF1616"/>
                </a:solidFill>
                <a:latin typeface="Trebuchet MS"/>
                <a:cs typeface="Trebuchet MS"/>
              </a:rPr>
              <a:t>ços</a:t>
            </a:r>
            <a:endParaRPr sz="4050" baseline="2057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21300000">
            <a:off x="12478069" y="5995228"/>
            <a:ext cx="3819707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-22" baseline="-4115" dirty="0">
                <a:solidFill>
                  <a:srgbClr val="FF1616"/>
                </a:solidFill>
                <a:latin typeface="Trebuchet MS"/>
                <a:cs typeface="Trebuchet MS"/>
              </a:rPr>
              <a:t>con</a:t>
            </a:r>
            <a:r>
              <a:rPr sz="4050" spc="-22" baseline="-3086" dirty="0">
                <a:solidFill>
                  <a:srgbClr val="FF1616"/>
                </a:solidFill>
                <a:latin typeface="Trebuchet MS"/>
                <a:cs typeface="Trebuchet MS"/>
              </a:rPr>
              <a:t>fin</a:t>
            </a:r>
            <a:r>
              <a:rPr sz="4050" spc="-22" baseline="-2057" dirty="0">
                <a:solidFill>
                  <a:srgbClr val="FF1616"/>
                </a:solidFill>
                <a:latin typeface="Trebuchet MS"/>
                <a:cs typeface="Trebuchet MS"/>
              </a:rPr>
              <a:t>ad</a:t>
            </a:r>
            <a:r>
              <a:rPr sz="4050" spc="-22" baseline="-1028" dirty="0">
                <a:solidFill>
                  <a:srgbClr val="FF1616"/>
                </a:solidFill>
                <a:latin typeface="Trebuchet MS"/>
                <a:cs typeface="Trebuchet MS"/>
              </a:rPr>
              <a:t>os,</a:t>
            </a:r>
            <a:r>
              <a:rPr sz="4050" spc="-240" baseline="-1028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700" dirty="0">
                <a:solidFill>
                  <a:srgbClr val="FF1616"/>
                </a:solidFill>
                <a:latin typeface="Trebuchet MS"/>
                <a:cs typeface="Trebuchet MS"/>
              </a:rPr>
              <a:t>cor</a:t>
            </a:r>
            <a:r>
              <a:rPr sz="4050" baseline="1028" dirty="0">
                <a:solidFill>
                  <a:srgbClr val="FF1616"/>
                </a:solidFill>
                <a:latin typeface="Trebuchet MS"/>
                <a:cs typeface="Trebuchet MS"/>
              </a:rPr>
              <a:t>rig</a:t>
            </a:r>
            <a:r>
              <a:rPr sz="4050" baseline="2057" dirty="0">
                <a:solidFill>
                  <a:srgbClr val="FF1616"/>
                </a:solidFill>
                <a:latin typeface="Trebuchet MS"/>
                <a:cs typeface="Trebuchet MS"/>
              </a:rPr>
              <a:t>ind</a:t>
            </a:r>
            <a:r>
              <a:rPr sz="4050" baseline="3086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4050" spc="-232" baseline="3086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187" baseline="3086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endParaRPr sz="4050" baseline="3086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21300000">
            <a:off x="12910157" y="6469074"/>
            <a:ext cx="3051452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-44" baseline="-2057" dirty="0">
                <a:solidFill>
                  <a:srgbClr val="FF1616"/>
                </a:solidFill>
                <a:latin typeface="Trebuchet MS"/>
                <a:cs typeface="Trebuchet MS"/>
              </a:rPr>
              <a:t>cur</a:t>
            </a:r>
            <a:r>
              <a:rPr sz="4050" spc="-44" baseline="-1028" dirty="0">
                <a:solidFill>
                  <a:srgbClr val="FF1616"/>
                </a:solidFill>
                <a:latin typeface="Trebuchet MS"/>
                <a:cs typeface="Trebuchet MS"/>
              </a:rPr>
              <a:t>to-</a:t>
            </a:r>
            <a:r>
              <a:rPr sz="2700" spc="-30" dirty="0">
                <a:solidFill>
                  <a:srgbClr val="FF1616"/>
                </a:solidFill>
                <a:latin typeface="Trebuchet MS"/>
                <a:cs typeface="Trebuchet MS"/>
              </a:rPr>
              <a:t>circ</a:t>
            </a:r>
            <a:r>
              <a:rPr sz="4050" spc="-44" baseline="1028" dirty="0">
                <a:solidFill>
                  <a:srgbClr val="FF1616"/>
                </a:solidFill>
                <a:latin typeface="Trebuchet MS"/>
                <a:cs typeface="Trebuchet MS"/>
              </a:rPr>
              <a:t>uit</a:t>
            </a:r>
            <a:r>
              <a:rPr sz="4050" spc="-44" baseline="2057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4050" spc="-254" baseline="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44" baseline="2057" dirty="0">
                <a:solidFill>
                  <a:srgbClr val="FF1616"/>
                </a:solidFill>
                <a:latin typeface="Trebuchet MS"/>
                <a:cs typeface="Trebuchet MS"/>
              </a:rPr>
              <a:t>d</a:t>
            </a:r>
            <a:r>
              <a:rPr sz="4050" spc="44" baseline="3086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4050" spc="-247" baseline="3086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-7" baseline="3086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4050" spc="-7" baseline="4115" dirty="0">
                <a:solidFill>
                  <a:srgbClr val="FF1616"/>
                </a:solidFill>
                <a:latin typeface="Trebuchet MS"/>
                <a:cs typeface="Trebuchet MS"/>
              </a:rPr>
              <a:t>r</a:t>
            </a:r>
            <a:endParaRPr sz="4050" baseline="4115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 rot="21300000">
            <a:off x="12589953" y="6942928"/>
            <a:ext cx="3786821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-22" baseline="-4115" dirty="0">
                <a:solidFill>
                  <a:srgbClr val="FF1616"/>
                </a:solidFill>
                <a:latin typeface="Trebuchet MS"/>
                <a:cs typeface="Trebuchet MS"/>
              </a:rPr>
              <a:t>me</a:t>
            </a:r>
            <a:r>
              <a:rPr sz="4050" spc="-22" baseline="-3086" dirty="0">
                <a:solidFill>
                  <a:srgbClr val="FF1616"/>
                </a:solidFill>
                <a:latin typeface="Trebuchet MS"/>
                <a:cs typeface="Trebuchet MS"/>
              </a:rPr>
              <a:t>dia</a:t>
            </a:r>
            <a:r>
              <a:rPr sz="4050" spc="-22" baseline="-2057" dirty="0">
                <a:solidFill>
                  <a:srgbClr val="FF1616"/>
                </a:solidFill>
                <a:latin typeface="Trebuchet MS"/>
                <a:cs typeface="Trebuchet MS"/>
              </a:rPr>
              <a:t>nte</a:t>
            </a:r>
            <a:r>
              <a:rPr sz="4050" spc="-232" baseline="-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75" baseline="-1028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4050" spc="-225" baseline="-1028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30" baseline="-1028" dirty="0">
                <a:solidFill>
                  <a:srgbClr val="FF1616"/>
                </a:solidFill>
                <a:latin typeface="Trebuchet MS"/>
                <a:cs typeface="Trebuchet MS"/>
              </a:rPr>
              <a:t>m</a:t>
            </a:r>
            <a:r>
              <a:rPr sz="2700" spc="20" dirty="0">
                <a:solidFill>
                  <a:srgbClr val="FF1616"/>
                </a:solidFill>
                <a:latin typeface="Trebuchet MS"/>
                <a:cs typeface="Trebuchet MS"/>
              </a:rPr>
              <a:t>ud</a:t>
            </a:r>
            <a:r>
              <a:rPr sz="4050" spc="30" baseline="1028" dirty="0">
                <a:solidFill>
                  <a:srgbClr val="FF1616"/>
                </a:solidFill>
                <a:latin typeface="Trebuchet MS"/>
                <a:cs typeface="Trebuchet MS"/>
              </a:rPr>
              <a:t>an</a:t>
            </a:r>
            <a:r>
              <a:rPr sz="4050" spc="30" baseline="2057" dirty="0">
                <a:solidFill>
                  <a:srgbClr val="FF1616"/>
                </a:solidFill>
                <a:latin typeface="Trebuchet MS"/>
                <a:cs typeface="Trebuchet MS"/>
              </a:rPr>
              <a:t>ça</a:t>
            </a:r>
            <a:r>
              <a:rPr sz="4050" spc="-225" baseline="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82" baseline="3086" dirty="0">
                <a:solidFill>
                  <a:srgbClr val="FF1616"/>
                </a:solidFill>
                <a:latin typeface="Trebuchet MS"/>
                <a:cs typeface="Trebuchet MS"/>
              </a:rPr>
              <a:t>da</a:t>
            </a:r>
            <a:endParaRPr sz="4050" baseline="3086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 rot="21300000">
            <a:off x="12779602" y="7416783"/>
            <a:ext cx="3502973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52" baseline="-4115" dirty="0">
                <a:solidFill>
                  <a:srgbClr val="FF1616"/>
                </a:solidFill>
                <a:latin typeface="Trebuchet MS"/>
                <a:cs typeface="Trebuchet MS"/>
              </a:rPr>
              <a:t>pos</a:t>
            </a:r>
            <a:r>
              <a:rPr sz="4050" spc="52" baseline="-3086" dirty="0">
                <a:solidFill>
                  <a:srgbClr val="FF1616"/>
                </a:solidFill>
                <a:latin typeface="Trebuchet MS"/>
                <a:cs typeface="Trebuchet MS"/>
              </a:rPr>
              <a:t>içã</a:t>
            </a:r>
            <a:r>
              <a:rPr sz="4050" spc="52" baseline="-2057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4050" spc="-247" baseline="-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142" baseline="-2057" dirty="0">
                <a:solidFill>
                  <a:srgbClr val="FF1616"/>
                </a:solidFill>
                <a:latin typeface="Trebuchet MS"/>
                <a:cs typeface="Trebuchet MS"/>
              </a:rPr>
              <a:t>d</a:t>
            </a:r>
            <a:r>
              <a:rPr sz="4050" spc="142" baseline="-1028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4050" spc="-240" baseline="-1028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-75" baseline="-1028" dirty="0">
                <a:solidFill>
                  <a:srgbClr val="FF1616"/>
                </a:solidFill>
                <a:latin typeface="Trebuchet MS"/>
                <a:cs typeface="Trebuchet MS"/>
              </a:rPr>
              <a:t>v</a:t>
            </a:r>
            <a:r>
              <a:rPr sz="2700" spc="-50" dirty="0">
                <a:solidFill>
                  <a:srgbClr val="FF1616"/>
                </a:solidFill>
                <a:latin typeface="Trebuchet MS"/>
                <a:cs typeface="Trebuchet MS"/>
              </a:rPr>
              <a:t>ent</a:t>
            </a:r>
            <a:r>
              <a:rPr sz="4050" spc="-75" baseline="1028" dirty="0">
                <a:solidFill>
                  <a:srgbClr val="FF1616"/>
                </a:solidFill>
                <a:latin typeface="Trebuchet MS"/>
                <a:cs typeface="Trebuchet MS"/>
              </a:rPr>
              <a:t>ilad</a:t>
            </a:r>
            <a:r>
              <a:rPr sz="4050" spc="-75" baseline="2057" dirty="0">
                <a:solidFill>
                  <a:srgbClr val="FF1616"/>
                </a:solidFill>
                <a:latin typeface="Trebuchet MS"/>
                <a:cs typeface="Trebuchet MS"/>
              </a:rPr>
              <a:t>or</a:t>
            </a:r>
            <a:r>
              <a:rPr sz="4050" spc="-75" baseline="3086" dirty="0">
                <a:solidFill>
                  <a:srgbClr val="FF1616"/>
                </a:solidFill>
                <a:latin typeface="Trebuchet MS"/>
                <a:cs typeface="Trebuchet MS"/>
              </a:rPr>
              <a:t>.</a:t>
            </a:r>
            <a:endParaRPr sz="4050" baseline="3086">
              <a:latin typeface="Trebuchet MS"/>
              <a:cs typeface="Trebuchet MS"/>
            </a:endParaRPr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AD501EF6-17C2-D627-062B-3FFE16A3F4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6005" y="1658803"/>
            <a:ext cx="8808085" cy="1061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800" spc="-229" dirty="0">
                <a:solidFill>
                  <a:srgbClr val="787E11"/>
                </a:solidFill>
              </a:rPr>
              <a:t>V</a:t>
            </a:r>
            <a:r>
              <a:rPr sz="6800" spc="-110" dirty="0">
                <a:solidFill>
                  <a:srgbClr val="787E11"/>
                </a:solidFill>
              </a:rPr>
              <a:t>E</a:t>
            </a:r>
            <a:r>
              <a:rPr sz="6800" spc="160" dirty="0">
                <a:solidFill>
                  <a:srgbClr val="787E11"/>
                </a:solidFill>
              </a:rPr>
              <a:t>N</a:t>
            </a:r>
            <a:r>
              <a:rPr sz="6800" spc="-415" dirty="0">
                <a:solidFill>
                  <a:srgbClr val="787E11"/>
                </a:solidFill>
              </a:rPr>
              <a:t>T</a:t>
            </a:r>
            <a:r>
              <a:rPr sz="6800" spc="35" dirty="0">
                <a:solidFill>
                  <a:srgbClr val="787E11"/>
                </a:solidFill>
              </a:rPr>
              <a:t>I</a:t>
            </a:r>
            <a:r>
              <a:rPr sz="6800" spc="-75" dirty="0">
                <a:solidFill>
                  <a:srgbClr val="787E11"/>
                </a:solidFill>
              </a:rPr>
              <a:t>L</a:t>
            </a:r>
            <a:r>
              <a:rPr sz="6800" spc="-120" dirty="0">
                <a:solidFill>
                  <a:srgbClr val="787E11"/>
                </a:solidFill>
              </a:rPr>
              <a:t>A</a:t>
            </a:r>
            <a:r>
              <a:rPr sz="6800" spc="-275" dirty="0">
                <a:solidFill>
                  <a:srgbClr val="787E11"/>
                </a:solidFill>
              </a:rPr>
              <a:t>Ç</a:t>
            </a:r>
            <a:r>
              <a:rPr sz="6800" spc="-120" dirty="0">
                <a:solidFill>
                  <a:srgbClr val="787E11"/>
                </a:solidFill>
              </a:rPr>
              <a:t>Ã</a:t>
            </a:r>
            <a:r>
              <a:rPr sz="6800" spc="114" dirty="0">
                <a:solidFill>
                  <a:srgbClr val="787E11"/>
                </a:solidFill>
              </a:rPr>
              <a:t>O</a:t>
            </a:r>
            <a:r>
              <a:rPr sz="6800" spc="-484" dirty="0">
                <a:solidFill>
                  <a:srgbClr val="787E11"/>
                </a:solidFill>
              </a:rPr>
              <a:t> </a:t>
            </a:r>
            <a:r>
              <a:rPr sz="6800" spc="420" dirty="0">
                <a:solidFill>
                  <a:srgbClr val="787E11"/>
                </a:solidFill>
              </a:rPr>
              <a:t>M</a:t>
            </a:r>
            <a:r>
              <a:rPr sz="6800" spc="-110" dirty="0">
                <a:solidFill>
                  <a:srgbClr val="787E11"/>
                </a:solidFill>
              </a:rPr>
              <a:t>E</a:t>
            </a:r>
            <a:r>
              <a:rPr sz="6800" spc="-275" dirty="0">
                <a:solidFill>
                  <a:srgbClr val="787E11"/>
                </a:solidFill>
              </a:rPr>
              <a:t>C</a:t>
            </a:r>
            <a:r>
              <a:rPr sz="6800" spc="-120" dirty="0">
                <a:solidFill>
                  <a:srgbClr val="787E11"/>
                </a:solidFill>
              </a:rPr>
              <a:t>Â</a:t>
            </a:r>
            <a:r>
              <a:rPr sz="6800" spc="160" dirty="0">
                <a:solidFill>
                  <a:srgbClr val="787E11"/>
                </a:solidFill>
              </a:rPr>
              <a:t>N</a:t>
            </a:r>
            <a:r>
              <a:rPr sz="6800" spc="35" dirty="0">
                <a:solidFill>
                  <a:srgbClr val="787E11"/>
                </a:solidFill>
              </a:rPr>
              <a:t>I</a:t>
            </a:r>
            <a:r>
              <a:rPr sz="6800" spc="-275" dirty="0">
                <a:solidFill>
                  <a:srgbClr val="787E11"/>
                </a:solidFill>
              </a:rPr>
              <a:t>C</a:t>
            </a:r>
            <a:r>
              <a:rPr sz="6800" spc="-50" dirty="0">
                <a:solidFill>
                  <a:srgbClr val="787E11"/>
                </a:solidFill>
              </a:rPr>
              <a:t>A</a:t>
            </a:r>
            <a:endParaRPr sz="6800" dirty="0">
              <a:solidFill>
                <a:srgbClr val="787E11"/>
              </a:solidFill>
            </a:endParaRPr>
          </a:p>
        </p:txBody>
      </p:sp>
      <p:sp>
        <p:nvSpPr>
          <p:cNvPr id="22" name="object 11">
            <a:extLst>
              <a:ext uri="{FF2B5EF4-FFF2-40B4-BE49-F238E27FC236}">
                <a16:creationId xmlns:a16="http://schemas.microsoft.com/office/drawing/2014/main" id="{8EAD0E7A-BF9E-2F64-D92C-2D69247ACBAB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8700" y="2912063"/>
            <a:ext cx="10778961" cy="6648450"/>
            <a:chOff x="1028700" y="2912063"/>
            <a:chExt cx="16230600" cy="6648450"/>
          </a:xfrm>
        </p:grpSpPr>
        <p:sp>
          <p:nvSpPr>
            <p:cNvPr id="3" name="object 3"/>
            <p:cNvSpPr/>
            <p:nvPr/>
          </p:nvSpPr>
          <p:spPr>
            <a:xfrm>
              <a:off x="1028700" y="2912063"/>
              <a:ext cx="16230600" cy="6648450"/>
            </a:xfrm>
            <a:custGeom>
              <a:avLst/>
              <a:gdLst/>
              <a:ahLst/>
              <a:cxnLst/>
              <a:rect l="l" t="t" r="r" b="b"/>
              <a:pathLst>
                <a:path w="16230600" h="6648450">
                  <a:moveTo>
                    <a:pt x="16230598" y="6648449"/>
                  </a:moveTo>
                  <a:lnTo>
                    <a:pt x="0" y="6648449"/>
                  </a:lnTo>
                  <a:lnTo>
                    <a:pt x="0" y="0"/>
                  </a:lnTo>
                  <a:lnTo>
                    <a:pt x="16230598" y="0"/>
                  </a:lnTo>
                  <a:lnTo>
                    <a:pt x="16230598" y="6648449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171293" y="4304213"/>
              <a:ext cx="4627880" cy="4533900"/>
            </a:xfrm>
            <a:custGeom>
              <a:avLst/>
              <a:gdLst/>
              <a:ahLst/>
              <a:cxnLst/>
              <a:rect l="l" t="t" r="r" b="b"/>
              <a:pathLst>
                <a:path w="4627880" h="4533900">
                  <a:moveTo>
                    <a:pt x="4627725" y="4533624"/>
                  </a:moveTo>
                  <a:lnTo>
                    <a:pt x="324759" y="4533624"/>
                  </a:lnTo>
                  <a:lnTo>
                    <a:pt x="94087" y="3358484"/>
                  </a:lnTo>
                  <a:lnTo>
                    <a:pt x="6654" y="1908790"/>
                  </a:lnTo>
                  <a:lnTo>
                    <a:pt x="0" y="677483"/>
                  </a:lnTo>
                  <a:lnTo>
                    <a:pt x="11662" y="157505"/>
                  </a:lnTo>
                  <a:lnTo>
                    <a:pt x="716428" y="464613"/>
                  </a:lnTo>
                  <a:lnTo>
                    <a:pt x="733583" y="418716"/>
                  </a:lnTo>
                  <a:lnTo>
                    <a:pt x="753224" y="369761"/>
                  </a:lnTo>
                  <a:lnTo>
                    <a:pt x="774693" y="319406"/>
                  </a:lnTo>
                  <a:lnTo>
                    <a:pt x="797330" y="269310"/>
                  </a:lnTo>
                  <a:lnTo>
                    <a:pt x="820477" y="221131"/>
                  </a:lnTo>
                  <a:lnTo>
                    <a:pt x="843474" y="176528"/>
                  </a:lnTo>
                  <a:lnTo>
                    <a:pt x="865662" y="137160"/>
                  </a:lnTo>
                  <a:lnTo>
                    <a:pt x="886383" y="104685"/>
                  </a:lnTo>
                  <a:lnTo>
                    <a:pt x="2472097" y="0"/>
                  </a:lnTo>
                  <a:lnTo>
                    <a:pt x="3204033" y="157505"/>
                  </a:lnTo>
                  <a:lnTo>
                    <a:pt x="3429356" y="379109"/>
                  </a:lnTo>
                  <a:lnTo>
                    <a:pt x="3342812" y="795033"/>
                  </a:lnTo>
                  <a:lnTo>
                    <a:pt x="1624704" y="860362"/>
                  </a:lnTo>
                  <a:lnTo>
                    <a:pt x="4313041" y="2031804"/>
                  </a:lnTo>
                  <a:lnTo>
                    <a:pt x="4316654" y="2142504"/>
                  </a:lnTo>
                  <a:lnTo>
                    <a:pt x="4320799" y="2254014"/>
                  </a:lnTo>
                  <a:lnTo>
                    <a:pt x="4325506" y="2366113"/>
                  </a:lnTo>
                  <a:lnTo>
                    <a:pt x="4330801" y="2478580"/>
                  </a:lnTo>
                  <a:lnTo>
                    <a:pt x="4336714" y="2591194"/>
                  </a:lnTo>
                  <a:lnTo>
                    <a:pt x="4343271" y="2703733"/>
                  </a:lnTo>
                  <a:lnTo>
                    <a:pt x="4350502" y="2815977"/>
                  </a:lnTo>
                  <a:lnTo>
                    <a:pt x="4358434" y="2927704"/>
                  </a:lnTo>
                  <a:lnTo>
                    <a:pt x="4367095" y="3038693"/>
                  </a:lnTo>
                  <a:lnTo>
                    <a:pt x="4371708" y="3093842"/>
                  </a:lnTo>
                  <a:lnTo>
                    <a:pt x="4376514" y="3148723"/>
                  </a:lnTo>
                  <a:lnTo>
                    <a:pt x="4381515" y="3203309"/>
                  </a:lnTo>
                  <a:lnTo>
                    <a:pt x="4386717" y="3257572"/>
                  </a:lnTo>
                  <a:lnTo>
                    <a:pt x="4392122" y="3311485"/>
                  </a:lnTo>
                  <a:lnTo>
                    <a:pt x="4397734" y="3365020"/>
                  </a:lnTo>
                  <a:lnTo>
                    <a:pt x="4403556" y="3418148"/>
                  </a:lnTo>
                  <a:lnTo>
                    <a:pt x="4409592" y="3470844"/>
                  </a:lnTo>
                  <a:lnTo>
                    <a:pt x="4415846" y="3523078"/>
                  </a:lnTo>
                  <a:lnTo>
                    <a:pt x="4422320" y="3574824"/>
                  </a:lnTo>
                  <a:lnTo>
                    <a:pt x="4429019" y="3626054"/>
                  </a:lnTo>
                  <a:lnTo>
                    <a:pt x="4435945" y="3676739"/>
                  </a:lnTo>
                  <a:lnTo>
                    <a:pt x="4443103" y="3726853"/>
                  </a:lnTo>
                  <a:lnTo>
                    <a:pt x="4450496" y="3776367"/>
                  </a:lnTo>
                  <a:lnTo>
                    <a:pt x="4458127" y="3825255"/>
                  </a:lnTo>
                  <a:lnTo>
                    <a:pt x="4466000" y="3873488"/>
                  </a:lnTo>
                  <a:lnTo>
                    <a:pt x="4474119" y="3921039"/>
                  </a:lnTo>
                  <a:lnTo>
                    <a:pt x="4482486" y="3967879"/>
                  </a:lnTo>
                  <a:lnTo>
                    <a:pt x="4491106" y="4013982"/>
                  </a:lnTo>
                  <a:lnTo>
                    <a:pt x="4499981" y="4059320"/>
                  </a:lnTo>
                  <a:lnTo>
                    <a:pt x="4509116" y="4103866"/>
                  </a:lnTo>
                  <a:lnTo>
                    <a:pt x="4518514" y="4147590"/>
                  </a:lnTo>
                  <a:lnTo>
                    <a:pt x="4528179" y="4190467"/>
                  </a:lnTo>
                  <a:lnTo>
                    <a:pt x="4538113" y="4232467"/>
                  </a:lnTo>
                  <a:lnTo>
                    <a:pt x="4548321" y="4273564"/>
                  </a:lnTo>
                  <a:lnTo>
                    <a:pt x="4558805" y="4313730"/>
                  </a:lnTo>
                  <a:lnTo>
                    <a:pt x="4569570" y="4352937"/>
                  </a:lnTo>
                  <a:lnTo>
                    <a:pt x="4580619" y="4391158"/>
                  </a:lnTo>
                  <a:lnTo>
                    <a:pt x="4591956" y="4428365"/>
                  </a:lnTo>
                  <a:lnTo>
                    <a:pt x="4615505" y="4499625"/>
                  </a:lnTo>
                  <a:lnTo>
                    <a:pt x="4627725" y="4533624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2182955" y="4145516"/>
            <a:ext cx="5062220" cy="4224020"/>
            <a:chOff x="12182955" y="4145516"/>
            <a:chExt cx="5062220" cy="4224020"/>
          </a:xfrm>
        </p:grpSpPr>
        <p:sp>
          <p:nvSpPr>
            <p:cNvPr id="9" name="object 9"/>
            <p:cNvSpPr/>
            <p:nvPr/>
          </p:nvSpPr>
          <p:spPr>
            <a:xfrm>
              <a:off x="12182955" y="4461718"/>
              <a:ext cx="5062220" cy="3907790"/>
            </a:xfrm>
            <a:custGeom>
              <a:avLst/>
              <a:gdLst/>
              <a:ahLst/>
              <a:cxnLst/>
              <a:rect l="l" t="t" r="r" b="b"/>
              <a:pathLst>
                <a:path w="5062219" h="3907790">
                  <a:moveTo>
                    <a:pt x="5062110" y="3907216"/>
                  </a:moveTo>
                  <a:lnTo>
                    <a:pt x="759143" y="3907216"/>
                  </a:lnTo>
                  <a:lnTo>
                    <a:pt x="339473" y="2892632"/>
                  </a:lnTo>
                  <a:lnTo>
                    <a:pt x="111967" y="1594425"/>
                  </a:lnTo>
                  <a:lnTo>
                    <a:pt x="18264" y="475808"/>
                  </a:lnTo>
                  <a:lnTo>
                    <a:pt x="0" y="0"/>
                  </a:lnTo>
                  <a:lnTo>
                    <a:pt x="849773" y="0"/>
                  </a:lnTo>
                  <a:lnTo>
                    <a:pt x="893560" y="508814"/>
                  </a:lnTo>
                  <a:lnTo>
                    <a:pt x="3248612" y="305717"/>
                  </a:lnTo>
                  <a:lnTo>
                    <a:pt x="3230724" y="154209"/>
                  </a:lnTo>
                  <a:lnTo>
                    <a:pt x="3192370" y="0"/>
                  </a:lnTo>
                  <a:lnTo>
                    <a:pt x="4302926" y="0"/>
                  </a:lnTo>
                  <a:lnTo>
                    <a:pt x="4321197" y="475808"/>
                  </a:lnTo>
                  <a:lnTo>
                    <a:pt x="4414914" y="1594425"/>
                  </a:lnTo>
                  <a:lnTo>
                    <a:pt x="4642432" y="2892632"/>
                  </a:lnTo>
                  <a:lnTo>
                    <a:pt x="5062110" y="3907216"/>
                  </a:lnTo>
                  <a:close/>
                </a:path>
              </a:pathLst>
            </a:custGeom>
            <a:solidFill>
              <a:srgbClr val="ABB8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992471" y="4145516"/>
              <a:ext cx="2463800" cy="826135"/>
            </a:xfrm>
            <a:custGeom>
              <a:avLst/>
              <a:gdLst/>
              <a:ahLst/>
              <a:cxnLst/>
              <a:rect l="l" t="t" r="r" b="b"/>
              <a:pathLst>
                <a:path w="2463800" h="826135">
                  <a:moveTo>
                    <a:pt x="66276" y="825930"/>
                  </a:moveTo>
                  <a:lnTo>
                    <a:pt x="67541" y="808055"/>
                  </a:lnTo>
                  <a:lnTo>
                    <a:pt x="67887" y="792000"/>
                  </a:lnTo>
                  <a:lnTo>
                    <a:pt x="67624" y="775970"/>
                  </a:lnTo>
                  <a:lnTo>
                    <a:pt x="64206" y="770464"/>
                  </a:lnTo>
                  <a:lnTo>
                    <a:pt x="55507" y="754917"/>
                  </a:lnTo>
                  <a:lnTo>
                    <a:pt x="43864" y="730784"/>
                  </a:lnTo>
                  <a:lnTo>
                    <a:pt x="31611" y="699521"/>
                  </a:lnTo>
                  <a:lnTo>
                    <a:pt x="24429" y="671576"/>
                  </a:lnTo>
                  <a:lnTo>
                    <a:pt x="24670" y="652951"/>
                  </a:lnTo>
                  <a:lnTo>
                    <a:pt x="29670" y="638340"/>
                  </a:lnTo>
                  <a:lnTo>
                    <a:pt x="36767" y="622436"/>
                  </a:lnTo>
                  <a:lnTo>
                    <a:pt x="37589" y="603617"/>
                  </a:lnTo>
                  <a:lnTo>
                    <a:pt x="30847" y="583521"/>
                  </a:lnTo>
                  <a:lnTo>
                    <a:pt x="24507" y="561735"/>
                  </a:lnTo>
                  <a:lnTo>
                    <a:pt x="26534" y="537845"/>
                  </a:lnTo>
                  <a:lnTo>
                    <a:pt x="30666" y="513042"/>
                  </a:lnTo>
                  <a:lnTo>
                    <a:pt x="28145" y="487985"/>
                  </a:lnTo>
                  <a:lnTo>
                    <a:pt x="23282" y="461468"/>
                  </a:lnTo>
                  <a:lnTo>
                    <a:pt x="20386" y="432286"/>
                  </a:lnTo>
                  <a:lnTo>
                    <a:pt x="17234" y="407888"/>
                  </a:lnTo>
                  <a:lnTo>
                    <a:pt x="10728" y="392611"/>
                  </a:lnTo>
                  <a:lnTo>
                    <a:pt x="3955" y="380671"/>
                  </a:lnTo>
                  <a:lnTo>
                    <a:pt x="0" y="366281"/>
                  </a:lnTo>
                  <a:lnTo>
                    <a:pt x="1083" y="345728"/>
                  </a:lnTo>
                  <a:lnTo>
                    <a:pt x="5726" y="321563"/>
                  </a:lnTo>
                  <a:lnTo>
                    <a:pt x="11461" y="297309"/>
                  </a:lnTo>
                  <a:lnTo>
                    <a:pt x="15825" y="276488"/>
                  </a:lnTo>
                  <a:lnTo>
                    <a:pt x="16637" y="262879"/>
                  </a:lnTo>
                  <a:lnTo>
                    <a:pt x="15924" y="245178"/>
                  </a:lnTo>
                  <a:lnTo>
                    <a:pt x="12454" y="202580"/>
                  </a:lnTo>
                  <a:lnTo>
                    <a:pt x="82895" y="196504"/>
                  </a:lnTo>
                  <a:lnTo>
                    <a:pt x="82974" y="197100"/>
                  </a:lnTo>
                  <a:lnTo>
                    <a:pt x="2300713" y="5877"/>
                  </a:lnTo>
                  <a:lnTo>
                    <a:pt x="2300713" y="5242"/>
                  </a:lnTo>
                  <a:lnTo>
                    <a:pt x="2361635" y="0"/>
                  </a:lnTo>
                  <a:lnTo>
                    <a:pt x="2360607" y="18789"/>
                  </a:lnTo>
                  <a:lnTo>
                    <a:pt x="2360009" y="36447"/>
                  </a:lnTo>
                  <a:lnTo>
                    <a:pt x="2359692" y="65210"/>
                  </a:lnTo>
                  <a:lnTo>
                    <a:pt x="2357690" y="92641"/>
                  </a:lnTo>
                  <a:lnTo>
                    <a:pt x="2353757" y="120243"/>
                  </a:lnTo>
                  <a:lnTo>
                    <a:pt x="2351275" y="145508"/>
                  </a:lnTo>
                  <a:lnTo>
                    <a:pt x="2353623" y="165924"/>
                  </a:lnTo>
                  <a:lnTo>
                    <a:pt x="2361042" y="191769"/>
                  </a:lnTo>
                  <a:lnTo>
                    <a:pt x="2369657" y="228280"/>
                  </a:lnTo>
                  <a:lnTo>
                    <a:pt x="2376681" y="265484"/>
                  </a:lnTo>
                  <a:lnTo>
                    <a:pt x="2379325" y="293406"/>
                  </a:lnTo>
                  <a:lnTo>
                    <a:pt x="2384178" y="318400"/>
                  </a:lnTo>
                  <a:lnTo>
                    <a:pt x="2397000" y="349343"/>
                  </a:lnTo>
                  <a:lnTo>
                    <a:pt x="2413666" y="379959"/>
                  </a:lnTo>
                  <a:lnTo>
                    <a:pt x="2430054" y="403970"/>
                  </a:lnTo>
                  <a:lnTo>
                    <a:pt x="2442047" y="430329"/>
                  </a:lnTo>
                  <a:lnTo>
                    <a:pt x="2449399" y="466752"/>
                  </a:lnTo>
                  <a:lnTo>
                    <a:pt x="2453613" y="505104"/>
                  </a:lnTo>
                  <a:lnTo>
                    <a:pt x="2456191" y="537250"/>
                  </a:lnTo>
                  <a:lnTo>
                    <a:pt x="2460276" y="575554"/>
                  </a:lnTo>
                  <a:lnTo>
                    <a:pt x="2462271" y="597521"/>
                  </a:lnTo>
                  <a:lnTo>
                    <a:pt x="2463291" y="619219"/>
                  </a:lnTo>
                  <a:lnTo>
                    <a:pt x="2391977" y="625375"/>
                  </a:lnTo>
                  <a:lnTo>
                    <a:pt x="2390900" y="600510"/>
                  </a:lnTo>
                  <a:lnTo>
                    <a:pt x="2388447" y="570882"/>
                  </a:lnTo>
                  <a:lnTo>
                    <a:pt x="2386322" y="539878"/>
                  </a:lnTo>
                  <a:lnTo>
                    <a:pt x="2386226" y="510880"/>
                  </a:lnTo>
                  <a:lnTo>
                    <a:pt x="2385454" y="484143"/>
                  </a:lnTo>
                  <a:lnTo>
                    <a:pt x="2381179" y="464891"/>
                  </a:lnTo>
                  <a:lnTo>
                    <a:pt x="2375729" y="451268"/>
                  </a:lnTo>
                  <a:lnTo>
                    <a:pt x="2371432" y="441420"/>
                  </a:lnTo>
                  <a:lnTo>
                    <a:pt x="2368232" y="427199"/>
                  </a:lnTo>
                  <a:lnTo>
                    <a:pt x="2365765" y="405454"/>
                  </a:lnTo>
                  <a:lnTo>
                    <a:pt x="2365894" y="381825"/>
                  </a:lnTo>
                  <a:lnTo>
                    <a:pt x="2370480" y="361952"/>
                  </a:lnTo>
                  <a:lnTo>
                    <a:pt x="2371845" y="353302"/>
                  </a:lnTo>
                  <a:lnTo>
                    <a:pt x="2369831" y="342339"/>
                  </a:lnTo>
                  <a:lnTo>
                    <a:pt x="2365354" y="329745"/>
                  </a:lnTo>
                  <a:lnTo>
                    <a:pt x="2359335" y="316202"/>
                  </a:lnTo>
                  <a:lnTo>
                    <a:pt x="72860" y="316202"/>
                  </a:lnTo>
                  <a:lnTo>
                    <a:pt x="70088" y="327287"/>
                  </a:lnTo>
                  <a:lnTo>
                    <a:pt x="69756" y="339206"/>
                  </a:lnTo>
                  <a:lnTo>
                    <a:pt x="70540" y="353553"/>
                  </a:lnTo>
                  <a:lnTo>
                    <a:pt x="71115" y="371921"/>
                  </a:lnTo>
                  <a:lnTo>
                    <a:pt x="70322" y="394089"/>
                  </a:lnTo>
                  <a:lnTo>
                    <a:pt x="68135" y="409753"/>
                  </a:lnTo>
                  <a:lnTo>
                    <a:pt x="65108" y="422178"/>
                  </a:lnTo>
                  <a:lnTo>
                    <a:pt x="61794" y="434629"/>
                  </a:lnTo>
                  <a:lnTo>
                    <a:pt x="61390" y="458695"/>
                  </a:lnTo>
                  <a:lnTo>
                    <a:pt x="63796" y="505936"/>
                  </a:lnTo>
                  <a:lnTo>
                    <a:pt x="67957" y="565963"/>
                  </a:lnTo>
                  <a:lnTo>
                    <a:pt x="72814" y="628386"/>
                  </a:lnTo>
                  <a:lnTo>
                    <a:pt x="80396" y="718862"/>
                  </a:lnTo>
                  <a:lnTo>
                    <a:pt x="86008" y="774804"/>
                  </a:lnTo>
                  <a:lnTo>
                    <a:pt x="88461" y="799980"/>
                  </a:lnTo>
                  <a:lnTo>
                    <a:pt x="90073" y="823865"/>
                  </a:lnTo>
                  <a:lnTo>
                    <a:pt x="66276" y="825930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2912063"/>
            <a:ext cx="10601324" cy="664844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 rot="21300000">
            <a:off x="12660818" y="5038423"/>
            <a:ext cx="3444206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15" baseline="-4115" dirty="0">
                <a:solidFill>
                  <a:srgbClr val="FF1616"/>
                </a:solidFill>
                <a:latin typeface="Trebuchet MS"/>
                <a:cs typeface="Trebuchet MS"/>
              </a:rPr>
              <a:t>Sist</a:t>
            </a:r>
            <a:r>
              <a:rPr sz="4050" spc="15" baseline="-3086" dirty="0">
                <a:solidFill>
                  <a:srgbClr val="FF1616"/>
                </a:solidFill>
                <a:latin typeface="Trebuchet MS"/>
                <a:cs typeface="Trebuchet MS"/>
              </a:rPr>
              <a:t>em</a:t>
            </a:r>
            <a:r>
              <a:rPr sz="4050" spc="15" baseline="-2057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4050" spc="-240" baseline="-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44" baseline="-2057" dirty="0">
                <a:solidFill>
                  <a:srgbClr val="FF1616"/>
                </a:solidFill>
                <a:latin typeface="Trebuchet MS"/>
                <a:cs typeface="Trebuchet MS"/>
              </a:rPr>
              <a:t>d</a:t>
            </a:r>
            <a:r>
              <a:rPr sz="4050" spc="44" baseline="-1028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4050" spc="-240" baseline="-1028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-37" baseline="-1028" dirty="0">
                <a:solidFill>
                  <a:srgbClr val="FF1616"/>
                </a:solidFill>
                <a:latin typeface="Trebuchet MS"/>
                <a:cs typeface="Trebuchet MS"/>
              </a:rPr>
              <a:t>v</a:t>
            </a:r>
            <a:r>
              <a:rPr sz="2700" spc="-25" dirty="0">
                <a:solidFill>
                  <a:srgbClr val="FF1616"/>
                </a:solidFill>
                <a:latin typeface="Trebuchet MS"/>
                <a:cs typeface="Trebuchet MS"/>
              </a:rPr>
              <a:t>ent</a:t>
            </a:r>
            <a:r>
              <a:rPr sz="4050" spc="-37" baseline="1028" dirty="0">
                <a:solidFill>
                  <a:srgbClr val="FF1616"/>
                </a:solidFill>
                <a:latin typeface="Trebuchet MS"/>
                <a:cs typeface="Trebuchet MS"/>
              </a:rPr>
              <a:t>ilaç</a:t>
            </a:r>
            <a:r>
              <a:rPr sz="4050" spc="-37" baseline="2057" dirty="0">
                <a:solidFill>
                  <a:srgbClr val="FF1616"/>
                </a:solidFill>
                <a:latin typeface="Trebuchet MS"/>
                <a:cs typeface="Trebuchet MS"/>
              </a:rPr>
              <a:t>ão</a:t>
            </a:r>
            <a:endParaRPr sz="4050" baseline="2057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 rot="21300000">
            <a:off x="12835424" y="5521374"/>
            <a:ext cx="3009811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60" baseline="-2057" dirty="0">
                <a:solidFill>
                  <a:srgbClr val="FF1616"/>
                </a:solidFill>
                <a:latin typeface="Trebuchet MS"/>
                <a:cs typeface="Trebuchet MS"/>
              </a:rPr>
              <a:t>po</a:t>
            </a:r>
            <a:r>
              <a:rPr sz="4050" spc="60" baseline="-1028" dirty="0">
                <a:solidFill>
                  <a:srgbClr val="FF1616"/>
                </a:solidFill>
                <a:latin typeface="Trebuchet MS"/>
                <a:cs typeface="Trebuchet MS"/>
              </a:rPr>
              <a:t>r</a:t>
            </a:r>
            <a:r>
              <a:rPr sz="4050" spc="-240" baseline="-1028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baseline="-1028" dirty="0">
                <a:solidFill>
                  <a:srgbClr val="FF1616"/>
                </a:solidFill>
                <a:latin typeface="Trebuchet MS"/>
                <a:cs typeface="Trebuchet MS"/>
              </a:rPr>
              <a:t>in</a:t>
            </a:r>
            <a:r>
              <a:rPr sz="2700" dirty="0">
                <a:solidFill>
                  <a:srgbClr val="FF1616"/>
                </a:solidFill>
                <a:latin typeface="Trebuchet MS"/>
                <a:cs typeface="Trebuchet MS"/>
              </a:rPr>
              <a:t>suf</a:t>
            </a:r>
            <a:r>
              <a:rPr sz="4050" baseline="1028" dirty="0">
                <a:solidFill>
                  <a:srgbClr val="FF1616"/>
                </a:solidFill>
                <a:latin typeface="Trebuchet MS"/>
                <a:cs typeface="Trebuchet MS"/>
              </a:rPr>
              <a:t>laç</a:t>
            </a:r>
            <a:r>
              <a:rPr sz="4050" baseline="2057" dirty="0">
                <a:solidFill>
                  <a:srgbClr val="FF1616"/>
                </a:solidFill>
                <a:latin typeface="Trebuchet MS"/>
                <a:cs typeface="Trebuchet MS"/>
              </a:rPr>
              <a:t>ão</a:t>
            </a:r>
            <a:r>
              <a:rPr sz="4050" spc="-240" baseline="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30" baseline="3086" dirty="0">
                <a:solidFill>
                  <a:srgbClr val="FF1616"/>
                </a:solidFill>
                <a:latin typeface="Trebuchet MS"/>
                <a:cs typeface="Trebuchet MS"/>
              </a:rPr>
              <a:t>com</a:t>
            </a:r>
            <a:endParaRPr sz="4050" baseline="3086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21300000">
            <a:off x="12380822" y="5995223"/>
            <a:ext cx="4014536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-7" baseline="-4115" dirty="0">
                <a:solidFill>
                  <a:srgbClr val="FF1616"/>
                </a:solidFill>
                <a:latin typeface="Trebuchet MS"/>
                <a:cs typeface="Trebuchet MS"/>
              </a:rPr>
              <a:t>abe</a:t>
            </a:r>
            <a:r>
              <a:rPr sz="4050" spc="-7" baseline="-3086" dirty="0">
                <a:solidFill>
                  <a:srgbClr val="FF1616"/>
                </a:solidFill>
                <a:latin typeface="Trebuchet MS"/>
                <a:cs typeface="Trebuchet MS"/>
              </a:rPr>
              <a:t>rtu</a:t>
            </a:r>
            <a:r>
              <a:rPr sz="4050" spc="-7" baseline="-2057" dirty="0">
                <a:solidFill>
                  <a:srgbClr val="FF1616"/>
                </a:solidFill>
                <a:latin typeface="Trebuchet MS"/>
                <a:cs typeface="Trebuchet MS"/>
              </a:rPr>
              <a:t>ras</a:t>
            </a:r>
            <a:r>
              <a:rPr sz="4050" spc="-225" baseline="-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15" baseline="-1028" dirty="0">
                <a:solidFill>
                  <a:srgbClr val="FF1616"/>
                </a:solidFill>
                <a:latin typeface="Trebuchet MS"/>
                <a:cs typeface="Trebuchet MS"/>
              </a:rPr>
              <a:t>ad</a:t>
            </a:r>
            <a:r>
              <a:rPr sz="2700" spc="10" dirty="0">
                <a:solidFill>
                  <a:srgbClr val="FF1616"/>
                </a:solidFill>
                <a:latin typeface="Trebuchet MS"/>
                <a:cs typeface="Trebuchet MS"/>
              </a:rPr>
              <a:t>ici</a:t>
            </a:r>
            <a:r>
              <a:rPr sz="4050" spc="15" baseline="1028" dirty="0">
                <a:solidFill>
                  <a:srgbClr val="FF1616"/>
                </a:solidFill>
                <a:latin typeface="Trebuchet MS"/>
                <a:cs typeface="Trebuchet MS"/>
              </a:rPr>
              <a:t>ona</a:t>
            </a:r>
            <a:r>
              <a:rPr sz="4050" spc="15" baseline="2057" dirty="0">
                <a:solidFill>
                  <a:srgbClr val="FF1616"/>
                </a:solidFill>
                <a:latin typeface="Trebuchet MS"/>
                <a:cs typeface="Trebuchet MS"/>
              </a:rPr>
              <a:t>is</a:t>
            </a:r>
            <a:r>
              <a:rPr sz="4050" spc="-217" baseline="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15" baseline="2057" dirty="0">
                <a:solidFill>
                  <a:srgbClr val="FF1616"/>
                </a:solidFill>
                <a:latin typeface="Trebuchet MS"/>
                <a:cs typeface="Trebuchet MS"/>
              </a:rPr>
              <a:t>p</a:t>
            </a:r>
            <a:r>
              <a:rPr sz="4050" spc="15" baseline="3086" dirty="0">
                <a:solidFill>
                  <a:srgbClr val="FF1616"/>
                </a:solidFill>
                <a:latin typeface="Trebuchet MS"/>
                <a:cs typeface="Trebuchet MS"/>
              </a:rPr>
              <a:t>ar</a:t>
            </a:r>
            <a:r>
              <a:rPr sz="4050" spc="15" baseline="4115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endParaRPr sz="4050" baseline="4115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21300000">
            <a:off x="12472275" y="6469074"/>
            <a:ext cx="3927233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-75" baseline="-4115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4050" spc="-60" baseline="-4115" dirty="0">
                <a:solidFill>
                  <a:srgbClr val="FF1616"/>
                </a:solidFill>
                <a:latin typeface="Trebuchet MS"/>
                <a:cs typeface="Trebuchet MS"/>
              </a:rPr>
              <a:t>v</a:t>
            </a:r>
            <a:r>
              <a:rPr sz="4050" spc="-82" baseline="-4115" dirty="0">
                <a:solidFill>
                  <a:srgbClr val="FF1616"/>
                </a:solidFill>
                <a:latin typeface="Trebuchet MS"/>
                <a:cs typeface="Trebuchet MS"/>
              </a:rPr>
              <a:t>i</a:t>
            </a:r>
            <a:r>
              <a:rPr sz="4050" spc="-217" baseline="-3086" dirty="0">
                <a:solidFill>
                  <a:srgbClr val="FF1616"/>
                </a:solidFill>
                <a:latin typeface="Trebuchet MS"/>
                <a:cs typeface="Trebuchet MS"/>
              </a:rPr>
              <a:t>t</a:t>
            </a:r>
            <a:r>
              <a:rPr sz="4050" spc="7" baseline="-3086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4050" spc="-15" baseline="-3086" dirty="0">
                <a:solidFill>
                  <a:srgbClr val="FF1616"/>
                </a:solidFill>
                <a:latin typeface="Trebuchet MS"/>
                <a:cs typeface="Trebuchet MS"/>
              </a:rPr>
              <a:t>r</a:t>
            </a:r>
            <a:r>
              <a:rPr sz="4050" spc="-217" baseline="-3086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187" baseline="-2057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4050" spc="-217" baseline="-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-142" baseline="-2057" dirty="0">
                <a:solidFill>
                  <a:srgbClr val="FF1616"/>
                </a:solidFill>
                <a:latin typeface="Trebuchet MS"/>
                <a:cs typeface="Trebuchet MS"/>
              </a:rPr>
              <a:t>c</a:t>
            </a:r>
            <a:r>
              <a:rPr sz="4050" spc="75" baseline="-1028" dirty="0">
                <a:solidFill>
                  <a:srgbClr val="FF1616"/>
                </a:solidFill>
                <a:latin typeface="Trebuchet MS"/>
                <a:cs typeface="Trebuchet MS"/>
              </a:rPr>
              <a:t>u</a:t>
            </a:r>
            <a:r>
              <a:rPr sz="4050" spc="-82" baseline="-1028" dirty="0">
                <a:solidFill>
                  <a:srgbClr val="FF1616"/>
                </a:solidFill>
                <a:latin typeface="Trebuchet MS"/>
                <a:cs typeface="Trebuchet MS"/>
              </a:rPr>
              <a:t>r</a:t>
            </a:r>
            <a:r>
              <a:rPr sz="4050" spc="-217" baseline="-1028" dirty="0">
                <a:solidFill>
                  <a:srgbClr val="FF1616"/>
                </a:solidFill>
                <a:latin typeface="Trebuchet MS"/>
                <a:cs typeface="Trebuchet MS"/>
              </a:rPr>
              <a:t>t</a:t>
            </a:r>
            <a:r>
              <a:rPr sz="2700" spc="80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2700" spc="50" dirty="0">
                <a:solidFill>
                  <a:srgbClr val="FF1616"/>
                </a:solidFill>
                <a:latin typeface="Trebuchet MS"/>
                <a:cs typeface="Trebuchet MS"/>
              </a:rPr>
              <a:t>-</a:t>
            </a:r>
            <a:r>
              <a:rPr sz="2700" spc="-95" dirty="0">
                <a:solidFill>
                  <a:srgbClr val="FF1616"/>
                </a:solidFill>
                <a:latin typeface="Trebuchet MS"/>
                <a:cs typeface="Trebuchet MS"/>
              </a:rPr>
              <a:t>c</a:t>
            </a:r>
            <a:r>
              <a:rPr sz="4050" spc="-82" baseline="1028" dirty="0">
                <a:solidFill>
                  <a:srgbClr val="FF1616"/>
                </a:solidFill>
                <a:latin typeface="Trebuchet MS"/>
                <a:cs typeface="Trebuchet MS"/>
              </a:rPr>
              <a:t>ir</a:t>
            </a:r>
            <a:r>
              <a:rPr sz="4050" spc="-142" baseline="1028" dirty="0">
                <a:solidFill>
                  <a:srgbClr val="FF1616"/>
                </a:solidFill>
                <a:latin typeface="Trebuchet MS"/>
                <a:cs typeface="Trebuchet MS"/>
              </a:rPr>
              <a:t>c</a:t>
            </a:r>
            <a:r>
              <a:rPr sz="4050" spc="75" baseline="1028" dirty="0">
                <a:solidFill>
                  <a:srgbClr val="FF1616"/>
                </a:solidFill>
                <a:latin typeface="Trebuchet MS"/>
                <a:cs typeface="Trebuchet MS"/>
              </a:rPr>
              <a:t>u</a:t>
            </a:r>
            <a:r>
              <a:rPr sz="4050" spc="-82" baseline="2057" dirty="0">
                <a:solidFill>
                  <a:srgbClr val="FF1616"/>
                </a:solidFill>
                <a:latin typeface="Trebuchet MS"/>
                <a:cs typeface="Trebuchet MS"/>
              </a:rPr>
              <a:t>i</a:t>
            </a:r>
            <a:r>
              <a:rPr sz="4050" spc="-217" baseline="2057" dirty="0">
                <a:solidFill>
                  <a:srgbClr val="FF1616"/>
                </a:solidFill>
                <a:latin typeface="Trebuchet MS"/>
                <a:cs typeface="Trebuchet MS"/>
              </a:rPr>
              <a:t>t</a:t>
            </a:r>
            <a:r>
              <a:rPr sz="4050" spc="187" baseline="2057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4050" spc="-217" baseline="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97" baseline="3086" dirty="0">
                <a:solidFill>
                  <a:srgbClr val="FF1616"/>
                </a:solidFill>
                <a:latin typeface="Trebuchet MS"/>
                <a:cs typeface="Trebuchet MS"/>
              </a:rPr>
              <a:t>d</a:t>
            </a:r>
            <a:r>
              <a:rPr sz="4050" spc="187" baseline="3086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endParaRPr sz="4050" baseline="3086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 rot="21300000">
            <a:off x="14247508" y="6942926"/>
            <a:ext cx="472092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2700" spc="5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2700" spc="-10" dirty="0">
                <a:solidFill>
                  <a:srgbClr val="FF1616"/>
                </a:solidFill>
                <a:latin typeface="Trebuchet MS"/>
                <a:cs typeface="Trebuchet MS"/>
              </a:rPr>
              <a:t>r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ABD7DC49-1297-8E49-578B-B41B66F8EE02}"/>
              </a:ext>
            </a:extLst>
          </p:cNvPr>
          <p:cNvSpPr txBox="1">
            <a:spLocks/>
          </p:cNvSpPr>
          <p:nvPr/>
        </p:nvSpPr>
        <p:spPr>
          <a:xfrm>
            <a:off x="1196005" y="1658803"/>
            <a:ext cx="8808085" cy="1061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pt-BR" sz="6800" kern="0" spc="-229">
                <a:solidFill>
                  <a:srgbClr val="787E11"/>
                </a:solidFill>
              </a:rPr>
              <a:t>V</a:t>
            </a:r>
            <a:r>
              <a:rPr lang="pt-BR" sz="6800" kern="0" spc="-110">
                <a:solidFill>
                  <a:srgbClr val="787E11"/>
                </a:solidFill>
              </a:rPr>
              <a:t>E</a:t>
            </a:r>
            <a:r>
              <a:rPr lang="pt-BR" sz="6800" kern="0" spc="160">
                <a:solidFill>
                  <a:srgbClr val="787E11"/>
                </a:solidFill>
              </a:rPr>
              <a:t>N</a:t>
            </a:r>
            <a:r>
              <a:rPr lang="pt-BR" sz="6800" kern="0" spc="-415">
                <a:solidFill>
                  <a:srgbClr val="787E11"/>
                </a:solidFill>
              </a:rPr>
              <a:t>T</a:t>
            </a:r>
            <a:r>
              <a:rPr lang="pt-BR" sz="6800" kern="0" spc="35">
                <a:solidFill>
                  <a:srgbClr val="787E11"/>
                </a:solidFill>
              </a:rPr>
              <a:t>I</a:t>
            </a:r>
            <a:r>
              <a:rPr lang="pt-BR" sz="6800" kern="0" spc="-75">
                <a:solidFill>
                  <a:srgbClr val="787E11"/>
                </a:solidFill>
              </a:rPr>
              <a:t>L</a:t>
            </a:r>
            <a:r>
              <a:rPr lang="pt-BR" sz="6800" kern="0" spc="-120">
                <a:solidFill>
                  <a:srgbClr val="787E11"/>
                </a:solidFill>
              </a:rPr>
              <a:t>A</a:t>
            </a:r>
            <a:r>
              <a:rPr lang="pt-BR" sz="6800" kern="0" spc="-275">
                <a:solidFill>
                  <a:srgbClr val="787E11"/>
                </a:solidFill>
              </a:rPr>
              <a:t>Ç</a:t>
            </a:r>
            <a:r>
              <a:rPr lang="pt-BR" sz="6800" kern="0" spc="-120">
                <a:solidFill>
                  <a:srgbClr val="787E11"/>
                </a:solidFill>
              </a:rPr>
              <a:t>Ã</a:t>
            </a:r>
            <a:r>
              <a:rPr lang="pt-BR" sz="6800" kern="0" spc="114">
                <a:solidFill>
                  <a:srgbClr val="787E11"/>
                </a:solidFill>
              </a:rPr>
              <a:t>O</a:t>
            </a:r>
            <a:r>
              <a:rPr lang="pt-BR" sz="6800" kern="0" spc="-484">
                <a:solidFill>
                  <a:srgbClr val="787E11"/>
                </a:solidFill>
              </a:rPr>
              <a:t> </a:t>
            </a:r>
            <a:r>
              <a:rPr lang="pt-BR" sz="6800" kern="0" spc="420">
                <a:solidFill>
                  <a:srgbClr val="787E11"/>
                </a:solidFill>
              </a:rPr>
              <a:t>M</a:t>
            </a:r>
            <a:r>
              <a:rPr lang="pt-BR" sz="6800" kern="0" spc="-110">
                <a:solidFill>
                  <a:srgbClr val="787E11"/>
                </a:solidFill>
              </a:rPr>
              <a:t>E</a:t>
            </a:r>
            <a:r>
              <a:rPr lang="pt-BR" sz="6800" kern="0" spc="-275">
                <a:solidFill>
                  <a:srgbClr val="787E11"/>
                </a:solidFill>
              </a:rPr>
              <a:t>C</a:t>
            </a:r>
            <a:r>
              <a:rPr lang="pt-BR" sz="6800" kern="0" spc="-120">
                <a:solidFill>
                  <a:srgbClr val="787E11"/>
                </a:solidFill>
              </a:rPr>
              <a:t>Â</a:t>
            </a:r>
            <a:r>
              <a:rPr lang="pt-BR" sz="6800" kern="0" spc="160">
                <a:solidFill>
                  <a:srgbClr val="787E11"/>
                </a:solidFill>
              </a:rPr>
              <a:t>N</a:t>
            </a:r>
            <a:r>
              <a:rPr lang="pt-BR" sz="6800" kern="0" spc="35">
                <a:solidFill>
                  <a:srgbClr val="787E11"/>
                </a:solidFill>
              </a:rPr>
              <a:t>I</a:t>
            </a:r>
            <a:r>
              <a:rPr lang="pt-BR" sz="6800" kern="0" spc="-275">
                <a:solidFill>
                  <a:srgbClr val="787E11"/>
                </a:solidFill>
              </a:rPr>
              <a:t>C</a:t>
            </a:r>
            <a:r>
              <a:rPr lang="pt-BR" sz="6800" kern="0" spc="-50">
                <a:solidFill>
                  <a:srgbClr val="787E11"/>
                </a:solidFill>
              </a:rPr>
              <a:t>A</a:t>
            </a:r>
            <a:endParaRPr lang="pt-BR" sz="6800" kern="0" dirty="0">
              <a:solidFill>
                <a:srgbClr val="787E11"/>
              </a:solidFill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437F06B5-6D44-F127-6B43-B9C315197D47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8700" y="2912060"/>
            <a:ext cx="10401575" cy="6648450"/>
            <a:chOff x="1028700" y="2912060"/>
            <a:chExt cx="16230600" cy="6648450"/>
          </a:xfrm>
        </p:grpSpPr>
        <p:sp>
          <p:nvSpPr>
            <p:cNvPr id="3" name="object 3"/>
            <p:cNvSpPr/>
            <p:nvPr/>
          </p:nvSpPr>
          <p:spPr>
            <a:xfrm>
              <a:off x="1028700" y="2912060"/>
              <a:ext cx="16230600" cy="6648450"/>
            </a:xfrm>
            <a:custGeom>
              <a:avLst/>
              <a:gdLst/>
              <a:ahLst/>
              <a:cxnLst/>
              <a:rect l="l" t="t" r="r" b="b"/>
              <a:pathLst>
                <a:path w="16230600" h="6648450">
                  <a:moveTo>
                    <a:pt x="16230598" y="6648449"/>
                  </a:moveTo>
                  <a:lnTo>
                    <a:pt x="0" y="6648449"/>
                  </a:lnTo>
                  <a:lnTo>
                    <a:pt x="0" y="0"/>
                  </a:lnTo>
                  <a:lnTo>
                    <a:pt x="16230598" y="0"/>
                  </a:lnTo>
                  <a:lnTo>
                    <a:pt x="16230598" y="6648449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171293" y="4304211"/>
              <a:ext cx="4627880" cy="4533900"/>
            </a:xfrm>
            <a:custGeom>
              <a:avLst/>
              <a:gdLst/>
              <a:ahLst/>
              <a:cxnLst/>
              <a:rect l="l" t="t" r="r" b="b"/>
              <a:pathLst>
                <a:path w="4627880" h="4533900">
                  <a:moveTo>
                    <a:pt x="4627725" y="4533624"/>
                  </a:moveTo>
                  <a:lnTo>
                    <a:pt x="324759" y="4533624"/>
                  </a:lnTo>
                  <a:lnTo>
                    <a:pt x="94087" y="3358484"/>
                  </a:lnTo>
                  <a:lnTo>
                    <a:pt x="6654" y="1908790"/>
                  </a:lnTo>
                  <a:lnTo>
                    <a:pt x="0" y="677483"/>
                  </a:lnTo>
                  <a:lnTo>
                    <a:pt x="11662" y="157505"/>
                  </a:lnTo>
                  <a:lnTo>
                    <a:pt x="716428" y="464613"/>
                  </a:lnTo>
                  <a:lnTo>
                    <a:pt x="733583" y="418716"/>
                  </a:lnTo>
                  <a:lnTo>
                    <a:pt x="753224" y="369761"/>
                  </a:lnTo>
                  <a:lnTo>
                    <a:pt x="774693" y="319406"/>
                  </a:lnTo>
                  <a:lnTo>
                    <a:pt x="797330" y="269310"/>
                  </a:lnTo>
                  <a:lnTo>
                    <a:pt x="820477" y="221131"/>
                  </a:lnTo>
                  <a:lnTo>
                    <a:pt x="843474" y="176528"/>
                  </a:lnTo>
                  <a:lnTo>
                    <a:pt x="865662" y="137160"/>
                  </a:lnTo>
                  <a:lnTo>
                    <a:pt x="886383" y="104685"/>
                  </a:lnTo>
                  <a:lnTo>
                    <a:pt x="2472097" y="0"/>
                  </a:lnTo>
                  <a:lnTo>
                    <a:pt x="3204033" y="157505"/>
                  </a:lnTo>
                  <a:lnTo>
                    <a:pt x="3429356" y="379109"/>
                  </a:lnTo>
                  <a:lnTo>
                    <a:pt x="3342812" y="795033"/>
                  </a:lnTo>
                  <a:lnTo>
                    <a:pt x="1624704" y="860362"/>
                  </a:lnTo>
                  <a:lnTo>
                    <a:pt x="4313041" y="2031804"/>
                  </a:lnTo>
                  <a:lnTo>
                    <a:pt x="4316654" y="2142504"/>
                  </a:lnTo>
                  <a:lnTo>
                    <a:pt x="4320799" y="2254014"/>
                  </a:lnTo>
                  <a:lnTo>
                    <a:pt x="4325506" y="2366113"/>
                  </a:lnTo>
                  <a:lnTo>
                    <a:pt x="4330801" y="2478580"/>
                  </a:lnTo>
                  <a:lnTo>
                    <a:pt x="4336714" y="2591194"/>
                  </a:lnTo>
                  <a:lnTo>
                    <a:pt x="4343271" y="2703733"/>
                  </a:lnTo>
                  <a:lnTo>
                    <a:pt x="4350502" y="2815977"/>
                  </a:lnTo>
                  <a:lnTo>
                    <a:pt x="4358434" y="2927704"/>
                  </a:lnTo>
                  <a:lnTo>
                    <a:pt x="4367095" y="3038693"/>
                  </a:lnTo>
                  <a:lnTo>
                    <a:pt x="4371708" y="3093842"/>
                  </a:lnTo>
                  <a:lnTo>
                    <a:pt x="4376514" y="3148723"/>
                  </a:lnTo>
                  <a:lnTo>
                    <a:pt x="4381515" y="3203309"/>
                  </a:lnTo>
                  <a:lnTo>
                    <a:pt x="4386717" y="3257572"/>
                  </a:lnTo>
                  <a:lnTo>
                    <a:pt x="4392122" y="3311485"/>
                  </a:lnTo>
                  <a:lnTo>
                    <a:pt x="4397734" y="3365020"/>
                  </a:lnTo>
                  <a:lnTo>
                    <a:pt x="4403556" y="3418148"/>
                  </a:lnTo>
                  <a:lnTo>
                    <a:pt x="4409592" y="3470844"/>
                  </a:lnTo>
                  <a:lnTo>
                    <a:pt x="4415846" y="3523078"/>
                  </a:lnTo>
                  <a:lnTo>
                    <a:pt x="4422320" y="3574824"/>
                  </a:lnTo>
                  <a:lnTo>
                    <a:pt x="4429019" y="3626054"/>
                  </a:lnTo>
                  <a:lnTo>
                    <a:pt x="4435945" y="3676739"/>
                  </a:lnTo>
                  <a:lnTo>
                    <a:pt x="4443103" y="3726853"/>
                  </a:lnTo>
                  <a:lnTo>
                    <a:pt x="4450496" y="3776367"/>
                  </a:lnTo>
                  <a:lnTo>
                    <a:pt x="4458127" y="3825255"/>
                  </a:lnTo>
                  <a:lnTo>
                    <a:pt x="4466000" y="3873488"/>
                  </a:lnTo>
                  <a:lnTo>
                    <a:pt x="4474119" y="3921039"/>
                  </a:lnTo>
                  <a:lnTo>
                    <a:pt x="4482486" y="3967879"/>
                  </a:lnTo>
                  <a:lnTo>
                    <a:pt x="4491106" y="4013982"/>
                  </a:lnTo>
                  <a:lnTo>
                    <a:pt x="4499981" y="4059320"/>
                  </a:lnTo>
                  <a:lnTo>
                    <a:pt x="4509116" y="4103866"/>
                  </a:lnTo>
                  <a:lnTo>
                    <a:pt x="4518514" y="4147590"/>
                  </a:lnTo>
                  <a:lnTo>
                    <a:pt x="4528179" y="4190467"/>
                  </a:lnTo>
                  <a:lnTo>
                    <a:pt x="4538113" y="4232467"/>
                  </a:lnTo>
                  <a:lnTo>
                    <a:pt x="4548321" y="4273564"/>
                  </a:lnTo>
                  <a:lnTo>
                    <a:pt x="4558805" y="4313730"/>
                  </a:lnTo>
                  <a:lnTo>
                    <a:pt x="4569570" y="4352937"/>
                  </a:lnTo>
                  <a:lnTo>
                    <a:pt x="4580619" y="4391158"/>
                  </a:lnTo>
                  <a:lnTo>
                    <a:pt x="4591956" y="4428365"/>
                  </a:lnTo>
                  <a:lnTo>
                    <a:pt x="4615505" y="4499625"/>
                  </a:lnTo>
                  <a:lnTo>
                    <a:pt x="4627725" y="4533624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2182955" y="4145514"/>
            <a:ext cx="5062220" cy="4224020"/>
            <a:chOff x="12182955" y="4145514"/>
            <a:chExt cx="5062220" cy="4224020"/>
          </a:xfrm>
        </p:grpSpPr>
        <p:sp>
          <p:nvSpPr>
            <p:cNvPr id="9" name="object 9"/>
            <p:cNvSpPr/>
            <p:nvPr/>
          </p:nvSpPr>
          <p:spPr>
            <a:xfrm>
              <a:off x="12182955" y="4461717"/>
              <a:ext cx="5062220" cy="3907790"/>
            </a:xfrm>
            <a:custGeom>
              <a:avLst/>
              <a:gdLst/>
              <a:ahLst/>
              <a:cxnLst/>
              <a:rect l="l" t="t" r="r" b="b"/>
              <a:pathLst>
                <a:path w="5062219" h="3907790">
                  <a:moveTo>
                    <a:pt x="5062110" y="3907216"/>
                  </a:moveTo>
                  <a:lnTo>
                    <a:pt x="759143" y="3907216"/>
                  </a:lnTo>
                  <a:lnTo>
                    <a:pt x="339473" y="2892632"/>
                  </a:lnTo>
                  <a:lnTo>
                    <a:pt x="111967" y="1594425"/>
                  </a:lnTo>
                  <a:lnTo>
                    <a:pt x="18264" y="475808"/>
                  </a:lnTo>
                  <a:lnTo>
                    <a:pt x="0" y="0"/>
                  </a:lnTo>
                  <a:lnTo>
                    <a:pt x="849773" y="0"/>
                  </a:lnTo>
                  <a:lnTo>
                    <a:pt x="893560" y="508814"/>
                  </a:lnTo>
                  <a:lnTo>
                    <a:pt x="3248612" y="305717"/>
                  </a:lnTo>
                  <a:lnTo>
                    <a:pt x="3230724" y="154209"/>
                  </a:lnTo>
                  <a:lnTo>
                    <a:pt x="3192370" y="0"/>
                  </a:lnTo>
                  <a:lnTo>
                    <a:pt x="4302926" y="0"/>
                  </a:lnTo>
                  <a:lnTo>
                    <a:pt x="4321197" y="475808"/>
                  </a:lnTo>
                  <a:lnTo>
                    <a:pt x="4414914" y="1594425"/>
                  </a:lnTo>
                  <a:lnTo>
                    <a:pt x="4642432" y="2892632"/>
                  </a:lnTo>
                  <a:lnTo>
                    <a:pt x="5062110" y="3907216"/>
                  </a:lnTo>
                  <a:close/>
                </a:path>
              </a:pathLst>
            </a:custGeom>
            <a:solidFill>
              <a:srgbClr val="ABB8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992471" y="4145514"/>
              <a:ext cx="2463800" cy="826135"/>
            </a:xfrm>
            <a:custGeom>
              <a:avLst/>
              <a:gdLst/>
              <a:ahLst/>
              <a:cxnLst/>
              <a:rect l="l" t="t" r="r" b="b"/>
              <a:pathLst>
                <a:path w="2463800" h="826135">
                  <a:moveTo>
                    <a:pt x="66276" y="825930"/>
                  </a:moveTo>
                  <a:lnTo>
                    <a:pt x="67541" y="808055"/>
                  </a:lnTo>
                  <a:lnTo>
                    <a:pt x="67887" y="792000"/>
                  </a:lnTo>
                  <a:lnTo>
                    <a:pt x="67624" y="775970"/>
                  </a:lnTo>
                  <a:lnTo>
                    <a:pt x="64206" y="770464"/>
                  </a:lnTo>
                  <a:lnTo>
                    <a:pt x="55507" y="754917"/>
                  </a:lnTo>
                  <a:lnTo>
                    <a:pt x="43864" y="730784"/>
                  </a:lnTo>
                  <a:lnTo>
                    <a:pt x="31611" y="699521"/>
                  </a:lnTo>
                  <a:lnTo>
                    <a:pt x="24429" y="671576"/>
                  </a:lnTo>
                  <a:lnTo>
                    <a:pt x="24670" y="652951"/>
                  </a:lnTo>
                  <a:lnTo>
                    <a:pt x="29670" y="638340"/>
                  </a:lnTo>
                  <a:lnTo>
                    <a:pt x="36767" y="622436"/>
                  </a:lnTo>
                  <a:lnTo>
                    <a:pt x="37589" y="603617"/>
                  </a:lnTo>
                  <a:lnTo>
                    <a:pt x="30847" y="583521"/>
                  </a:lnTo>
                  <a:lnTo>
                    <a:pt x="24507" y="561735"/>
                  </a:lnTo>
                  <a:lnTo>
                    <a:pt x="26534" y="537845"/>
                  </a:lnTo>
                  <a:lnTo>
                    <a:pt x="30666" y="513042"/>
                  </a:lnTo>
                  <a:lnTo>
                    <a:pt x="28145" y="487985"/>
                  </a:lnTo>
                  <a:lnTo>
                    <a:pt x="23282" y="461468"/>
                  </a:lnTo>
                  <a:lnTo>
                    <a:pt x="20386" y="432286"/>
                  </a:lnTo>
                  <a:lnTo>
                    <a:pt x="17234" y="407888"/>
                  </a:lnTo>
                  <a:lnTo>
                    <a:pt x="10728" y="392611"/>
                  </a:lnTo>
                  <a:lnTo>
                    <a:pt x="3955" y="380671"/>
                  </a:lnTo>
                  <a:lnTo>
                    <a:pt x="0" y="366281"/>
                  </a:lnTo>
                  <a:lnTo>
                    <a:pt x="1083" y="345728"/>
                  </a:lnTo>
                  <a:lnTo>
                    <a:pt x="5726" y="321563"/>
                  </a:lnTo>
                  <a:lnTo>
                    <a:pt x="11461" y="297309"/>
                  </a:lnTo>
                  <a:lnTo>
                    <a:pt x="15825" y="276488"/>
                  </a:lnTo>
                  <a:lnTo>
                    <a:pt x="16637" y="262879"/>
                  </a:lnTo>
                  <a:lnTo>
                    <a:pt x="15924" y="245178"/>
                  </a:lnTo>
                  <a:lnTo>
                    <a:pt x="12454" y="202580"/>
                  </a:lnTo>
                  <a:lnTo>
                    <a:pt x="82895" y="196504"/>
                  </a:lnTo>
                  <a:lnTo>
                    <a:pt x="82974" y="197100"/>
                  </a:lnTo>
                  <a:lnTo>
                    <a:pt x="2300713" y="5877"/>
                  </a:lnTo>
                  <a:lnTo>
                    <a:pt x="2300713" y="5242"/>
                  </a:lnTo>
                  <a:lnTo>
                    <a:pt x="2361635" y="0"/>
                  </a:lnTo>
                  <a:lnTo>
                    <a:pt x="2360607" y="18789"/>
                  </a:lnTo>
                  <a:lnTo>
                    <a:pt x="2360009" y="36447"/>
                  </a:lnTo>
                  <a:lnTo>
                    <a:pt x="2359692" y="65210"/>
                  </a:lnTo>
                  <a:lnTo>
                    <a:pt x="2357690" y="92641"/>
                  </a:lnTo>
                  <a:lnTo>
                    <a:pt x="2353757" y="120243"/>
                  </a:lnTo>
                  <a:lnTo>
                    <a:pt x="2351275" y="145508"/>
                  </a:lnTo>
                  <a:lnTo>
                    <a:pt x="2353623" y="165924"/>
                  </a:lnTo>
                  <a:lnTo>
                    <a:pt x="2361042" y="191769"/>
                  </a:lnTo>
                  <a:lnTo>
                    <a:pt x="2369657" y="228280"/>
                  </a:lnTo>
                  <a:lnTo>
                    <a:pt x="2376681" y="265484"/>
                  </a:lnTo>
                  <a:lnTo>
                    <a:pt x="2379325" y="293406"/>
                  </a:lnTo>
                  <a:lnTo>
                    <a:pt x="2384178" y="318400"/>
                  </a:lnTo>
                  <a:lnTo>
                    <a:pt x="2397000" y="349343"/>
                  </a:lnTo>
                  <a:lnTo>
                    <a:pt x="2413666" y="379959"/>
                  </a:lnTo>
                  <a:lnTo>
                    <a:pt x="2430054" y="403970"/>
                  </a:lnTo>
                  <a:lnTo>
                    <a:pt x="2442047" y="430329"/>
                  </a:lnTo>
                  <a:lnTo>
                    <a:pt x="2449399" y="466752"/>
                  </a:lnTo>
                  <a:lnTo>
                    <a:pt x="2453613" y="505104"/>
                  </a:lnTo>
                  <a:lnTo>
                    <a:pt x="2456191" y="537250"/>
                  </a:lnTo>
                  <a:lnTo>
                    <a:pt x="2460276" y="575554"/>
                  </a:lnTo>
                  <a:lnTo>
                    <a:pt x="2462271" y="597521"/>
                  </a:lnTo>
                  <a:lnTo>
                    <a:pt x="2463291" y="619219"/>
                  </a:lnTo>
                  <a:lnTo>
                    <a:pt x="2391977" y="625375"/>
                  </a:lnTo>
                  <a:lnTo>
                    <a:pt x="2390900" y="600510"/>
                  </a:lnTo>
                  <a:lnTo>
                    <a:pt x="2388447" y="570882"/>
                  </a:lnTo>
                  <a:lnTo>
                    <a:pt x="2386322" y="539878"/>
                  </a:lnTo>
                  <a:lnTo>
                    <a:pt x="2386226" y="510880"/>
                  </a:lnTo>
                  <a:lnTo>
                    <a:pt x="2385454" y="484143"/>
                  </a:lnTo>
                  <a:lnTo>
                    <a:pt x="2381179" y="464891"/>
                  </a:lnTo>
                  <a:lnTo>
                    <a:pt x="2375729" y="451268"/>
                  </a:lnTo>
                  <a:lnTo>
                    <a:pt x="2371432" y="441420"/>
                  </a:lnTo>
                  <a:lnTo>
                    <a:pt x="2368232" y="427199"/>
                  </a:lnTo>
                  <a:lnTo>
                    <a:pt x="2365765" y="405454"/>
                  </a:lnTo>
                  <a:lnTo>
                    <a:pt x="2365894" y="381825"/>
                  </a:lnTo>
                  <a:lnTo>
                    <a:pt x="2370480" y="361952"/>
                  </a:lnTo>
                  <a:lnTo>
                    <a:pt x="2371845" y="353302"/>
                  </a:lnTo>
                  <a:lnTo>
                    <a:pt x="2369831" y="342339"/>
                  </a:lnTo>
                  <a:lnTo>
                    <a:pt x="2365354" y="329745"/>
                  </a:lnTo>
                  <a:lnTo>
                    <a:pt x="2359335" y="316202"/>
                  </a:lnTo>
                  <a:lnTo>
                    <a:pt x="72860" y="316202"/>
                  </a:lnTo>
                  <a:lnTo>
                    <a:pt x="70088" y="327287"/>
                  </a:lnTo>
                  <a:lnTo>
                    <a:pt x="69756" y="339206"/>
                  </a:lnTo>
                  <a:lnTo>
                    <a:pt x="70540" y="353553"/>
                  </a:lnTo>
                  <a:lnTo>
                    <a:pt x="71115" y="371921"/>
                  </a:lnTo>
                  <a:lnTo>
                    <a:pt x="70322" y="394089"/>
                  </a:lnTo>
                  <a:lnTo>
                    <a:pt x="68135" y="409753"/>
                  </a:lnTo>
                  <a:lnTo>
                    <a:pt x="65108" y="422178"/>
                  </a:lnTo>
                  <a:lnTo>
                    <a:pt x="61794" y="434629"/>
                  </a:lnTo>
                  <a:lnTo>
                    <a:pt x="61390" y="458695"/>
                  </a:lnTo>
                  <a:lnTo>
                    <a:pt x="63796" y="505936"/>
                  </a:lnTo>
                  <a:lnTo>
                    <a:pt x="67957" y="565963"/>
                  </a:lnTo>
                  <a:lnTo>
                    <a:pt x="72814" y="628386"/>
                  </a:lnTo>
                  <a:lnTo>
                    <a:pt x="80396" y="718862"/>
                  </a:lnTo>
                  <a:lnTo>
                    <a:pt x="86008" y="774804"/>
                  </a:lnTo>
                  <a:lnTo>
                    <a:pt x="88461" y="799980"/>
                  </a:lnTo>
                  <a:lnTo>
                    <a:pt x="90073" y="823865"/>
                  </a:lnTo>
                  <a:lnTo>
                    <a:pt x="66276" y="825930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3015370"/>
            <a:ext cx="10648949" cy="657224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 rot="21300000">
            <a:off x="12303567" y="5042968"/>
            <a:ext cx="4068316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15" baseline="-4115" dirty="0">
                <a:solidFill>
                  <a:srgbClr val="FF1616"/>
                </a:solidFill>
                <a:latin typeface="Trebuchet MS"/>
                <a:cs typeface="Trebuchet MS"/>
              </a:rPr>
              <a:t>Sist</a:t>
            </a:r>
            <a:r>
              <a:rPr sz="4050" spc="15" baseline="-3086" dirty="0">
                <a:solidFill>
                  <a:srgbClr val="FF1616"/>
                </a:solidFill>
                <a:latin typeface="Trebuchet MS"/>
                <a:cs typeface="Trebuchet MS"/>
              </a:rPr>
              <a:t>em</a:t>
            </a:r>
            <a:r>
              <a:rPr sz="4050" spc="15" baseline="-2057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4050" spc="-232" baseline="-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44" baseline="-2057" dirty="0">
                <a:solidFill>
                  <a:srgbClr val="FF1616"/>
                </a:solidFill>
                <a:latin typeface="Trebuchet MS"/>
                <a:cs typeface="Trebuchet MS"/>
              </a:rPr>
              <a:t>d</a:t>
            </a:r>
            <a:r>
              <a:rPr sz="4050" spc="44" baseline="-1028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4050" spc="-232" baseline="-1028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-37" baseline="-1028" dirty="0">
                <a:solidFill>
                  <a:srgbClr val="FF1616"/>
                </a:solidFill>
                <a:latin typeface="Trebuchet MS"/>
                <a:cs typeface="Trebuchet MS"/>
              </a:rPr>
              <a:t>v</a:t>
            </a:r>
            <a:r>
              <a:rPr sz="2700" spc="-25" dirty="0">
                <a:solidFill>
                  <a:srgbClr val="FF1616"/>
                </a:solidFill>
                <a:latin typeface="Trebuchet MS"/>
                <a:cs typeface="Trebuchet MS"/>
              </a:rPr>
              <a:t>ent</a:t>
            </a:r>
            <a:r>
              <a:rPr sz="4050" spc="-37" baseline="1028" dirty="0">
                <a:solidFill>
                  <a:srgbClr val="FF1616"/>
                </a:solidFill>
                <a:latin typeface="Trebuchet MS"/>
                <a:cs typeface="Trebuchet MS"/>
              </a:rPr>
              <a:t>ilaç</a:t>
            </a:r>
            <a:r>
              <a:rPr sz="4050" spc="-37" baseline="2057" dirty="0">
                <a:solidFill>
                  <a:srgbClr val="FF1616"/>
                </a:solidFill>
                <a:latin typeface="Trebuchet MS"/>
                <a:cs typeface="Trebuchet MS"/>
              </a:rPr>
              <a:t>ão</a:t>
            </a:r>
            <a:r>
              <a:rPr sz="4050" spc="-232" baseline="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60" baseline="3086" dirty="0">
                <a:solidFill>
                  <a:srgbClr val="FF1616"/>
                </a:solidFill>
                <a:latin typeface="Trebuchet MS"/>
                <a:cs typeface="Trebuchet MS"/>
              </a:rPr>
              <a:t>po</a:t>
            </a:r>
            <a:r>
              <a:rPr sz="4050" spc="60" baseline="4115" dirty="0">
                <a:solidFill>
                  <a:srgbClr val="FF1616"/>
                </a:solidFill>
                <a:latin typeface="Trebuchet MS"/>
                <a:cs typeface="Trebuchet MS"/>
              </a:rPr>
              <a:t>r</a:t>
            </a:r>
            <a:endParaRPr sz="4050" baseline="4115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 rot="21300000">
            <a:off x="12447695" y="5521363"/>
            <a:ext cx="3785557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2700" dirty="0">
                <a:solidFill>
                  <a:srgbClr val="FF1616"/>
                </a:solidFill>
                <a:latin typeface="Trebuchet MS"/>
                <a:cs typeface="Trebuchet MS"/>
              </a:rPr>
              <a:t>in</a:t>
            </a:r>
            <a:r>
              <a:rPr sz="4050" baseline="1028" dirty="0">
                <a:solidFill>
                  <a:srgbClr val="FF1616"/>
                </a:solidFill>
                <a:latin typeface="Trebuchet MS"/>
                <a:cs typeface="Trebuchet MS"/>
              </a:rPr>
              <a:t>suf</a:t>
            </a:r>
            <a:r>
              <a:rPr sz="4050" baseline="2057" dirty="0">
                <a:solidFill>
                  <a:srgbClr val="FF1616"/>
                </a:solidFill>
                <a:latin typeface="Trebuchet MS"/>
                <a:cs typeface="Trebuchet MS"/>
              </a:rPr>
              <a:t>laç</a:t>
            </a:r>
            <a:r>
              <a:rPr sz="4050" baseline="3086" dirty="0">
                <a:solidFill>
                  <a:srgbClr val="FF1616"/>
                </a:solidFill>
                <a:latin typeface="Trebuchet MS"/>
                <a:cs typeface="Trebuchet MS"/>
              </a:rPr>
              <a:t>ão</a:t>
            </a:r>
            <a:r>
              <a:rPr sz="4050" spc="-232" baseline="3086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30" baseline="4115" dirty="0">
                <a:solidFill>
                  <a:srgbClr val="FF1616"/>
                </a:solidFill>
                <a:latin typeface="Trebuchet MS"/>
                <a:cs typeface="Trebuchet MS"/>
              </a:rPr>
              <a:t>com</a:t>
            </a:r>
            <a:r>
              <a:rPr sz="4050" spc="-225" baseline="411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75" baseline="5144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4050" spc="-225" baseline="5144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7" baseline="6172" dirty="0">
                <a:solidFill>
                  <a:srgbClr val="FF1616"/>
                </a:solidFill>
                <a:latin typeface="Trebuchet MS"/>
                <a:cs typeface="Trebuchet MS"/>
              </a:rPr>
              <a:t>adi</a:t>
            </a:r>
            <a:r>
              <a:rPr sz="4050" spc="7" baseline="7201" dirty="0">
                <a:solidFill>
                  <a:srgbClr val="FF1616"/>
                </a:solidFill>
                <a:latin typeface="Trebuchet MS"/>
                <a:cs typeface="Trebuchet MS"/>
              </a:rPr>
              <a:t>ção</a:t>
            </a:r>
            <a:endParaRPr sz="4050" baseline="7201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21300000">
            <a:off x="12288286" y="5995220"/>
            <a:ext cx="4199308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44" baseline="-5144" dirty="0">
                <a:solidFill>
                  <a:srgbClr val="FF1616"/>
                </a:solidFill>
                <a:latin typeface="Trebuchet MS"/>
                <a:cs typeface="Trebuchet MS"/>
              </a:rPr>
              <a:t>d</a:t>
            </a:r>
            <a:r>
              <a:rPr sz="4050" spc="44" baseline="-4115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4050" spc="-240" baseline="-411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30" baseline="-4115" dirty="0">
                <a:solidFill>
                  <a:srgbClr val="FF1616"/>
                </a:solidFill>
                <a:latin typeface="Trebuchet MS"/>
                <a:cs typeface="Trebuchet MS"/>
              </a:rPr>
              <a:t>m</a:t>
            </a:r>
            <a:r>
              <a:rPr sz="4050" spc="30" baseline="-3086" dirty="0">
                <a:solidFill>
                  <a:srgbClr val="FF1616"/>
                </a:solidFill>
                <a:latin typeface="Trebuchet MS"/>
                <a:cs typeface="Trebuchet MS"/>
              </a:rPr>
              <a:t>an</a:t>
            </a:r>
            <a:r>
              <a:rPr sz="4050" spc="30" baseline="-2057" dirty="0">
                <a:solidFill>
                  <a:srgbClr val="FF1616"/>
                </a:solidFill>
                <a:latin typeface="Trebuchet MS"/>
                <a:cs typeface="Trebuchet MS"/>
              </a:rPr>
              <a:t>go</a:t>
            </a:r>
            <a:r>
              <a:rPr sz="4050" spc="30" baseline="-1028" dirty="0">
                <a:solidFill>
                  <a:srgbClr val="FF1616"/>
                </a:solidFill>
                <a:latin typeface="Trebuchet MS"/>
                <a:cs typeface="Trebuchet MS"/>
              </a:rPr>
              <a:t>tes</a:t>
            </a:r>
            <a:r>
              <a:rPr sz="4050" spc="-240" baseline="-1028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2700" spc="-40" dirty="0">
                <a:solidFill>
                  <a:srgbClr val="FF1616"/>
                </a:solidFill>
                <a:latin typeface="Trebuchet MS"/>
                <a:cs typeface="Trebuchet MS"/>
              </a:rPr>
              <a:t>fle</a:t>
            </a:r>
            <a:r>
              <a:rPr sz="4050" spc="-60" baseline="1028" dirty="0">
                <a:solidFill>
                  <a:srgbClr val="FF1616"/>
                </a:solidFill>
                <a:latin typeface="Trebuchet MS"/>
                <a:cs typeface="Trebuchet MS"/>
              </a:rPr>
              <a:t>xíve</a:t>
            </a:r>
            <a:r>
              <a:rPr sz="4050" spc="-60" baseline="2057" dirty="0">
                <a:solidFill>
                  <a:srgbClr val="FF1616"/>
                </a:solidFill>
                <a:latin typeface="Trebuchet MS"/>
                <a:cs typeface="Trebuchet MS"/>
              </a:rPr>
              <a:t>is</a:t>
            </a:r>
            <a:r>
              <a:rPr sz="4050" spc="-240" baseline="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15" baseline="3086" dirty="0">
                <a:solidFill>
                  <a:srgbClr val="FF1616"/>
                </a:solidFill>
                <a:latin typeface="Trebuchet MS"/>
                <a:cs typeface="Trebuchet MS"/>
              </a:rPr>
              <a:t>par</a:t>
            </a:r>
            <a:r>
              <a:rPr sz="4050" spc="15" baseline="4115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endParaRPr sz="4050" baseline="4115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21300000">
            <a:off x="12360474" y="6469069"/>
            <a:ext cx="4150578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4050" spc="-44" baseline="-4115" dirty="0">
                <a:solidFill>
                  <a:srgbClr val="FF1616"/>
                </a:solidFill>
                <a:latin typeface="Trebuchet MS"/>
                <a:cs typeface="Trebuchet MS"/>
              </a:rPr>
              <a:t>co</a:t>
            </a:r>
            <a:r>
              <a:rPr sz="4050" spc="-44" baseline="-3086" dirty="0">
                <a:solidFill>
                  <a:srgbClr val="FF1616"/>
                </a:solidFill>
                <a:latin typeface="Trebuchet MS"/>
                <a:cs typeface="Trebuchet MS"/>
              </a:rPr>
              <a:t>rrig</a:t>
            </a:r>
            <a:r>
              <a:rPr sz="4050" spc="-44" baseline="-2057" dirty="0">
                <a:solidFill>
                  <a:srgbClr val="FF1616"/>
                </a:solidFill>
                <a:latin typeface="Trebuchet MS"/>
                <a:cs typeface="Trebuchet MS"/>
              </a:rPr>
              <a:t>ir</a:t>
            </a:r>
            <a:r>
              <a:rPr sz="4050" spc="-240" baseline="-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187" baseline="-2057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4050" spc="-240" baseline="-205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-44" baseline="-1028" dirty="0">
                <a:solidFill>
                  <a:srgbClr val="FF1616"/>
                </a:solidFill>
                <a:latin typeface="Trebuchet MS"/>
                <a:cs typeface="Trebuchet MS"/>
              </a:rPr>
              <a:t>cu</a:t>
            </a:r>
            <a:r>
              <a:rPr sz="2700" spc="-30" dirty="0">
                <a:solidFill>
                  <a:srgbClr val="FF1616"/>
                </a:solidFill>
                <a:latin typeface="Trebuchet MS"/>
                <a:cs typeface="Trebuchet MS"/>
              </a:rPr>
              <a:t>rto</a:t>
            </a:r>
            <a:r>
              <a:rPr sz="4050" spc="-44" baseline="1028" dirty="0">
                <a:solidFill>
                  <a:srgbClr val="FF1616"/>
                </a:solidFill>
                <a:latin typeface="Trebuchet MS"/>
                <a:cs typeface="Trebuchet MS"/>
              </a:rPr>
              <a:t>-cir</a:t>
            </a:r>
            <a:r>
              <a:rPr sz="4050" spc="-44" baseline="2057" dirty="0">
                <a:solidFill>
                  <a:srgbClr val="FF1616"/>
                </a:solidFill>
                <a:latin typeface="Trebuchet MS"/>
                <a:cs typeface="Trebuchet MS"/>
              </a:rPr>
              <a:t>cu</a:t>
            </a:r>
            <a:r>
              <a:rPr sz="4050" spc="-44" baseline="3086" dirty="0">
                <a:solidFill>
                  <a:srgbClr val="FF1616"/>
                </a:solidFill>
                <a:latin typeface="Trebuchet MS"/>
                <a:cs typeface="Trebuchet MS"/>
              </a:rPr>
              <a:t>ito</a:t>
            </a:r>
            <a:r>
              <a:rPr sz="4050" spc="-232" baseline="3086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050" spc="44" baseline="4115" dirty="0">
                <a:solidFill>
                  <a:srgbClr val="FF1616"/>
                </a:solidFill>
                <a:latin typeface="Trebuchet MS"/>
                <a:cs typeface="Trebuchet MS"/>
              </a:rPr>
              <a:t>de</a:t>
            </a:r>
            <a:endParaRPr sz="4050" baseline="4115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 rot="21300000">
            <a:off x="14247509" y="6942925"/>
            <a:ext cx="472092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2700" spc="5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2700" spc="-10" dirty="0">
                <a:solidFill>
                  <a:srgbClr val="FF1616"/>
                </a:solidFill>
                <a:latin typeface="Trebuchet MS"/>
                <a:cs typeface="Trebuchet MS"/>
              </a:rPr>
              <a:t>r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B4189E8F-31F5-DA32-B0E0-A519D71F52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6005" y="1658803"/>
            <a:ext cx="8808085" cy="1061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800" spc="-229" dirty="0">
                <a:solidFill>
                  <a:srgbClr val="787E11"/>
                </a:solidFill>
              </a:rPr>
              <a:t>V</a:t>
            </a:r>
            <a:r>
              <a:rPr sz="6800" spc="-110" dirty="0">
                <a:solidFill>
                  <a:srgbClr val="787E11"/>
                </a:solidFill>
              </a:rPr>
              <a:t>E</a:t>
            </a:r>
            <a:r>
              <a:rPr sz="6800" spc="160" dirty="0">
                <a:solidFill>
                  <a:srgbClr val="787E11"/>
                </a:solidFill>
              </a:rPr>
              <a:t>N</a:t>
            </a:r>
            <a:r>
              <a:rPr sz="6800" spc="-415" dirty="0">
                <a:solidFill>
                  <a:srgbClr val="787E11"/>
                </a:solidFill>
              </a:rPr>
              <a:t>T</a:t>
            </a:r>
            <a:r>
              <a:rPr sz="6800" spc="35" dirty="0">
                <a:solidFill>
                  <a:srgbClr val="787E11"/>
                </a:solidFill>
              </a:rPr>
              <a:t>I</a:t>
            </a:r>
            <a:r>
              <a:rPr sz="6800" spc="-75" dirty="0">
                <a:solidFill>
                  <a:srgbClr val="787E11"/>
                </a:solidFill>
              </a:rPr>
              <a:t>L</a:t>
            </a:r>
            <a:r>
              <a:rPr sz="6800" spc="-120" dirty="0">
                <a:solidFill>
                  <a:srgbClr val="787E11"/>
                </a:solidFill>
              </a:rPr>
              <a:t>A</a:t>
            </a:r>
            <a:r>
              <a:rPr sz="6800" spc="-275" dirty="0">
                <a:solidFill>
                  <a:srgbClr val="787E11"/>
                </a:solidFill>
              </a:rPr>
              <a:t>Ç</a:t>
            </a:r>
            <a:r>
              <a:rPr sz="6800" spc="-120" dirty="0">
                <a:solidFill>
                  <a:srgbClr val="787E11"/>
                </a:solidFill>
              </a:rPr>
              <a:t>Ã</a:t>
            </a:r>
            <a:r>
              <a:rPr sz="6800" spc="114" dirty="0">
                <a:solidFill>
                  <a:srgbClr val="787E11"/>
                </a:solidFill>
              </a:rPr>
              <a:t>O</a:t>
            </a:r>
            <a:r>
              <a:rPr sz="6800" spc="-484" dirty="0">
                <a:solidFill>
                  <a:srgbClr val="787E11"/>
                </a:solidFill>
              </a:rPr>
              <a:t> </a:t>
            </a:r>
            <a:r>
              <a:rPr sz="6800" spc="420" dirty="0">
                <a:solidFill>
                  <a:srgbClr val="787E11"/>
                </a:solidFill>
              </a:rPr>
              <a:t>M</a:t>
            </a:r>
            <a:r>
              <a:rPr sz="6800" spc="-110" dirty="0">
                <a:solidFill>
                  <a:srgbClr val="787E11"/>
                </a:solidFill>
              </a:rPr>
              <a:t>E</a:t>
            </a:r>
            <a:r>
              <a:rPr sz="6800" spc="-275" dirty="0">
                <a:solidFill>
                  <a:srgbClr val="787E11"/>
                </a:solidFill>
              </a:rPr>
              <a:t>C</a:t>
            </a:r>
            <a:r>
              <a:rPr sz="6800" spc="-120" dirty="0">
                <a:solidFill>
                  <a:srgbClr val="787E11"/>
                </a:solidFill>
              </a:rPr>
              <a:t>Â</a:t>
            </a:r>
            <a:r>
              <a:rPr sz="6800" spc="160" dirty="0">
                <a:solidFill>
                  <a:srgbClr val="787E11"/>
                </a:solidFill>
              </a:rPr>
              <a:t>N</a:t>
            </a:r>
            <a:r>
              <a:rPr sz="6800" spc="35" dirty="0">
                <a:solidFill>
                  <a:srgbClr val="787E11"/>
                </a:solidFill>
              </a:rPr>
              <a:t>I</a:t>
            </a:r>
            <a:r>
              <a:rPr sz="6800" spc="-275" dirty="0">
                <a:solidFill>
                  <a:srgbClr val="787E11"/>
                </a:solidFill>
              </a:rPr>
              <a:t>C</a:t>
            </a:r>
            <a:r>
              <a:rPr sz="6800" spc="-50" dirty="0">
                <a:solidFill>
                  <a:srgbClr val="787E11"/>
                </a:solidFill>
              </a:rPr>
              <a:t>A</a:t>
            </a:r>
            <a:endParaRPr sz="6800" dirty="0">
              <a:solidFill>
                <a:srgbClr val="787E11"/>
              </a:solidFill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E8DC71A7-7875-546A-DD43-0F123491F176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787E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700" y="2912066"/>
            <a:ext cx="16230600" cy="6648450"/>
          </a:xfrm>
          <a:custGeom>
            <a:avLst/>
            <a:gdLst/>
            <a:ahLst/>
            <a:cxnLst/>
            <a:rect l="l" t="t" r="r" b="b"/>
            <a:pathLst>
              <a:path w="16230600" h="6648450">
                <a:moveTo>
                  <a:pt x="16230598" y="6648449"/>
                </a:moveTo>
                <a:lnTo>
                  <a:pt x="0" y="6648449"/>
                </a:lnTo>
                <a:lnTo>
                  <a:pt x="0" y="0"/>
                </a:lnTo>
                <a:lnTo>
                  <a:pt x="16230598" y="0"/>
                </a:lnTo>
                <a:lnTo>
                  <a:pt x="16230598" y="6648449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028700" y="4145520"/>
            <a:ext cx="16216630" cy="5418455"/>
            <a:chOff x="1028700" y="4145520"/>
            <a:chExt cx="16216630" cy="5418455"/>
          </a:xfrm>
        </p:grpSpPr>
        <p:sp>
          <p:nvSpPr>
            <p:cNvPr id="8" name="object 8"/>
            <p:cNvSpPr/>
            <p:nvPr/>
          </p:nvSpPr>
          <p:spPr>
            <a:xfrm>
              <a:off x="12171293" y="4304217"/>
              <a:ext cx="4627880" cy="4533900"/>
            </a:xfrm>
            <a:custGeom>
              <a:avLst/>
              <a:gdLst/>
              <a:ahLst/>
              <a:cxnLst/>
              <a:rect l="l" t="t" r="r" b="b"/>
              <a:pathLst>
                <a:path w="4627880" h="4533900">
                  <a:moveTo>
                    <a:pt x="4627725" y="4533624"/>
                  </a:moveTo>
                  <a:lnTo>
                    <a:pt x="324759" y="4533624"/>
                  </a:lnTo>
                  <a:lnTo>
                    <a:pt x="94087" y="3358484"/>
                  </a:lnTo>
                  <a:lnTo>
                    <a:pt x="6654" y="1908790"/>
                  </a:lnTo>
                  <a:lnTo>
                    <a:pt x="0" y="677483"/>
                  </a:lnTo>
                  <a:lnTo>
                    <a:pt x="11662" y="157505"/>
                  </a:lnTo>
                  <a:lnTo>
                    <a:pt x="716428" y="464613"/>
                  </a:lnTo>
                  <a:lnTo>
                    <a:pt x="733583" y="418716"/>
                  </a:lnTo>
                  <a:lnTo>
                    <a:pt x="753224" y="369761"/>
                  </a:lnTo>
                  <a:lnTo>
                    <a:pt x="774693" y="319406"/>
                  </a:lnTo>
                  <a:lnTo>
                    <a:pt x="797330" y="269310"/>
                  </a:lnTo>
                  <a:lnTo>
                    <a:pt x="820477" y="221131"/>
                  </a:lnTo>
                  <a:lnTo>
                    <a:pt x="843474" y="176528"/>
                  </a:lnTo>
                  <a:lnTo>
                    <a:pt x="865662" y="137160"/>
                  </a:lnTo>
                  <a:lnTo>
                    <a:pt x="886383" y="104685"/>
                  </a:lnTo>
                  <a:lnTo>
                    <a:pt x="2472097" y="0"/>
                  </a:lnTo>
                  <a:lnTo>
                    <a:pt x="3204033" y="157505"/>
                  </a:lnTo>
                  <a:lnTo>
                    <a:pt x="3429356" y="379109"/>
                  </a:lnTo>
                  <a:lnTo>
                    <a:pt x="3342812" y="795033"/>
                  </a:lnTo>
                  <a:lnTo>
                    <a:pt x="1624704" y="860362"/>
                  </a:lnTo>
                  <a:lnTo>
                    <a:pt x="4313041" y="2031804"/>
                  </a:lnTo>
                  <a:lnTo>
                    <a:pt x="4316654" y="2142504"/>
                  </a:lnTo>
                  <a:lnTo>
                    <a:pt x="4320799" y="2254014"/>
                  </a:lnTo>
                  <a:lnTo>
                    <a:pt x="4325506" y="2366113"/>
                  </a:lnTo>
                  <a:lnTo>
                    <a:pt x="4330801" y="2478580"/>
                  </a:lnTo>
                  <a:lnTo>
                    <a:pt x="4336714" y="2591194"/>
                  </a:lnTo>
                  <a:lnTo>
                    <a:pt x="4343271" y="2703733"/>
                  </a:lnTo>
                  <a:lnTo>
                    <a:pt x="4350502" y="2815977"/>
                  </a:lnTo>
                  <a:lnTo>
                    <a:pt x="4358434" y="2927704"/>
                  </a:lnTo>
                  <a:lnTo>
                    <a:pt x="4367095" y="3038693"/>
                  </a:lnTo>
                  <a:lnTo>
                    <a:pt x="4371708" y="3093842"/>
                  </a:lnTo>
                  <a:lnTo>
                    <a:pt x="4376514" y="3148723"/>
                  </a:lnTo>
                  <a:lnTo>
                    <a:pt x="4381515" y="3203309"/>
                  </a:lnTo>
                  <a:lnTo>
                    <a:pt x="4386717" y="3257572"/>
                  </a:lnTo>
                  <a:lnTo>
                    <a:pt x="4392122" y="3311485"/>
                  </a:lnTo>
                  <a:lnTo>
                    <a:pt x="4397734" y="3365020"/>
                  </a:lnTo>
                  <a:lnTo>
                    <a:pt x="4403556" y="3418148"/>
                  </a:lnTo>
                  <a:lnTo>
                    <a:pt x="4409592" y="3470844"/>
                  </a:lnTo>
                  <a:lnTo>
                    <a:pt x="4415846" y="3523078"/>
                  </a:lnTo>
                  <a:lnTo>
                    <a:pt x="4422320" y="3574824"/>
                  </a:lnTo>
                  <a:lnTo>
                    <a:pt x="4429019" y="3626054"/>
                  </a:lnTo>
                  <a:lnTo>
                    <a:pt x="4435945" y="3676739"/>
                  </a:lnTo>
                  <a:lnTo>
                    <a:pt x="4443103" y="3726853"/>
                  </a:lnTo>
                  <a:lnTo>
                    <a:pt x="4450496" y="3776367"/>
                  </a:lnTo>
                  <a:lnTo>
                    <a:pt x="4458127" y="3825255"/>
                  </a:lnTo>
                  <a:lnTo>
                    <a:pt x="4466000" y="3873488"/>
                  </a:lnTo>
                  <a:lnTo>
                    <a:pt x="4474119" y="3921039"/>
                  </a:lnTo>
                  <a:lnTo>
                    <a:pt x="4482486" y="3967879"/>
                  </a:lnTo>
                  <a:lnTo>
                    <a:pt x="4491106" y="4013982"/>
                  </a:lnTo>
                  <a:lnTo>
                    <a:pt x="4499981" y="4059320"/>
                  </a:lnTo>
                  <a:lnTo>
                    <a:pt x="4509116" y="4103866"/>
                  </a:lnTo>
                  <a:lnTo>
                    <a:pt x="4518514" y="4147590"/>
                  </a:lnTo>
                  <a:lnTo>
                    <a:pt x="4528179" y="4190467"/>
                  </a:lnTo>
                  <a:lnTo>
                    <a:pt x="4538113" y="4232467"/>
                  </a:lnTo>
                  <a:lnTo>
                    <a:pt x="4548321" y="4273564"/>
                  </a:lnTo>
                  <a:lnTo>
                    <a:pt x="4558805" y="4313730"/>
                  </a:lnTo>
                  <a:lnTo>
                    <a:pt x="4569570" y="4352937"/>
                  </a:lnTo>
                  <a:lnTo>
                    <a:pt x="4580619" y="4391158"/>
                  </a:lnTo>
                  <a:lnTo>
                    <a:pt x="4591956" y="4428365"/>
                  </a:lnTo>
                  <a:lnTo>
                    <a:pt x="4615505" y="4499625"/>
                  </a:lnTo>
                  <a:lnTo>
                    <a:pt x="4627725" y="4533624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182955" y="4461723"/>
              <a:ext cx="5062220" cy="3907790"/>
            </a:xfrm>
            <a:custGeom>
              <a:avLst/>
              <a:gdLst/>
              <a:ahLst/>
              <a:cxnLst/>
              <a:rect l="l" t="t" r="r" b="b"/>
              <a:pathLst>
                <a:path w="5062219" h="3907790">
                  <a:moveTo>
                    <a:pt x="5062110" y="3907216"/>
                  </a:moveTo>
                  <a:lnTo>
                    <a:pt x="759143" y="3907216"/>
                  </a:lnTo>
                  <a:lnTo>
                    <a:pt x="339473" y="2892632"/>
                  </a:lnTo>
                  <a:lnTo>
                    <a:pt x="111967" y="1594425"/>
                  </a:lnTo>
                  <a:lnTo>
                    <a:pt x="18264" y="475808"/>
                  </a:lnTo>
                  <a:lnTo>
                    <a:pt x="0" y="0"/>
                  </a:lnTo>
                  <a:lnTo>
                    <a:pt x="849773" y="0"/>
                  </a:lnTo>
                  <a:lnTo>
                    <a:pt x="893560" y="508814"/>
                  </a:lnTo>
                  <a:lnTo>
                    <a:pt x="3248612" y="305717"/>
                  </a:lnTo>
                  <a:lnTo>
                    <a:pt x="3230724" y="154209"/>
                  </a:lnTo>
                  <a:lnTo>
                    <a:pt x="3192370" y="0"/>
                  </a:lnTo>
                  <a:lnTo>
                    <a:pt x="4302926" y="0"/>
                  </a:lnTo>
                  <a:lnTo>
                    <a:pt x="4321197" y="475808"/>
                  </a:lnTo>
                  <a:lnTo>
                    <a:pt x="4414914" y="1594425"/>
                  </a:lnTo>
                  <a:lnTo>
                    <a:pt x="4642432" y="2892632"/>
                  </a:lnTo>
                  <a:lnTo>
                    <a:pt x="5062110" y="3907216"/>
                  </a:lnTo>
                  <a:close/>
                </a:path>
              </a:pathLst>
            </a:custGeom>
            <a:solidFill>
              <a:srgbClr val="ABB8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992471" y="4145520"/>
              <a:ext cx="2463800" cy="826135"/>
            </a:xfrm>
            <a:custGeom>
              <a:avLst/>
              <a:gdLst/>
              <a:ahLst/>
              <a:cxnLst/>
              <a:rect l="l" t="t" r="r" b="b"/>
              <a:pathLst>
                <a:path w="2463800" h="826135">
                  <a:moveTo>
                    <a:pt x="66276" y="825930"/>
                  </a:moveTo>
                  <a:lnTo>
                    <a:pt x="67541" y="808055"/>
                  </a:lnTo>
                  <a:lnTo>
                    <a:pt x="67887" y="792000"/>
                  </a:lnTo>
                  <a:lnTo>
                    <a:pt x="67624" y="775970"/>
                  </a:lnTo>
                  <a:lnTo>
                    <a:pt x="64206" y="770464"/>
                  </a:lnTo>
                  <a:lnTo>
                    <a:pt x="55507" y="754917"/>
                  </a:lnTo>
                  <a:lnTo>
                    <a:pt x="43864" y="730784"/>
                  </a:lnTo>
                  <a:lnTo>
                    <a:pt x="31611" y="699521"/>
                  </a:lnTo>
                  <a:lnTo>
                    <a:pt x="24429" y="671576"/>
                  </a:lnTo>
                  <a:lnTo>
                    <a:pt x="24670" y="652951"/>
                  </a:lnTo>
                  <a:lnTo>
                    <a:pt x="29670" y="638340"/>
                  </a:lnTo>
                  <a:lnTo>
                    <a:pt x="36767" y="622436"/>
                  </a:lnTo>
                  <a:lnTo>
                    <a:pt x="37589" y="603617"/>
                  </a:lnTo>
                  <a:lnTo>
                    <a:pt x="30847" y="583521"/>
                  </a:lnTo>
                  <a:lnTo>
                    <a:pt x="24507" y="561735"/>
                  </a:lnTo>
                  <a:lnTo>
                    <a:pt x="26534" y="537845"/>
                  </a:lnTo>
                  <a:lnTo>
                    <a:pt x="30666" y="513042"/>
                  </a:lnTo>
                  <a:lnTo>
                    <a:pt x="28145" y="487985"/>
                  </a:lnTo>
                  <a:lnTo>
                    <a:pt x="23282" y="461468"/>
                  </a:lnTo>
                  <a:lnTo>
                    <a:pt x="20386" y="432286"/>
                  </a:lnTo>
                  <a:lnTo>
                    <a:pt x="17234" y="407888"/>
                  </a:lnTo>
                  <a:lnTo>
                    <a:pt x="10728" y="392611"/>
                  </a:lnTo>
                  <a:lnTo>
                    <a:pt x="3955" y="380671"/>
                  </a:lnTo>
                  <a:lnTo>
                    <a:pt x="0" y="366281"/>
                  </a:lnTo>
                  <a:lnTo>
                    <a:pt x="1083" y="345728"/>
                  </a:lnTo>
                  <a:lnTo>
                    <a:pt x="5726" y="321563"/>
                  </a:lnTo>
                  <a:lnTo>
                    <a:pt x="11461" y="297309"/>
                  </a:lnTo>
                  <a:lnTo>
                    <a:pt x="15825" y="276488"/>
                  </a:lnTo>
                  <a:lnTo>
                    <a:pt x="16637" y="262879"/>
                  </a:lnTo>
                  <a:lnTo>
                    <a:pt x="15924" y="245178"/>
                  </a:lnTo>
                  <a:lnTo>
                    <a:pt x="12454" y="202580"/>
                  </a:lnTo>
                  <a:lnTo>
                    <a:pt x="82895" y="196504"/>
                  </a:lnTo>
                  <a:lnTo>
                    <a:pt x="82974" y="197100"/>
                  </a:lnTo>
                  <a:lnTo>
                    <a:pt x="2300713" y="5877"/>
                  </a:lnTo>
                  <a:lnTo>
                    <a:pt x="2300713" y="5242"/>
                  </a:lnTo>
                  <a:lnTo>
                    <a:pt x="2361635" y="0"/>
                  </a:lnTo>
                  <a:lnTo>
                    <a:pt x="2360607" y="18789"/>
                  </a:lnTo>
                  <a:lnTo>
                    <a:pt x="2360009" y="36447"/>
                  </a:lnTo>
                  <a:lnTo>
                    <a:pt x="2359692" y="65210"/>
                  </a:lnTo>
                  <a:lnTo>
                    <a:pt x="2357690" y="92641"/>
                  </a:lnTo>
                  <a:lnTo>
                    <a:pt x="2353757" y="120243"/>
                  </a:lnTo>
                  <a:lnTo>
                    <a:pt x="2351275" y="145508"/>
                  </a:lnTo>
                  <a:lnTo>
                    <a:pt x="2353623" y="165924"/>
                  </a:lnTo>
                  <a:lnTo>
                    <a:pt x="2361042" y="191769"/>
                  </a:lnTo>
                  <a:lnTo>
                    <a:pt x="2369657" y="228280"/>
                  </a:lnTo>
                  <a:lnTo>
                    <a:pt x="2376681" y="265484"/>
                  </a:lnTo>
                  <a:lnTo>
                    <a:pt x="2379325" y="293406"/>
                  </a:lnTo>
                  <a:lnTo>
                    <a:pt x="2384178" y="318400"/>
                  </a:lnTo>
                  <a:lnTo>
                    <a:pt x="2397000" y="349343"/>
                  </a:lnTo>
                  <a:lnTo>
                    <a:pt x="2413666" y="379959"/>
                  </a:lnTo>
                  <a:lnTo>
                    <a:pt x="2430054" y="403970"/>
                  </a:lnTo>
                  <a:lnTo>
                    <a:pt x="2442047" y="430329"/>
                  </a:lnTo>
                  <a:lnTo>
                    <a:pt x="2449399" y="466752"/>
                  </a:lnTo>
                  <a:lnTo>
                    <a:pt x="2453613" y="505104"/>
                  </a:lnTo>
                  <a:lnTo>
                    <a:pt x="2456191" y="537250"/>
                  </a:lnTo>
                  <a:lnTo>
                    <a:pt x="2460276" y="575554"/>
                  </a:lnTo>
                  <a:lnTo>
                    <a:pt x="2462271" y="597521"/>
                  </a:lnTo>
                  <a:lnTo>
                    <a:pt x="2463291" y="619219"/>
                  </a:lnTo>
                  <a:lnTo>
                    <a:pt x="2391977" y="625375"/>
                  </a:lnTo>
                  <a:lnTo>
                    <a:pt x="2390900" y="600510"/>
                  </a:lnTo>
                  <a:lnTo>
                    <a:pt x="2388447" y="570882"/>
                  </a:lnTo>
                  <a:lnTo>
                    <a:pt x="2386322" y="539878"/>
                  </a:lnTo>
                  <a:lnTo>
                    <a:pt x="2386226" y="510880"/>
                  </a:lnTo>
                  <a:lnTo>
                    <a:pt x="2385454" y="484143"/>
                  </a:lnTo>
                  <a:lnTo>
                    <a:pt x="2381179" y="464891"/>
                  </a:lnTo>
                  <a:lnTo>
                    <a:pt x="2375729" y="451268"/>
                  </a:lnTo>
                  <a:lnTo>
                    <a:pt x="2371432" y="441420"/>
                  </a:lnTo>
                  <a:lnTo>
                    <a:pt x="2368232" y="427199"/>
                  </a:lnTo>
                  <a:lnTo>
                    <a:pt x="2365765" y="405454"/>
                  </a:lnTo>
                  <a:lnTo>
                    <a:pt x="2365894" y="381825"/>
                  </a:lnTo>
                  <a:lnTo>
                    <a:pt x="2370480" y="361952"/>
                  </a:lnTo>
                  <a:lnTo>
                    <a:pt x="2371845" y="353302"/>
                  </a:lnTo>
                  <a:lnTo>
                    <a:pt x="2369831" y="342339"/>
                  </a:lnTo>
                  <a:lnTo>
                    <a:pt x="2365354" y="329745"/>
                  </a:lnTo>
                  <a:lnTo>
                    <a:pt x="2359335" y="316202"/>
                  </a:lnTo>
                  <a:lnTo>
                    <a:pt x="72860" y="316202"/>
                  </a:lnTo>
                  <a:lnTo>
                    <a:pt x="70088" y="327287"/>
                  </a:lnTo>
                  <a:lnTo>
                    <a:pt x="69756" y="339206"/>
                  </a:lnTo>
                  <a:lnTo>
                    <a:pt x="70540" y="353553"/>
                  </a:lnTo>
                  <a:lnTo>
                    <a:pt x="71115" y="371921"/>
                  </a:lnTo>
                  <a:lnTo>
                    <a:pt x="70322" y="394089"/>
                  </a:lnTo>
                  <a:lnTo>
                    <a:pt x="68135" y="409753"/>
                  </a:lnTo>
                  <a:lnTo>
                    <a:pt x="65108" y="422178"/>
                  </a:lnTo>
                  <a:lnTo>
                    <a:pt x="61794" y="434629"/>
                  </a:lnTo>
                  <a:lnTo>
                    <a:pt x="61390" y="458695"/>
                  </a:lnTo>
                  <a:lnTo>
                    <a:pt x="63796" y="505936"/>
                  </a:lnTo>
                  <a:lnTo>
                    <a:pt x="67957" y="565963"/>
                  </a:lnTo>
                  <a:lnTo>
                    <a:pt x="72814" y="628386"/>
                  </a:lnTo>
                  <a:lnTo>
                    <a:pt x="80396" y="718862"/>
                  </a:lnTo>
                  <a:lnTo>
                    <a:pt x="86008" y="774804"/>
                  </a:lnTo>
                  <a:lnTo>
                    <a:pt x="88461" y="799980"/>
                  </a:lnTo>
                  <a:lnTo>
                    <a:pt x="90073" y="823865"/>
                  </a:lnTo>
                  <a:lnTo>
                    <a:pt x="66276" y="825930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" y="4591922"/>
              <a:ext cx="11144249" cy="4972049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16000" y="943041"/>
            <a:ext cx="8808085" cy="1061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800" spc="-229" dirty="0">
                <a:solidFill>
                  <a:srgbClr val="F4F4F4"/>
                </a:solidFill>
              </a:rPr>
              <a:t>V</a:t>
            </a:r>
            <a:r>
              <a:rPr sz="6800" spc="-110" dirty="0">
                <a:solidFill>
                  <a:srgbClr val="F4F4F4"/>
                </a:solidFill>
              </a:rPr>
              <a:t>E</a:t>
            </a:r>
            <a:r>
              <a:rPr sz="6800" spc="160" dirty="0">
                <a:solidFill>
                  <a:srgbClr val="F4F4F4"/>
                </a:solidFill>
              </a:rPr>
              <a:t>N</a:t>
            </a:r>
            <a:r>
              <a:rPr sz="6800" spc="-415" dirty="0">
                <a:solidFill>
                  <a:srgbClr val="F4F4F4"/>
                </a:solidFill>
              </a:rPr>
              <a:t>T</a:t>
            </a:r>
            <a:r>
              <a:rPr sz="6800" spc="35" dirty="0">
                <a:solidFill>
                  <a:srgbClr val="F4F4F4"/>
                </a:solidFill>
              </a:rPr>
              <a:t>I</a:t>
            </a:r>
            <a:r>
              <a:rPr sz="6800" spc="-75" dirty="0">
                <a:solidFill>
                  <a:srgbClr val="F4F4F4"/>
                </a:solidFill>
              </a:rPr>
              <a:t>L</a:t>
            </a:r>
            <a:r>
              <a:rPr sz="6800" spc="-120" dirty="0">
                <a:solidFill>
                  <a:srgbClr val="F4F4F4"/>
                </a:solidFill>
              </a:rPr>
              <a:t>A</a:t>
            </a:r>
            <a:r>
              <a:rPr sz="6800" spc="-275" dirty="0">
                <a:solidFill>
                  <a:srgbClr val="F4F4F4"/>
                </a:solidFill>
              </a:rPr>
              <a:t>Ç</a:t>
            </a:r>
            <a:r>
              <a:rPr sz="6800" spc="-120" dirty="0">
                <a:solidFill>
                  <a:srgbClr val="F4F4F4"/>
                </a:solidFill>
              </a:rPr>
              <a:t>Ã</a:t>
            </a:r>
            <a:r>
              <a:rPr sz="6800" spc="114" dirty="0">
                <a:solidFill>
                  <a:srgbClr val="F4F4F4"/>
                </a:solidFill>
              </a:rPr>
              <a:t>O</a:t>
            </a:r>
            <a:r>
              <a:rPr sz="6800" spc="-484" dirty="0">
                <a:solidFill>
                  <a:srgbClr val="F4F4F4"/>
                </a:solidFill>
              </a:rPr>
              <a:t> </a:t>
            </a:r>
            <a:r>
              <a:rPr sz="6800" spc="420" dirty="0">
                <a:solidFill>
                  <a:srgbClr val="F4F4F4"/>
                </a:solidFill>
              </a:rPr>
              <a:t>M</a:t>
            </a:r>
            <a:r>
              <a:rPr sz="6800" spc="-110" dirty="0">
                <a:solidFill>
                  <a:srgbClr val="F4F4F4"/>
                </a:solidFill>
              </a:rPr>
              <a:t>E</a:t>
            </a:r>
            <a:r>
              <a:rPr sz="6800" spc="-275" dirty="0">
                <a:solidFill>
                  <a:srgbClr val="F4F4F4"/>
                </a:solidFill>
              </a:rPr>
              <a:t>C</a:t>
            </a:r>
            <a:r>
              <a:rPr sz="6800" spc="-120" dirty="0">
                <a:solidFill>
                  <a:srgbClr val="F4F4F4"/>
                </a:solidFill>
              </a:rPr>
              <a:t>Â</a:t>
            </a:r>
            <a:r>
              <a:rPr sz="6800" spc="160" dirty="0">
                <a:solidFill>
                  <a:srgbClr val="F4F4F4"/>
                </a:solidFill>
              </a:rPr>
              <a:t>N</a:t>
            </a:r>
            <a:r>
              <a:rPr sz="6800" spc="35" dirty="0">
                <a:solidFill>
                  <a:srgbClr val="F4F4F4"/>
                </a:solidFill>
              </a:rPr>
              <a:t>I</a:t>
            </a:r>
            <a:r>
              <a:rPr sz="6800" spc="-275" dirty="0">
                <a:solidFill>
                  <a:srgbClr val="F4F4F4"/>
                </a:solidFill>
              </a:rPr>
              <a:t>C</a:t>
            </a:r>
            <a:r>
              <a:rPr sz="6800" spc="-50" dirty="0">
                <a:solidFill>
                  <a:srgbClr val="F4F4F4"/>
                </a:solidFill>
              </a:rPr>
              <a:t>A</a:t>
            </a:r>
            <a:endParaRPr sz="6800"/>
          </a:p>
        </p:txBody>
      </p:sp>
      <p:sp>
        <p:nvSpPr>
          <p:cNvPr id="13" name="object 13"/>
          <p:cNvSpPr txBox="1"/>
          <p:nvPr/>
        </p:nvSpPr>
        <p:spPr>
          <a:xfrm rot="21300000">
            <a:off x="12293172" y="5546820"/>
            <a:ext cx="4248757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95"/>
              </a:lnSpc>
            </a:pPr>
            <a:r>
              <a:rPr sz="4500" spc="-82" baseline="-6481" dirty="0">
                <a:latin typeface="Trebuchet MS"/>
                <a:cs typeface="Trebuchet MS"/>
              </a:rPr>
              <a:t>A</a:t>
            </a:r>
            <a:r>
              <a:rPr sz="4500" spc="-240" baseline="-6481" dirty="0">
                <a:latin typeface="Trebuchet MS"/>
                <a:cs typeface="Trebuchet MS"/>
              </a:rPr>
              <a:t> </a:t>
            </a:r>
            <a:r>
              <a:rPr sz="4500" spc="-82" baseline="-5555" dirty="0">
                <a:latin typeface="Trebuchet MS"/>
                <a:cs typeface="Trebuchet MS"/>
              </a:rPr>
              <a:t>e</a:t>
            </a:r>
            <a:r>
              <a:rPr sz="4500" spc="104" baseline="-4629" dirty="0">
                <a:latin typeface="Trebuchet MS"/>
                <a:cs typeface="Trebuchet MS"/>
              </a:rPr>
              <a:t>q</a:t>
            </a:r>
            <a:r>
              <a:rPr sz="4500" spc="82" baseline="-4629" dirty="0">
                <a:latin typeface="Trebuchet MS"/>
                <a:cs typeface="Trebuchet MS"/>
              </a:rPr>
              <a:t>u</a:t>
            </a:r>
            <a:r>
              <a:rPr sz="4500" spc="7" baseline="-4629" dirty="0">
                <a:latin typeface="Trebuchet MS"/>
                <a:cs typeface="Trebuchet MS"/>
              </a:rPr>
              <a:t>a</a:t>
            </a:r>
            <a:r>
              <a:rPr sz="4500" spc="-157" baseline="-3703" dirty="0">
                <a:latin typeface="Trebuchet MS"/>
                <a:cs typeface="Trebuchet MS"/>
              </a:rPr>
              <a:t>ç</a:t>
            </a:r>
            <a:r>
              <a:rPr sz="4500" spc="7" baseline="-3703" dirty="0">
                <a:latin typeface="Trebuchet MS"/>
                <a:cs typeface="Trebuchet MS"/>
              </a:rPr>
              <a:t>ã</a:t>
            </a:r>
            <a:r>
              <a:rPr sz="4500" spc="209" baseline="-2777" dirty="0">
                <a:latin typeface="Trebuchet MS"/>
                <a:cs typeface="Trebuchet MS"/>
              </a:rPr>
              <a:t>o</a:t>
            </a:r>
            <a:r>
              <a:rPr sz="4500" spc="-240" baseline="-2777" dirty="0">
                <a:latin typeface="Trebuchet MS"/>
                <a:cs typeface="Trebuchet MS"/>
              </a:rPr>
              <a:t> </a:t>
            </a:r>
            <a:r>
              <a:rPr sz="4500" spc="104" baseline="-2777" dirty="0">
                <a:latin typeface="Trebuchet MS"/>
                <a:cs typeface="Trebuchet MS"/>
              </a:rPr>
              <a:t>d</a:t>
            </a:r>
            <a:r>
              <a:rPr sz="4500" spc="-7" baseline="-1851" dirty="0">
                <a:latin typeface="Trebuchet MS"/>
                <a:cs typeface="Trebuchet MS"/>
              </a:rPr>
              <a:t>e</a:t>
            </a:r>
            <a:r>
              <a:rPr sz="4500" spc="-240" baseline="-1851" dirty="0">
                <a:latin typeface="Trebuchet MS"/>
                <a:cs typeface="Trebuchet MS"/>
              </a:rPr>
              <a:t> </a:t>
            </a:r>
            <a:r>
              <a:rPr sz="4500" spc="-67" baseline="-1851" dirty="0">
                <a:latin typeface="Trebuchet MS"/>
                <a:cs typeface="Trebuchet MS"/>
              </a:rPr>
              <a:t>v</a:t>
            </a:r>
            <a:r>
              <a:rPr sz="3000" spc="-55" dirty="0">
                <a:latin typeface="Trebuchet MS"/>
                <a:cs typeface="Trebuchet MS"/>
              </a:rPr>
              <a:t>e</a:t>
            </a:r>
            <a:r>
              <a:rPr sz="3000" spc="65" dirty="0">
                <a:latin typeface="Trebuchet MS"/>
                <a:cs typeface="Trebuchet MS"/>
              </a:rPr>
              <a:t>n</a:t>
            </a:r>
            <a:r>
              <a:rPr sz="3000" spc="-160" dirty="0">
                <a:latin typeface="Trebuchet MS"/>
                <a:cs typeface="Trebuchet MS"/>
              </a:rPr>
              <a:t>t</a:t>
            </a:r>
            <a:r>
              <a:rPr sz="3000" spc="-60" dirty="0">
                <a:latin typeface="Trebuchet MS"/>
                <a:cs typeface="Trebuchet MS"/>
              </a:rPr>
              <a:t>il</a:t>
            </a:r>
            <a:r>
              <a:rPr sz="3000" spc="5" dirty="0">
                <a:latin typeface="Trebuchet MS"/>
                <a:cs typeface="Trebuchet MS"/>
              </a:rPr>
              <a:t>a</a:t>
            </a:r>
            <a:r>
              <a:rPr sz="3000" spc="-105" dirty="0">
                <a:latin typeface="Trebuchet MS"/>
                <a:cs typeface="Trebuchet MS"/>
              </a:rPr>
              <a:t>ç</a:t>
            </a:r>
            <a:r>
              <a:rPr sz="3000" spc="5" dirty="0">
                <a:latin typeface="Trebuchet MS"/>
                <a:cs typeface="Trebuchet MS"/>
              </a:rPr>
              <a:t>ã</a:t>
            </a:r>
            <a:r>
              <a:rPr sz="4500" spc="209" baseline="1851" dirty="0">
                <a:latin typeface="Trebuchet MS"/>
                <a:cs typeface="Trebuchet MS"/>
              </a:rPr>
              <a:t>o</a:t>
            </a:r>
            <a:endParaRPr sz="4500" baseline="1851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 rot="21300000">
            <a:off x="12345724" y="6076455"/>
            <a:ext cx="408182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4500" spc="15" baseline="-3703" dirty="0">
                <a:latin typeface="Trebuchet MS"/>
                <a:cs typeface="Trebuchet MS"/>
              </a:rPr>
              <a:t>em</a:t>
            </a:r>
            <a:r>
              <a:rPr sz="4500" spc="-270" baseline="-3703" dirty="0">
                <a:latin typeface="Trebuchet MS"/>
                <a:cs typeface="Trebuchet MS"/>
              </a:rPr>
              <a:t> </a:t>
            </a:r>
            <a:r>
              <a:rPr sz="4500" spc="67" baseline="-2777" dirty="0">
                <a:latin typeface="Trebuchet MS"/>
                <a:cs typeface="Trebuchet MS"/>
              </a:rPr>
              <a:t>es</a:t>
            </a:r>
            <a:r>
              <a:rPr sz="4500" spc="67" baseline="-1851" dirty="0">
                <a:latin typeface="Trebuchet MS"/>
                <a:cs typeface="Trebuchet MS"/>
              </a:rPr>
              <a:t>pa</a:t>
            </a:r>
            <a:r>
              <a:rPr sz="3000" spc="45" dirty="0">
                <a:latin typeface="Trebuchet MS"/>
                <a:cs typeface="Trebuchet MS"/>
              </a:rPr>
              <a:t>ços</a:t>
            </a:r>
            <a:r>
              <a:rPr sz="3000" spc="-175" dirty="0">
                <a:latin typeface="Trebuchet MS"/>
                <a:cs typeface="Trebuchet MS"/>
              </a:rPr>
              <a:t> </a:t>
            </a:r>
            <a:r>
              <a:rPr sz="3000" spc="25" dirty="0">
                <a:latin typeface="Trebuchet MS"/>
                <a:cs typeface="Trebuchet MS"/>
              </a:rPr>
              <a:t>conf</a:t>
            </a:r>
            <a:r>
              <a:rPr sz="4500" spc="37" baseline="1851" dirty="0">
                <a:latin typeface="Trebuchet MS"/>
                <a:cs typeface="Trebuchet MS"/>
              </a:rPr>
              <a:t>ina</a:t>
            </a:r>
            <a:r>
              <a:rPr sz="4500" spc="37" baseline="2777" dirty="0">
                <a:latin typeface="Trebuchet MS"/>
                <a:cs typeface="Trebuchet MS"/>
              </a:rPr>
              <a:t>do</a:t>
            </a:r>
            <a:r>
              <a:rPr sz="4500" spc="37" baseline="3703" dirty="0">
                <a:latin typeface="Trebuchet MS"/>
                <a:cs typeface="Trebuchet MS"/>
              </a:rPr>
              <a:t>s</a:t>
            </a:r>
            <a:endParaRPr sz="4500" baseline="3703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21300000">
            <a:off x="12398247" y="6612007"/>
            <a:ext cx="3797411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4500" spc="-7" baseline="-1851" dirty="0">
                <a:latin typeface="Trebuchet MS"/>
                <a:cs typeface="Trebuchet MS"/>
              </a:rPr>
              <a:t>é</a:t>
            </a:r>
            <a:r>
              <a:rPr sz="4500" spc="-240" baseline="-1851" dirty="0">
                <a:latin typeface="Trebuchet MS"/>
                <a:cs typeface="Trebuchet MS"/>
              </a:rPr>
              <a:t> </a:t>
            </a:r>
            <a:r>
              <a:rPr sz="3000" spc="55" dirty="0">
                <a:latin typeface="Trebuchet MS"/>
                <a:cs typeface="Trebuchet MS"/>
              </a:rPr>
              <a:t>a</a:t>
            </a:r>
            <a:r>
              <a:rPr sz="3000" spc="-160" dirty="0">
                <a:latin typeface="Trebuchet MS"/>
                <a:cs typeface="Trebuchet MS"/>
              </a:rPr>
              <a:t> </a:t>
            </a:r>
            <a:r>
              <a:rPr sz="3000" spc="135" dirty="0">
                <a:latin typeface="Trebuchet MS"/>
                <a:cs typeface="Trebuchet MS"/>
              </a:rPr>
              <a:t>s</a:t>
            </a:r>
            <a:r>
              <a:rPr sz="3000" spc="-55" dirty="0">
                <a:latin typeface="Trebuchet MS"/>
                <a:cs typeface="Trebuchet MS"/>
              </a:rPr>
              <a:t>e</a:t>
            </a:r>
            <a:r>
              <a:rPr sz="3000" dirty="0">
                <a:latin typeface="Trebuchet MS"/>
                <a:cs typeface="Trebuchet MS"/>
              </a:rPr>
              <a:t>g</a:t>
            </a:r>
            <a:r>
              <a:rPr sz="3000" spc="55" dirty="0">
                <a:latin typeface="Trebuchet MS"/>
                <a:cs typeface="Trebuchet MS"/>
              </a:rPr>
              <a:t>u</a:t>
            </a:r>
            <a:r>
              <a:rPr sz="3000" spc="-60" dirty="0">
                <a:latin typeface="Trebuchet MS"/>
                <a:cs typeface="Trebuchet MS"/>
              </a:rPr>
              <a:t>i</a:t>
            </a:r>
            <a:r>
              <a:rPr sz="3000" spc="65" dirty="0">
                <a:latin typeface="Trebuchet MS"/>
                <a:cs typeface="Trebuchet MS"/>
              </a:rPr>
              <a:t>n</a:t>
            </a:r>
            <a:r>
              <a:rPr sz="4500" spc="-240" baseline="1851" dirty="0">
                <a:latin typeface="Trebuchet MS"/>
                <a:cs typeface="Trebuchet MS"/>
              </a:rPr>
              <a:t>t</a:t>
            </a:r>
            <a:r>
              <a:rPr sz="4500" spc="-82" baseline="1851" dirty="0">
                <a:latin typeface="Trebuchet MS"/>
                <a:cs typeface="Trebuchet MS"/>
              </a:rPr>
              <a:t>e</a:t>
            </a:r>
            <a:r>
              <a:rPr sz="4500" spc="-577" baseline="1851" dirty="0">
                <a:latin typeface="Trebuchet MS"/>
                <a:cs typeface="Trebuchet MS"/>
              </a:rPr>
              <a:t>:</a:t>
            </a:r>
            <a:r>
              <a:rPr sz="4500" spc="-240" baseline="1851" dirty="0">
                <a:latin typeface="Trebuchet MS"/>
                <a:cs typeface="Trebuchet MS"/>
              </a:rPr>
              <a:t> </a:t>
            </a:r>
            <a:r>
              <a:rPr sz="4500" spc="67" baseline="2777" dirty="0">
                <a:solidFill>
                  <a:srgbClr val="FF1616"/>
                </a:solidFill>
                <a:latin typeface="Trebuchet MS"/>
                <a:cs typeface="Trebuchet MS"/>
              </a:rPr>
              <a:t>Q</a:t>
            </a:r>
            <a:r>
              <a:rPr sz="4500" spc="-240" baseline="277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500" spc="-112" baseline="2777" dirty="0">
                <a:solidFill>
                  <a:srgbClr val="FF1616"/>
                </a:solidFill>
                <a:latin typeface="Trebuchet MS"/>
                <a:cs typeface="Trebuchet MS"/>
              </a:rPr>
              <a:t>=</a:t>
            </a:r>
            <a:r>
              <a:rPr sz="4500" spc="-240" baseline="277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500" spc="172" baseline="3703" dirty="0">
                <a:solidFill>
                  <a:srgbClr val="FF1616"/>
                </a:solidFill>
                <a:latin typeface="Trebuchet MS"/>
                <a:cs typeface="Trebuchet MS"/>
              </a:rPr>
              <a:t>n</a:t>
            </a:r>
            <a:r>
              <a:rPr sz="4500" spc="-240" baseline="3703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500" spc="-112" baseline="4629" dirty="0">
                <a:solidFill>
                  <a:srgbClr val="FF1616"/>
                </a:solidFill>
                <a:latin typeface="Trebuchet MS"/>
                <a:cs typeface="Trebuchet MS"/>
              </a:rPr>
              <a:t>×</a:t>
            </a:r>
            <a:r>
              <a:rPr sz="4500" spc="-240" baseline="4629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500" spc="-142" baseline="4629" dirty="0">
                <a:solidFill>
                  <a:srgbClr val="FF1616"/>
                </a:solidFill>
                <a:latin typeface="Trebuchet MS"/>
                <a:cs typeface="Trebuchet MS"/>
              </a:rPr>
              <a:t>V</a:t>
            </a:r>
            <a:endParaRPr sz="4500" baseline="4629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72730" y="2899489"/>
            <a:ext cx="9442450" cy="145415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2700" spc="40" dirty="0">
                <a:latin typeface="Trebuchet MS"/>
                <a:cs typeface="Trebuchet MS"/>
              </a:rPr>
              <a:t>Q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é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a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40" dirty="0">
                <a:latin typeface="Trebuchet MS"/>
                <a:cs typeface="Trebuchet MS"/>
              </a:rPr>
              <a:t>vazão,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expressa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em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metros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cúbicos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70" dirty="0">
                <a:latin typeface="Trebuchet MS"/>
                <a:cs typeface="Trebuchet MS"/>
              </a:rPr>
              <a:t>por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65" dirty="0">
                <a:latin typeface="Trebuchet MS"/>
                <a:cs typeface="Trebuchet MS"/>
              </a:rPr>
              <a:t>hora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75" dirty="0">
                <a:latin typeface="Trebuchet MS"/>
                <a:cs typeface="Trebuchet MS"/>
              </a:rPr>
              <a:t>(m3/h);</a:t>
            </a:r>
            <a:endParaRPr sz="2700">
              <a:latin typeface="Trebuchet MS"/>
              <a:cs typeface="Trebuchet MS"/>
            </a:endParaRPr>
          </a:p>
          <a:p>
            <a:pPr marL="12700" marR="5080">
              <a:lnSpc>
                <a:spcPct val="115700"/>
              </a:lnSpc>
            </a:pPr>
            <a:r>
              <a:rPr sz="2700" spc="105" dirty="0">
                <a:latin typeface="Trebuchet MS"/>
                <a:cs typeface="Trebuchet MS"/>
              </a:rPr>
              <a:t>n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é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125" dirty="0">
                <a:latin typeface="Trebuchet MS"/>
                <a:cs typeface="Trebuchet MS"/>
              </a:rPr>
              <a:t>o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número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recomendado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de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renovações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70" dirty="0">
                <a:latin typeface="Trebuchet MS"/>
                <a:cs typeface="Trebuchet MS"/>
              </a:rPr>
              <a:t>por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65" dirty="0">
                <a:latin typeface="Trebuchet MS"/>
                <a:cs typeface="Trebuchet MS"/>
              </a:rPr>
              <a:t>hora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55" dirty="0">
                <a:latin typeface="Trebuchet MS"/>
                <a:cs typeface="Trebuchet MS"/>
              </a:rPr>
              <a:t>(ren/h); </a:t>
            </a:r>
            <a:r>
              <a:rPr sz="2700" spc="-795" dirty="0">
                <a:latin typeface="Trebuchet MS"/>
                <a:cs typeface="Trebuchet MS"/>
              </a:rPr>
              <a:t> </a:t>
            </a:r>
            <a:r>
              <a:rPr sz="2700" spc="-85" dirty="0">
                <a:latin typeface="Trebuchet MS"/>
                <a:cs typeface="Trebuchet MS"/>
              </a:rPr>
              <a:t>V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é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125" dirty="0">
                <a:latin typeface="Trebuchet MS"/>
                <a:cs typeface="Trebuchet MS"/>
              </a:rPr>
              <a:t>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15" dirty="0">
                <a:latin typeface="Trebuchet MS"/>
                <a:cs typeface="Trebuchet MS"/>
              </a:rPr>
              <a:t>volume,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expresso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em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metros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cúbicos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65" dirty="0">
                <a:latin typeface="Trebuchet MS"/>
                <a:cs typeface="Trebuchet MS"/>
              </a:rPr>
              <a:t>(m3)</a:t>
            </a:r>
            <a:endParaRPr sz="2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0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9"/>
                </a:moveTo>
                <a:lnTo>
                  <a:pt x="1756815" y="6085859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9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00" y="1998965"/>
            <a:ext cx="641794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787E11"/>
                </a:solidFill>
              </a:rPr>
              <a:t>Avaliação</a:t>
            </a:r>
            <a:r>
              <a:rPr sz="4400" spc="-290" dirty="0">
                <a:solidFill>
                  <a:srgbClr val="787E11"/>
                </a:solidFill>
              </a:rPr>
              <a:t> </a:t>
            </a:r>
            <a:r>
              <a:rPr sz="4400" spc="-35" dirty="0">
                <a:solidFill>
                  <a:srgbClr val="787E11"/>
                </a:solidFill>
              </a:rPr>
              <a:t>Teste</a:t>
            </a:r>
            <a:r>
              <a:rPr sz="4400" spc="-290" dirty="0">
                <a:solidFill>
                  <a:srgbClr val="787E11"/>
                </a:solidFill>
              </a:rPr>
              <a:t> </a:t>
            </a:r>
            <a:r>
              <a:rPr sz="4400" dirty="0">
                <a:solidFill>
                  <a:srgbClr val="787E11"/>
                </a:solidFill>
              </a:rPr>
              <a:t>Atmosférico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16000" y="2742917"/>
            <a:ext cx="14050644" cy="452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97890" lvl="3" indent="107314">
              <a:lnSpc>
                <a:spcPct val="115199"/>
              </a:lnSpc>
              <a:spcBef>
                <a:spcPts val="100"/>
              </a:spcBef>
              <a:buAutoNum type="arabicPeriod"/>
              <a:tabLst>
                <a:tab pos="1685289" algn="l"/>
              </a:tabLst>
            </a:pPr>
            <a:r>
              <a:rPr sz="3200" spc="70" dirty="0">
                <a:latin typeface="Trebuchet MS"/>
                <a:cs typeface="Trebuchet MS"/>
              </a:rPr>
              <a:t>As </a:t>
            </a:r>
            <a:r>
              <a:rPr sz="3200" spc="40" dirty="0">
                <a:latin typeface="Trebuchet MS"/>
                <a:cs typeface="Trebuchet MS"/>
              </a:rPr>
              <a:t>avaliações </a:t>
            </a:r>
            <a:r>
              <a:rPr sz="3200" spc="30" dirty="0">
                <a:latin typeface="Trebuchet MS"/>
                <a:cs typeface="Trebuchet MS"/>
              </a:rPr>
              <a:t>atmosféricas iniciais </a:t>
            </a:r>
            <a:r>
              <a:rPr sz="3200" spc="135" dirty="0">
                <a:latin typeface="Trebuchet MS"/>
                <a:cs typeface="Trebuchet MS"/>
              </a:rPr>
              <a:t>do </a:t>
            </a:r>
            <a:r>
              <a:rPr sz="3200" spc="10" dirty="0">
                <a:latin typeface="Trebuchet MS"/>
                <a:cs typeface="Trebuchet MS"/>
              </a:rPr>
              <a:t>interior </a:t>
            </a:r>
            <a:r>
              <a:rPr sz="3200" spc="135" dirty="0">
                <a:latin typeface="Trebuchet MS"/>
                <a:cs typeface="Trebuchet MS"/>
              </a:rPr>
              <a:t>do </a:t>
            </a:r>
            <a:r>
              <a:rPr sz="3200" spc="70" dirty="0">
                <a:latin typeface="Trebuchet MS"/>
                <a:cs typeface="Trebuchet MS"/>
              </a:rPr>
              <a:t>espaço </a:t>
            </a:r>
            <a:r>
              <a:rPr sz="3200" spc="75" dirty="0">
                <a:latin typeface="Trebuchet MS"/>
                <a:cs typeface="Trebuchet MS"/>
              </a:rPr>
              <a:t> </a:t>
            </a:r>
            <a:r>
              <a:rPr sz="3200" spc="55" dirty="0">
                <a:latin typeface="Trebuchet MS"/>
                <a:cs typeface="Trebuchet MS"/>
              </a:rPr>
              <a:t>confinado </a:t>
            </a:r>
            <a:r>
              <a:rPr sz="3200" spc="40" dirty="0">
                <a:latin typeface="Trebuchet MS"/>
                <a:cs typeface="Trebuchet MS"/>
              </a:rPr>
              <a:t>devem </a:t>
            </a:r>
            <a:r>
              <a:rPr sz="3200" spc="55" dirty="0">
                <a:latin typeface="Trebuchet MS"/>
                <a:cs typeface="Trebuchet MS"/>
              </a:rPr>
              <a:t>ser </a:t>
            </a:r>
            <a:r>
              <a:rPr sz="3200" spc="30" dirty="0">
                <a:latin typeface="Trebuchet MS"/>
                <a:cs typeface="Trebuchet MS"/>
              </a:rPr>
              <a:t>realizadas </a:t>
            </a:r>
            <a:r>
              <a:rPr sz="3200" spc="55" dirty="0">
                <a:latin typeface="Trebuchet MS"/>
                <a:cs typeface="Trebuchet MS"/>
              </a:rPr>
              <a:t>com </a:t>
            </a:r>
            <a:r>
              <a:rPr sz="3200" spc="150" dirty="0">
                <a:latin typeface="Trebuchet MS"/>
                <a:cs typeface="Trebuchet MS"/>
              </a:rPr>
              <a:t>o </a:t>
            </a:r>
            <a:r>
              <a:rPr sz="3200" spc="70" dirty="0">
                <a:latin typeface="Trebuchet MS"/>
                <a:cs typeface="Trebuchet MS"/>
              </a:rPr>
              <a:t>supervisor </a:t>
            </a:r>
            <a:r>
              <a:rPr sz="3200" spc="60" dirty="0">
                <a:latin typeface="Trebuchet MS"/>
                <a:cs typeface="Trebuchet MS"/>
              </a:rPr>
              <a:t>de </a:t>
            </a:r>
            <a:r>
              <a:rPr sz="3200" spc="30" dirty="0">
                <a:latin typeface="Trebuchet MS"/>
                <a:cs typeface="Trebuchet MS"/>
              </a:rPr>
              <a:t>entrada </a:t>
            </a:r>
            <a:r>
              <a:rPr sz="3200" spc="15" dirty="0">
                <a:latin typeface="Trebuchet MS"/>
                <a:cs typeface="Trebuchet MS"/>
              </a:rPr>
              <a:t>fora </a:t>
            </a:r>
            <a:r>
              <a:rPr sz="3200" spc="135" dirty="0">
                <a:latin typeface="Trebuchet MS"/>
                <a:cs typeface="Trebuchet MS"/>
              </a:rPr>
              <a:t>do </a:t>
            </a:r>
            <a:r>
              <a:rPr sz="3200" spc="140" dirty="0">
                <a:latin typeface="Trebuchet MS"/>
                <a:cs typeface="Trebuchet MS"/>
              </a:rPr>
              <a:t> </a:t>
            </a:r>
            <a:r>
              <a:rPr sz="3200" spc="70" dirty="0">
                <a:latin typeface="Trebuchet MS"/>
                <a:cs typeface="Trebuchet MS"/>
              </a:rPr>
              <a:t>espaço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0" dirty="0">
                <a:latin typeface="Trebuchet MS"/>
                <a:cs typeface="Trebuchet MS"/>
              </a:rPr>
              <a:t>confinado,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15" dirty="0">
                <a:latin typeface="Trebuchet MS"/>
                <a:cs typeface="Trebuchet MS"/>
              </a:rPr>
              <a:t>imediatamente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antes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90" dirty="0">
                <a:latin typeface="Trebuchet MS"/>
                <a:cs typeface="Trebuchet MS"/>
              </a:rPr>
              <a:t>da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30" dirty="0">
                <a:latin typeface="Trebuchet MS"/>
                <a:cs typeface="Trebuchet MS"/>
              </a:rPr>
              <a:t>entrada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55" dirty="0">
                <a:latin typeface="Trebuchet MS"/>
                <a:cs typeface="Trebuchet MS"/>
              </a:rPr>
              <a:t>dos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20" dirty="0">
                <a:latin typeface="Trebuchet MS"/>
                <a:cs typeface="Trebuchet MS"/>
              </a:rPr>
              <a:t>trabalhadores, </a:t>
            </a:r>
            <a:r>
              <a:rPr sz="3200" spc="-950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para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-20" dirty="0">
                <a:latin typeface="Trebuchet MS"/>
                <a:cs typeface="Trebuchet MS"/>
              </a:rPr>
              <a:t>verificar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95" dirty="0">
                <a:latin typeface="Trebuchet MS"/>
                <a:cs typeface="Trebuchet MS"/>
              </a:rPr>
              <a:t>se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50" dirty="0">
                <a:latin typeface="Trebuchet MS"/>
                <a:cs typeface="Trebuchet MS"/>
              </a:rPr>
              <a:t>o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00" dirty="0">
                <a:latin typeface="Trebuchet MS"/>
                <a:cs typeface="Trebuchet MS"/>
              </a:rPr>
              <a:t>seu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0" dirty="0">
                <a:latin typeface="Trebuchet MS"/>
                <a:cs typeface="Trebuchet MS"/>
              </a:rPr>
              <a:t>interior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-5" dirty="0">
                <a:latin typeface="Trebuchet MS"/>
                <a:cs typeface="Trebuchet MS"/>
              </a:rPr>
              <a:t>é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10" dirty="0">
                <a:latin typeface="Trebuchet MS"/>
                <a:cs typeface="Trebuchet MS"/>
              </a:rPr>
              <a:t>seguro.</a:t>
            </a:r>
            <a:endParaRPr sz="3200">
              <a:latin typeface="Trebuchet MS"/>
              <a:cs typeface="Trebuchet MS"/>
            </a:endParaRPr>
          </a:p>
          <a:p>
            <a:pPr marL="12700" marR="5080" lvl="3" indent="107314">
              <a:lnSpc>
                <a:spcPct val="115199"/>
              </a:lnSpc>
              <a:buAutoNum type="arabicPeriod"/>
              <a:tabLst>
                <a:tab pos="1710689" algn="l"/>
              </a:tabLst>
            </a:pPr>
            <a:r>
              <a:rPr sz="3200" spc="55" dirty="0">
                <a:latin typeface="Trebuchet MS"/>
                <a:cs typeface="Trebuchet MS"/>
              </a:rPr>
              <a:t>O </a:t>
            </a:r>
            <a:r>
              <a:rPr sz="3200" spc="15" dirty="0">
                <a:latin typeface="Trebuchet MS"/>
                <a:cs typeface="Trebuchet MS"/>
              </a:rPr>
              <a:t>percentual </a:t>
            </a:r>
            <a:r>
              <a:rPr sz="3200" spc="60" dirty="0">
                <a:latin typeface="Trebuchet MS"/>
                <a:cs typeface="Trebuchet MS"/>
              </a:rPr>
              <a:t>de </a:t>
            </a:r>
            <a:r>
              <a:rPr sz="3200" spc="45" dirty="0">
                <a:latin typeface="Trebuchet MS"/>
                <a:cs typeface="Trebuchet MS"/>
              </a:rPr>
              <a:t>oxigênio </a:t>
            </a:r>
            <a:r>
              <a:rPr sz="3200" spc="-85" dirty="0">
                <a:latin typeface="Trebuchet MS"/>
                <a:cs typeface="Trebuchet MS"/>
              </a:rPr>
              <a:t>(O2) </a:t>
            </a:r>
            <a:r>
              <a:rPr sz="3200" spc="60" dirty="0">
                <a:latin typeface="Trebuchet MS"/>
                <a:cs typeface="Trebuchet MS"/>
              </a:rPr>
              <a:t>indicado </a:t>
            </a:r>
            <a:r>
              <a:rPr sz="3200" spc="50" dirty="0">
                <a:latin typeface="Trebuchet MS"/>
                <a:cs typeface="Trebuchet MS"/>
              </a:rPr>
              <a:t>para </a:t>
            </a:r>
            <a:r>
              <a:rPr sz="3200" spc="30" dirty="0">
                <a:latin typeface="Trebuchet MS"/>
                <a:cs typeface="Trebuchet MS"/>
              </a:rPr>
              <a:t>entrada </a:t>
            </a:r>
            <a:r>
              <a:rPr sz="3200" spc="35" dirty="0">
                <a:latin typeface="Trebuchet MS"/>
                <a:cs typeface="Trebuchet MS"/>
              </a:rPr>
              <a:t>em </a:t>
            </a:r>
            <a:r>
              <a:rPr sz="3200" spc="90" dirty="0">
                <a:latin typeface="Trebuchet MS"/>
                <a:cs typeface="Trebuchet MS"/>
              </a:rPr>
              <a:t>espaços </a:t>
            </a:r>
            <a:r>
              <a:rPr sz="3200" spc="95" dirty="0">
                <a:latin typeface="Trebuchet MS"/>
                <a:cs typeface="Trebuchet MS"/>
              </a:rPr>
              <a:t> </a:t>
            </a:r>
            <a:r>
              <a:rPr sz="3200" spc="70" dirty="0">
                <a:latin typeface="Trebuchet MS"/>
                <a:cs typeface="Trebuchet MS"/>
              </a:rPr>
              <a:t>confinados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-5" dirty="0">
                <a:latin typeface="Trebuchet MS"/>
                <a:cs typeface="Trebuchet MS"/>
              </a:rPr>
              <a:t>é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de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-20" dirty="0">
                <a:latin typeface="Trebuchet MS"/>
                <a:cs typeface="Trebuchet MS"/>
              </a:rPr>
              <a:t>20,9%,</a:t>
            </a:r>
            <a:r>
              <a:rPr sz="3200" spc="-110" dirty="0">
                <a:latin typeface="Trebuchet MS"/>
                <a:cs typeface="Trebuchet MS"/>
              </a:rPr>
              <a:t> </a:t>
            </a:r>
            <a:r>
              <a:rPr sz="3200" spc="114" dirty="0">
                <a:latin typeface="Trebuchet MS"/>
                <a:cs typeface="Trebuchet MS"/>
              </a:rPr>
              <a:t>sendo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-15" dirty="0">
                <a:latin typeface="Trebuchet MS"/>
                <a:cs typeface="Trebuchet MS"/>
              </a:rPr>
              <a:t>aceitável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150" dirty="0">
                <a:latin typeface="Trebuchet MS"/>
                <a:cs typeface="Trebuchet MS"/>
              </a:rPr>
              <a:t>o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15" dirty="0">
                <a:latin typeface="Trebuchet MS"/>
                <a:cs typeface="Trebuchet MS"/>
              </a:rPr>
              <a:t>percentual</a:t>
            </a:r>
            <a:r>
              <a:rPr sz="3200" spc="-110" dirty="0">
                <a:latin typeface="Trebuchet MS"/>
                <a:cs typeface="Trebuchet MS"/>
              </a:rPr>
              <a:t> </a:t>
            </a:r>
            <a:r>
              <a:rPr sz="3200" spc="-5" dirty="0">
                <a:latin typeface="Trebuchet MS"/>
                <a:cs typeface="Trebuchet MS"/>
              </a:rPr>
              <a:t>entre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-15" dirty="0">
                <a:latin typeface="Trebuchet MS"/>
                <a:cs typeface="Trebuchet MS"/>
              </a:rPr>
              <a:t>19,5%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-25" dirty="0">
                <a:latin typeface="Trebuchet MS"/>
                <a:cs typeface="Trebuchet MS"/>
              </a:rPr>
              <a:t>até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175" dirty="0">
                <a:latin typeface="Trebuchet MS"/>
                <a:cs typeface="Trebuchet MS"/>
              </a:rPr>
              <a:t>23%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de </a:t>
            </a:r>
            <a:r>
              <a:rPr sz="3200" spc="-944" dirty="0">
                <a:latin typeface="Trebuchet MS"/>
                <a:cs typeface="Trebuchet MS"/>
              </a:rPr>
              <a:t> </a:t>
            </a:r>
            <a:r>
              <a:rPr sz="3200" spc="-15" dirty="0">
                <a:latin typeface="Trebuchet MS"/>
                <a:cs typeface="Trebuchet MS"/>
              </a:rPr>
              <a:t>volume, </a:t>
            </a:r>
            <a:r>
              <a:rPr sz="3200" spc="85" dirty="0">
                <a:latin typeface="Trebuchet MS"/>
                <a:cs typeface="Trebuchet MS"/>
              </a:rPr>
              <a:t>desde </a:t>
            </a:r>
            <a:r>
              <a:rPr sz="3200" spc="75" dirty="0">
                <a:latin typeface="Trebuchet MS"/>
                <a:cs typeface="Trebuchet MS"/>
              </a:rPr>
              <a:t>que </a:t>
            </a:r>
            <a:r>
              <a:rPr sz="3200" spc="55" dirty="0">
                <a:latin typeface="Trebuchet MS"/>
                <a:cs typeface="Trebuchet MS"/>
              </a:rPr>
              <a:t>a </a:t>
            </a:r>
            <a:r>
              <a:rPr sz="3200" spc="70" dirty="0">
                <a:latin typeface="Trebuchet MS"/>
                <a:cs typeface="Trebuchet MS"/>
              </a:rPr>
              <a:t>causa </a:t>
            </a:r>
            <a:r>
              <a:rPr sz="3200" spc="90" dirty="0">
                <a:latin typeface="Trebuchet MS"/>
                <a:cs typeface="Trebuchet MS"/>
              </a:rPr>
              <a:t>da </a:t>
            </a:r>
            <a:r>
              <a:rPr sz="3200" spc="50" dirty="0">
                <a:latin typeface="Trebuchet MS"/>
                <a:cs typeface="Trebuchet MS"/>
              </a:rPr>
              <a:t>redução </a:t>
            </a:r>
            <a:r>
              <a:rPr sz="3200" spc="130" dirty="0">
                <a:latin typeface="Trebuchet MS"/>
                <a:cs typeface="Trebuchet MS"/>
              </a:rPr>
              <a:t>ou </a:t>
            </a:r>
            <a:r>
              <a:rPr sz="3200" spc="30" dirty="0">
                <a:latin typeface="Trebuchet MS"/>
                <a:cs typeface="Trebuchet MS"/>
              </a:rPr>
              <a:t>enriquecimento </a:t>
            </a:r>
            <a:r>
              <a:rPr sz="3200" spc="135" dirty="0">
                <a:latin typeface="Trebuchet MS"/>
                <a:cs typeface="Trebuchet MS"/>
              </a:rPr>
              <a:t>do </a:t>
            </a:r>
            <a:r>
              <a:rPr sz="3200" spc="-25" dirty="0">
                <a:latin typeface="Trebuchet MS"/>
                <a:cs typeface="Trebuchet MS"/>
              </a:rPr>
              <a:t>O2 </a:t>
            </a:r>
            <a:r>
              <a:rPr sz="3200" spc="-10" dirty="0">
                <a:latin typeface="Trebuchet MS"/>
                <a:cs typeface="Trebuchet MS"/>
              </a:rPr>
              <a:t>seja </a:t>
            </a:r>
            <a:r>
              <a:rPr sz="3200" spc="-5" dirty="0">
                <a:latin typeface="Trebuchet MS"/>
                <a:cs typeface="Trebuchet MS"/>
              </a:rPr>
              <a:t> </a:t>
            </a:r>
            <a:r>
              <a:rPr sz="3200" spc="45" dirty="0">
                <a:latin typeface="Trebuchet MS"/>
                <a:cs typeface="Trebuchet MS"/>
              </a:rPr>
              <a:t>conhecida</a:t>
            </a:r>
            <a:r>
              <a:rPr sz="3200" spc="-125" dirty="0">
                <a:latin typeface="Trebuchet MS"/>
                <a:cs typeface="Trebuchet MS"/>
              </a:rPr>
              <a:t> </a:t>
            </a:r>
            <a:r>
              <a:rPr sz="3200" spc="-5" dirty="0">
                <a:latin typeface="Trebuchet MS"/>
                <a:cs typeface="Trebuchet MS"/>
              </a:rPr>
              <a:t>e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dirty="0">
                <a:latin typeface="Trebuchet MS"/>
                <a:cs typeface="Trebuchet MS"/>
              </a:rPr>
              <a:t>controlada.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806F41D0-95A4-CA2F-6E70-9351A6F1E5DB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1770" y="4201140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9"/>
                </a:moveTo>
                <a:lnTo>
                  <a:pt x="1756815" y="6085859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9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00" y="2560942"/>
            <a:ext cx="641794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787E11"/>
                </a:solidFill>
              </a:rPr>
              <a:t>Avaliação</a:t>
            </a:r>
            <a:r>
              <a:rPr sz="4400" spc="-290" dirty="0">
                <a:solidFill>
                  <a:srgbClr val="787E11"/>
                </a:solidFill>
              </a:rPr>
              <a:t> </a:t>
            </a:r>
            <a:r>
              <a:rPr sz="4400" spc="-35" dirty="0">
                <a:solidFill>
                  <a:srgbClr val="787E11"/>
                </a:solidFill>
              </a:rPr>
              <a:t>Teste</a:t>
            </a:r>
            <a:r>
              <a:rPr sz="4400" spc="-290" dirty="0">
                <a:solidFill>
                  <a:srgbClr val="787E11"/>
                </a:solidFill>
              </a:rPr>
              <a:t> </a:t>
            </a:r>
            <a:r>
              <a:rPr sz="4400" dirty="0">
                <a:solidFill>
                  <a:srgbClr val="787E11"/>
                </a:solidFill>
              </a:rPr>
              <a:t>Atmosférico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16000" y="3304894"/>
            <a:ext cx="13801090" cy="3397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14629">
              <a:lnSpc>
                <a:spcPct val="115199"/>
              </a:lnSpc>
              <a:spcBef>
                <a:spcPts val="100"/>
              </a:spcBef>
            </a:pPr>
            <a:r>
              <a:rPr sz="3200" spc="-220" dirty="0">
                <a:latin typeface="Trebuchet MS"/>
                <a:cs typeface="Trebuchet MS"/>
              </a:rPr>
              <a:t>33.5.15.3 </a:t>
            </a:r>
            <a:r>
              <a:rPr sz="3200" spc="55" dirty="0">
                <a:latin typeface="Trebuchet MS"/>
                <a:cs typeface="Trebuchet MS"/>
              </a:rPr>
              <a:t>O </a:t>
            </a:r>
            <a:r>
              <a:rPr sz="3200" spc="45" dirty="0">
                <a:latin typeface="Trebuchet MS"/>
                <a:cs typeface="Trebuchet MS"/>
              </a:rPr>
              <a:t>monitoramento </a:t>
            </a:r>
            <a:r>
              <a:rPr sz="3200" spc="90" dirty="0">
                <a:latin typeface="Trebuchet MS"/>
                <a:cs typeface="Trebuchet MS"/>
              </a:rPr>
              <a:t>da </a:t>
            </a:r>
            <a:r>
              <a:rPr sz="3200" spc="30" dirty="0">
                <a:latin typeface="Trebuchet MS"/>
                <a:cs typeface="Trebuchet MS"/>
              </a:rPr>
              <a:t>atmosfera deve </a:t>
            </a:r>
            <a:r>
              <a:rPr sz="3200" spc="55" dirty="0">
                <a:latin typeface="Trebuchet MS"/>
                <a:cs typeface="Trebuchet MS"/>
              </a:rPr>
              <a:t>ser contínuo </a:t>
            </a:r>
            <a:r>
              <a:rPr sz="3200" spc="35" dirty="0">
                <a:latin typeface="Trebuchet MS"/>
                <a:cs typeface="Trebuchet MS"/>
              </a:rPr>
              <a:t>durante </a:t>
            </a:r>
            <a:r>
              <a:rPr sz="3200" spc="55" dirty="0">
                <a:latin typeface="Trebuchet MS"/>
                <a:cs typeface="Trebuchet MS"/>
              </a:rPr>
              <a:t>a </a:t>
            </a:r>
            <a:r>
              <a:rPr sz="3200" spc="60" dirty="0">
                <a:latin typeface="Trebuchet MS"/>
                <a:cs typeface="Trebuchet MS"/>
              </a:rPr>
              <a:t> </a:t>
            </a:r>
            <a:r>
              <a:rPr sz="3200" spc="40" dirty="0">
                <a:latin typeface="Trebuchet MS"/>
                <a:cs typeface="Trebuchet MS"/>
              </a:rPr>
              <a:t>permanência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155" dirty="0">
                <a:latin typeface="Trebuchet MS"/>
                <a:cs typeface="Trebuchet MS"/>
              </a:rPr>
              <a:t>dos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trabalhadores</a:t>
            </a:r>
            <a:r>
              <a:rPr sz="3200" spc="-110" dirty="0">
                <a:latin typeface="Trebuchet MS"/>
                <a:cs typeface="Trebuchet MS"/>
              </a:rPr>
              <a:t> </a:t>
            </a:r>
            <a:r>
              <a:rPr sz="3200" spc="135" dirty="0">
                <a:latin typeface="Trebuchet MS"/>
                <a:cs typeface="Trebuchet MS"/>
              </a:rPr>
              <a:t>no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70" dirty="0">
                <a:latin typeface="Trebuchet MS"/>
                <a:cs typeface="Trebuchet MS"/>
              </a:rPr>
              <a:t>espaço</a:t>
            </a:r>
            <a:r>
              <a:rPr sz="3200" spc="-110" dirty="0">
                <a:latin typeface="Trebuchet MS"/>
                <a:cs typeface="Trebuchet MS"/>
              </a:rPr>
              <a:t> </a:t>
            </a:r>
            <a:r>
              <a:rPr sz="3200" spc="10" dirty="0">
                <a:latin typeface="Trebuchet MS"/>
                <a:cs typeface="Trebuchet MS"/>
              </a:rPr>
              <a:t>confinado,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de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30" dirty="0">
                <a:latin typeface="Trebuchet MS"/>
                <a:cs typeface="Trebuchet MS"/>
              </a:rPr>
              <a:t>forma</a:t>
            </a:r>
            <a:r>
              <a:rPr sz="3200" spc="-110" dirty="0">
                <a:latin typeface="Trebuchet MS"/>
                <a:cs typeface="Trebuchet MS"/>
              </a:rPr>
              <a:t> </a:t>
            </a:r>
            <a:r>
              <a:rPr sz="3200" spc="20" dirty="0">
                <a:latin typeface="Trebuchet MS"/>
                <a:cs typeface="Trebuchet MS"/>
              </a:rPr>
              <a:t>remota</a:t>
            </a:r>
            <a:r>
              <a:rPr sz="3200" spc="-114" dirty="0">
                <a:latin typeface="Trebuchet MS"/>
                <a:cs typeface="Trebuchet MS"/>
              </a:rPr>
              <a:t> </a:t>
            </a:r>
            <a:r>
              <a:rPr sz="3200" spc="130" dirty="0">
                <a:latin typeface="Trebuchet MS"/>
                <a:cs typeface="Trebuchet MS"/>
              </a:rPr>
              <a:t>ou </a:t>
            </a:r>
            <a:r>
              <a:rPr sz="3200" spc="-950" dirty="0">
                <a:latin typeface="Trebuchet MS"/>
                <a:cs typeface="Trebuchet MS"/>
              </a:rPr>
              <a:t> </a:t>
            </a:r>
            <a:r>
              <a:rPr sz="3200" spc="-5" dirty="0">
                <a:latin typeface="Trebuchet MS"/>
                <a:cs typeface="Trebuchet MS"/>
              </a:rPr>
              <a:t>presencial, </a:t>
            </a:r>
            <a:r>
              <a:rPr sz="3200" spc="35" dirty="0">
                <a:latin typeface="Trebuchet MS"/>
                <a:cs typeface="Trebuchet MS"/>
              </a:rPr>
              <a:t>conforme previsto </a:t>
            </a:r>
            <a:r>
              <a:rPr sz="3200" spc="135" dirty="0">
                <a:latin typeface="Trebuchet MS"/>
                <a:cs typeface="Trebuchet MS"/>
              </a:rPr>
              <a:t>no </a:t>
            </a:r>
            <a:r>
              <a:rPr sz="3200" spc="40" dirty="0">
                <a:latin typeface="Trebuchet MS"/>
                <a:cs typeface="Trebuchet MS"/>
              </a:rPr>
              <a:t>procedimento </a:t>
            </a:r>
            <a:r>
              <a:rPr sz="3200" spc="60" dirty="0">
                <a:latin typeface="Trebuchet MS"/>
                <a:cs typeface="Trebuchet MS"/>
              </a:rPr>
              <a:t>de </a:t>
            </a:r>
            <a:r>
              <a:rPr sz="3200" spc="10" dirty="0">
                <a:latin typeface="Trebuchet MS"/>
                <a:cs typeface="Trebuchet MS"/>
              </a:rPr>
              <a:t>segurança. </a:t>
            </a:r>
            <a:r>
              <a:rPr sz="3200" spc="70" dirty="0">
                <a:latin typeface="Trebuchet MS"/>
                <a:cs typeface="Trebuchet MS"/>
              </a:rPr>
              <a:t>Supervisor </a:t>
            </a:r>
            <a:r>
              <a:rPr sz="3200" spc="-950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de </a:t>
            </a:r>
            <a:r>
              <a:rPr sz="3200" spc="30" dirty="0">
                <a:latin typeface="Trebuchet MS"/>
                <a:cs typeface="Trebuchet MS"/>
              </a:rPr>
              <a:t>entrada deve </a:t>
            </a:r>
            <a:r>
              <a:rPr sz="3200" spc="-10" dirty="0">
                <a:latin typeface="Trebuchet MS"/>
                <a:cs typeface="Trebuchet MS"/>
              </a:rPr>
              <a:t>realizar </a:t>
            </a:r>
            <a:r>
              <a:rPr sz="3200" spc="150" dirty="0">
                <a:latin typeface="Trebuchet MS"/>
                <a:cs typeface="Trebuchet MS"/>
              </a:rPr>
              <a:t>o </a:t>
            </a:r>
            <a:r>
              <a:rPr sz="3200" spc="-15" dirty="0">
                <a:latin typeface="Trebuchet MS"/>
                <a:cs typeface="Trebuchet MS"/>
              </a:rPr>
              <a:t>teste </a:t>
            </a:r>
            <a:r>
              <a:rPr sz="3200" spc="25" dirty="0">
                <a:latin typeface="Trebuchet MS"/>
                <a:cs typeface="Trebuchet MS"/>
              </a:rPr>
              <a:t>atmosférico </a:t>
            </a:r>
            <a:r>
              <a:rPr sz="3200" spc="50" dirty="0">
                <a:latin typeface="Trebuchet MS"/>
                <a:cs typeface="Trebuchet MS"/>
              </a:rPr>
              <a:t>para </a:t>
            </a:r>
            <a:r>
              <a:rPr sz="3200" spc="25" dirty="0">
                <a:latin typeface="Trebuchet MS"/>
                <a:cs typeface="Trebuchet MS"/>
              </a:rPr>
              <a:t>preencher </a:t>
            </a:r>
            <a:r>
              <a:rPr sz="3200" spc="55" dirty="0">
                <a:latin typeface="Trebuchet MS"/>
                <a:cs typeface="Trebuchet MS"/>
              </a:rPr>
              <a:t>a </a:t>
            </a:r>
            <a:r>
              <a:rPr sz="3200" spc="80" dirty="0">
                <a:latin typeface="Trebuchet MS"/>
                <a:cs typeface="Trebuchet MS"/>
              </a:rPr>
              <a:t>permissão </a:t>
            </a:r>
            <a:r>
              <a:rPr sz="3200" spc="-950" dirty="0">
                <a:latin typeface="Trebuchet MS"/>
                <a:cs typeface="Trebuchet MS"/>
              </a:rPr>
              <a:t> </a:t>
            </a:r>
            <a:r>
              <a:rPr sz="3200" spc="60" dirty="0">
                <a:latin typeface="Trebuchet MS"/>
                <a:cs typeface="Trebuchet MS"/>
              </a:rPr>
              <a:t>de </a:t>
            </a:r>
            <a:r>
              <a:rPr sz="3200" spc="30" dirty="0">
                <a:latin typeface="Trebuchet MS"/>
                <a:cs typeface="Trebuchet MS"/>
              </a:rPr>
              <a:t>entrada </a:t>
            </a:r>
            <a:r>
              <a:rPr sz="3200" spc="-5" dirty="0">
                <a:latin typeface="Trebuchet MS"/>
                <a:cs typeface="Trebuchet MS"/>
              </a:rPr>
              <a:t>e </a:t>
            </a:r>
            <a:r>
              <a:rPr sz="3200" spc="-10" dirty="0">
                <a:latin typeface="Trebuchet MS"/>
                <a:cs typeface="Trebuchet MS"/>
              </a:rPr>
              <a:t>trabalho. Ele </a:t>
            </a:r>
            <a:r>
              <a:rPr sz="3200" spc="30" dirty="0">
                <a:latin typeface="Trebuchet MS"/>
                <a:cs typeface="Trebuchet MS"/>
              </a:rPr>
              <a:t>deve </a:t>
            </a:r>
            <a:r>
              <a:rPr sz="3200" spc="55" dirty="0">
                <a:latin typeface="Trebuchet MS"/>
                <a:cs typeface="Trebuchet MS"/>
              </a:rPr>
              <a:t>cuidadosamente </a:t>
            </a:r>
            <a:r>
              <a:rPr sz="3200" spc="30" dirty="0">
                <a:latin typeface="Trebuchet MS"/>
                <a:cs typeface="Trebuchet MS"/>
              </a:rPr>
              <a:t>cuidar </a:t>
            </a:r>
            <a:r>
              <a:rPr sz="3200" spc="155" dirty="0">
                <a:latin typeface="Trebuchet MS"/>
                <a:cs typeface="Trebuchet MS"/>
              </a:rPr>
              <a:t>dos </a:t>
            </a:r>
            <a:r>
              <a:rPr sz="3200" spc="55" dirty="0">
                <a:latin typeface="Trebuchet MS"/>
                <a:cs typeface="Trebuchet MS"/>
              </a:rPr>
              <a:t>seguintes </a:t>
            </a:r>
            <a:r>
              <a:rPr sz="3200" spc="60" dirty="0">
                <a:latin typeface="Trebuchet MS"/>
                <a:cs typeface="Trebuchet MS"/>
              </a:rPr>
              <a:t> </a:t>
            </a:r>
            <a:r>
              <a:rPr sz="3200" spc="65" dirty="0">
                <a:latin typeface="Trebuchet MS"/>
                <a:cs typeface="Trebuchet MS"/>
              </a:rPr>
              <a:t>passos: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57925DBA-9801-9E64-AC12-DAF0E4F6BD73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16000" y="1705355"/>
            <a:ext cx="5010785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b="1" spc="-75" dirty="0">
                <a:solidFill>
                  <a:srgbClr val="787E11"/>
                </a:solidFill>
                <a:latin typeface="Trebuchet MS"/>
                <a:cs typeface="Trebuchet MS"/>
              </a:rPr>
              <a:t>SINALIZAÇÃO</a:t>
            </a:r>
            <a:endParaRPr sz="66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6000" y="2943673"/>
            <a:ext cx="10246995" cy="1301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300"/>
              </a:lnSpc>
              <a:spcBef>
                <a:spcPts val="100"/>
              </a:spcBef>
            </a:pPr>
            <a:r>
              <a:rPr sz="3600" spc="20" dirty="0">
                <a:latin typeface="Trebuchet MS"/>
                <a:cs typeface="Trebuchet MS"/>
              </a:rPr>
              <a:t>ANEXO</a:t>
            </a:r>
            <a:r>
              <a:rPr sz="3600" spc="-150" dirty="0">
                <a:latin typeface="Trebuchet MS"/>
                <a:cs typeface="Trebuchet MS"/>
              </a:rPr>
              <a:t> </a:t>
            </a:r>
            <a:r>
              <a:rPr sz="3600" spc="60" dirty="0">
                <a:latin typeface="Trebuchet MS"/>
                <a:cs typeface="Trebuchet MS"/>
              </a:rPr>
              <a:t>I</a:t>
            </a:r>
            <a:r>
              <a:rPr sz="3600" spc="-150" dirty="0">
                <a:latin typeface="Trebuchet MS"/>
                <a:cs typeface="Trebuchet MS"/>
              </a:rPr>
              <a:t> </a:t>
            </a:r>
            <a:r>
              <a:rPr sz="3600" spc="10" dirty="0">
                <a:latin typeface="Trebuchet MS"/>
                <a:cs typeface="Trebuchet MS"/>
              </a:rPr>
              <a:t>SINALIZAÇÃO</a:t>
            </a:r>
            <a:r>
              <a:rPr sz="3600" spc="-150" dirty="0">
                <a:latin typeface="Trebuchet MS"/>
                <a:cs typeface="Trebuchet MS"/>
              </a:rPr>
              <a:t> </a:t>
            </a:r>
            <a:r>
              <a:rPr sz="3600" spc="5" dirty="0">
                <a:latin typeface="Trebuchet MS"/>
                <a:cs typeface="Trebuchet MS"/>
              </a:rPr>
              <a:t>OBRIGATÓRIA</a:t>
            </a:r>
            <a:r>
              <a:rPr sz="3600" spc="-150" dirty="0">
                <a:latin typeface="Trebuchet MS"/>
                <a:cs typeface="Trebuchet MS"/>
              </a:rPr>
              <a:t> </a:t>
            </a:r>
            <a:r>
              <a:rPr sz="3600" spc="10" dirty="0">
                <a:latin typeface="Trebuchet MS"/>
                <a:cs typeface="Trebuchet MS"/>
              </a:rPr>
              <a:t>PARA</a:t>
            </a:r>
            <a:r>
              <a:rPr sz="3600" spc="-150" dirty="0">
                <a:latin typeface="Trebuchet MS"/>
                <a:cs typeface="Trebuchet MS"/>
              </a:rPr>
              <a:t> </a:t>
            </a:r>
            <a:r>
              <a:rPr sz="3600" spc="30" dirty="0">
                <a:latin typeface="Trebuchet MS"/>
                <a:cs typeface="Trebuchet MS"/>
              </a:rPr>
              <a:t>ESPAÇO </a:t>
            </a:r>
            <a:r>
              <a:rPr sz="3600" spc="-1070" dirty="0">
                <a:latin typeface="Trebuchet MS"/>
                <a:cs typeface="Trebuchet MS"/>
              </a:rPr>
              <a:t> </a:t>
            </a:r>
            <a:r>
              <a:rPr sz="3600" spc="30" dirty="0">
                <a:latin typeface="Trebuchet MS"/>
                <a:cs typeface="Trebuchet MS"/>
              </a:rPr>
              <a:t>CONFINADO</a:t>
            </a:r>
            <a:endParaRPr sz="3600">
              <a:latin typeface="Trebuchet MS"/>
              <a:cs typeface="Trebuchet M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45448" y="4312114"/>
            <a:ext cx="4448174" cy="5448299"/>
          </a:xfrm>
          <a:prstGeom prst="rect">
            <a:avLst/>
          </a:prstGeom>
        </p:spPr>
      </p:pic>
      <p:sp>
        <p:nvSpPr>
          <p:cNvPr id="13" name="object 11">
            <a:extLst>
              <a:ext uri="{FF2B5EF4-FFF2-40B4-BE49-F238E27FC236}">
                <a16:creationId xmlns:a16="http://schemas.microsoft.com/office/drawing/2014/main" id="{67A06B34-2701-D08D-6C7C-B62E23DF64B5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151770" y="4201142"/>
            <a:ext cx="4136390" cy="6086475"/>
          </a:xfrm>
          <a:custGeom>
            <a:avLst/>
            <a:gdLst/>
            <a:ahLst/>
            <a:cxnLst/>
            <a:rect l="l" t="t" r="r" b="b"/>
            <a:pathLst>
              <a:path w="4136390" h="6086475">
                <a:moveTo>
                  <a:pt x="4136228" y="6085856"/>
                </a:moveTo>
                <a:lnTo>
                  <a:pt x="1756813" y="6085856"/>
                </a:lnTo>
                <a:lnTo>
                  <a:pt x="0" y="3042931"/>
                </a:lnTo>
                <a:lnTo>
                  <a:pt x="1756815" y="0"/>
                </a:lnTo>
                <a:lnTo>
                  <a:pt x="4136228" y="0"/>
                </a:lnTo>
                <a:lnTo>
                  <a:pt x="4136228" y="6085856"/>
                </a:lnTo>
                <a:close/>
              </a:path>
            </a:pathLst>
          </a:custGeom>
          <a:solidFill>
            <a:srgbClr val="DAB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00408" y="2284131"/>
            <a:ext cx="9367592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245" dirty="0">
                <a:solidFill>
                  <a:srgbClr val="787E11"/>
                </a:solidFill>
              </a:rPr>
              <a:t>M</a:t>
            </a:r>
            <a:r>
              <a:rPr sz="4400" spc="-15" dirty="0">
                <a:solidFill>
                  <a:srgbClr val="787E11"/>
                </a:solidFill>
              </a:rPr>
              <a:t>U</a:t>
            </a:r>
            <a:r>
              <a:rPr sz="4400" spc="-50" dirty="0">
                <a:solidFill>
                  <a:srgbClr val="787E11"/>
                </a:solidFill>
              </a:rPr>
              <a:t>L</a:t>
            </a:r>
            <a:r>
              <a:rPr sz="4400" spc="-250" dirty="0">
                <a:solidFill>
                  <a:srgbClr val="787E11"/>
                </a:solidFill>
              </a:rPr>
              <a:t>T</a:t>
            </a:r>
            <a:r>
              <a:rPr sz="4400" spc="20" dirty="0">
                <a:solidFill>
                  <a:srgbClr val="787E11"/>
                </a:solidFill>
              </a:rPr>
              <a:t>I</a:t>
            </a:r>
            <a:r>
              <a:rPr sz="4400" spc="-200" dirty="0">
                <a:solidFill>
                  <a:srgbClr val="787E11"/>
                </a:solidFill>
              </a:rPr>
              <a:t>G</a:t>
            </a:r>
            <a:r>
              <a:rPr sz="4400" spc="-75" dirty="0">
                <a:solidFill>
                  <a:srgbClr val="787E11"/>
                </a:solidFill>
              </a:rPr>
              <a:t>Á</a:t>
            </a:r>
            <a:r>
              <a:rPr sz="4400" spc="315" dirty="0">
                <a:solidFill>
                  <a:srgbClr val="787E11"/>
                </a:solidFill>
              </a:rPr>
              <a:t>S</a:t>
            </a:r>
            <a:r>
              <a:rPr sz="4400" spc="-290" dirty="0">
                <a:solidFill>
                  <a:srgbClr val="787E11"/>
                </a:solidFill>
              </a:rPr>
              <a:t> </a:t>
            </a:r>
            <a:r>
              <a:rPr sz="4400" spc="90" dirty="0">
                <a:solidFill>
                  <a:srgbClr val="787E11"/>
                </a:solidFill>
              </a:rPr>
              <a:t>D</a:t>
            </a:r>
            <a:r>
              <a:rPr sz="4400" spc="-25" dirty="0">
                <a:solidFill>
                  <a:srgbClr val="787E11"/>
                </a:solidFill>
              </a:rPr>
              <a:t>E</a:t>
            </a:r>
            <a:r>
              <a:rPr sz="4400" spc="-290" dirty="0">
                <a:solidFill>
                  <a:srgbClr val="787E11"/>
                </a:solidFill>
              </a:rPr>
              <a:t> </a:t>
            </a:r>
            <a:r>
              <a:rPr sz="4400" spc="245" dirty="0">
                <a:solidFill>
                  <a:srgbClr val="787E11"/>
                </a:solidFill>
              </a:rPr>
              <a:t>M</a:t>
            </a:r>
            <a:r>
              <a:rPr sz="4400" spc="20" dirty="0">
                <a:solidFill>
                  <a:srgbClr val="787E11"/>
                </a:solidFill>
              </a:rPr>
              <a:t>O</a:t>
            </a:r>
            <a:r>
              <a:rPr sz="4400" spc="90" dirty="0">
                <a:solidFill>
                  <a:srgbClr val="787E11"/>
                </a:solidFill>
              </a:rPr>
              <a:t>N</a:t>
            </a:r>
            <a:r>
              <a:rPr sz="4400" spc="20" dirty="0">
                <a:solidFill>
                  <a:srgbClr val="787E11"/>
                </a:solidFill>
              </a:rPr>
              <a:t>I</a:t>
            </a:r>
            <a:r>
              <a:rPr sz="4400" spc="-250" dirty="0">
                <a:solidFill>
                  <a:srgbClr val="787E11"/>
                </a:solidFill>
              </a:rPr>
              <a:t>T</a:t>
            </a:r>
            <a:r>
              <a:rPr sz="4400" spc="20" dirty="0">
                <a:solidFill>
                  <a:srgbClr val="787E11"/>
                </a:solidFill>
              </a:rPr>
              <a:t>O</a:t>
            </a:r>
            <a:r>
              <a:rPr sz="4400" spc="70" dirty="0">
                <a:solidFill>
                  <a:srgbClr val="787E11"/>
                </a:solidFill>
              </a:rPr>
              <a:t>R</a:t>
            </a:r>
            <a:r>
              <a:rPr sz="4400" spc="-75" dirty="0">
                <a:solidFill>
                  <a:srgbClr val="787E11"/>
                </a:solidFill>
              </a:rPr>
              <a:t>A</a:t>
            </a:r>
            <a:r>
              <a:rPr sz="4400" spc="245" dirty="0">
                <a:solidFill>
                  <a:srgbClr val="787E11"/>
                </a:solidFill>
              </a:rPr>
              <a:t>M</a:t>
            </a:r>
            <a:r>
              <a:rPr sz="4400" spc="-70" dirty="0">
                <a:solidFill>
                  <a:srgbClr val="787E11"/>
                </a:solidFill>
              </a:rPr>
              <a:t>E</a:t>
            </a:r>
            <a:r>
              <a:rPr sz="4400" spc="90" dirty="0">
                <a:solidFill>
                  <a:srgbClr val="787E11"/>
                </a:solidFill>
              </a:rPr>
              <a:t>N</a:t>
            </a:r>
            <a:r>
              <a:rPr sz="4400" spc="-250" dirty="0">
                <a:solidFill>
                  <a:srgbClr val="787E11"/>
                </a:solidFill>
              </a:rPr>
              <a:t>T</a:t>
            </a:r>
            <a:r>
              <a:rPr sz="4400" spc="65" dirty="0">
                <a:solidFill>
                  <a:srgbClr val="787E11"/>
                </a:solidFill>
              </a:rPr>
              <a:t>O</a:t>
            </a:r>
            <a:endParaRPr sz="4400" dirty="0">
              <a:solidFill>
                <a:srgbClr val="787E11"/>
              </a:solidFill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035" y="4309751"/>
            <a:ext cx="6336360" cy="549025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5857001" y="2947674"/>
            <a:ext cx="7324725" cy="7210425"/>
            <a:chOff x="5857001" y="2947674"/>
            <a:chExt cx="7324725" cy="721042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57001" y="2947675"/>
              <a:ext cx="7324724" cy="721042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431550" y="2947674"/>
              <a:ext cx="2560320" cy="2560320"/>
            </a:xfrm>
            <a:custGeom>
              <a:avLst/>
              <a:gdLst/>
              <a:ahLst/>
              <a:cxnLst/>
              <a:rect l="l" t="t" r="r" b="b"/>
              <a:pathLst>
                <a:path w="2560320" h="2560320">
                  <a:moveTo>
                    <a:pt x="2070909" y="2559782"/>
                  </a:moveTo>
                  <a:lnTo>
                    <a:pt x="488875" y="2559782"/>
                  </a:lnTo>
                  <a:lnTo>
                    <a:pt x="0" y="977748"/>
                  </a:lnTo>
                  <a:lnTo>
                    <a:pt x="1279892" y="0"/>
                  </a:lnTo>
                  <a:lnTo>
                    <a:pt x="2559783" y="977748"/>
                  </a:lnTo>
                  <a:lnTo>
                    <a:pt x="2070909" y="2559782"/>
                  </a:lnTo>
                  <a:close/>
                </a:path>
              </a:pathLst>
            </a:custGeom>
            <a:solidFill>
              <a:srgbClr val="F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1">
            <a:extLst>
              <a:ext uri="{FF2B5EF4-FFF2-40B4-BE49-F238E27FC236}">
                <a16:creationId xmlns:a16="http://schemas.microsoft.com/office/drawing/2014/main" id="{C52730EA-8C05-AE85-C315-3535C5BEF572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7"/>
          <p:cNvGrpSpPr/>
          <p:nvPr/>
        </p:nvGrpSpPr>
        <p:grpSpPr>
          <a:xfrm>
            <a:off x="3571219" y="5424654"/>
            <a:ext cx="5568950" cy="4862830"/>
            <a:chOff x="3571219" y="5424654"/>
            <a:chExt cx="5568950" cy="4862830"/>
          </a:xfrm>
        </p:grpSpPr>
        <p:sp>
          <p:nvSpPr>
            <p:cNvPr id="8" name="object 8"/>
            <p:cNvSpPr/>
            <p:nvPr/>
          </p:nvSpPr>
          <p:spPr>
            <a:xfrm>
              <a:off x="3571219" y="5598800"/>
              <a:ext cx="4992370" cy="4688205"/>
            </a:xfrm>
            <a:custGeom>
              <a:avLst/>
              <a:gdLst/>
              <a:ahLst/>
              <a:cxnLst/>
              <a:rect l="l" t="t" r="r" b="b"/>
              <a:pathLst>
                <a:path w="4992370" h="4688205">
                  <a:moveTo>
                    <a:pt x="3744400" y="509843"/>
                  </a:moveTo>
                  <a:lnTo>
                    <a:pt x="786323" y="509843"/>
                  </a:lnTo>
                  <a:lnTo>
                    <a:pt x="802912" y="465273"/>
                  </a:lnTo>
                  <a:lnTo>
                    <a:pt x="821720" y="417892"/>
                  </a:lnTo>
                  <a:lnTo>
                    <a:pt x="842240" y="368977"/>
                  </a:lnTo>
                  <a:lnTo>
                    <a:pt x="863964" y="319808"/>
                  </a:lnTo>
                  <a:lnTo>
                    <a:pt x="886383" y="271662"/>
                  </a:lnTo>
                  <a:lnTo>
                    <a:pt x="908991" y="225817"/>
                  </a:lnTo>
                  <a:lnTo>
                    <a:pt x="931278" y="183552"/>
                  </a:lnTo>
                  <a:lnTo>
                    <a:pt x="952737" y="146146"/>
                  </a:lnTo>
                  <a:lnTo>
                    <a:pt x="2713277" y="0"/>
                  </a:lnTo>
                  <a:lnTo>
                    <a:pt x="3516621" y="172838"/>
                  </a:lnTo>
                  <a:lnTo>
                    <a:pt x="3763928" y="416015"/>
                  </a:lnTo>
                  <a:lnTo>
                    <a:pt x="3744400" y="509843"/>
                  </a:lnTo>
                  <a:close/>
                </a:path>
                <a:path w="4992370" h="4688205">
                  <a:moveTo>
                    <a:pt x="4991750" y="4688199"/>
                  </a:moveTo>
                  <a:lnTo>
                    <a:pt x="300141" y="4688199"/>
                  </a:lnTo>
                  <a:lnTo>
                    <a:pt x="103266" y="3685432"/>
                  </a:lnTo>
                  <a:lnTo>
                    <a:pt x="7303" y="2094610"/>
                  </a:lnTo>
                  <a:lnTo>
                    <a:pt x="0" y="743436"/>
                  </a:lnTo>
                  <a:lnTo>
                    <a:pt x="12799" y="172838"/>
                  </a:lnTo>
                  <a:lnTo>
                    <a:pt x="786323" y="509843"/>
                  </a:lnTo>
                  <a:lnTo>
                    <a:pt x="3744400" y="509843"/>
                  </a:lnTo>
                  <a:lnTo>
                    <a:pt x="3668940" y="872429"/>
                  </a:lnTo>
                  <a:lnTo>
                    <a:pt x="1783211" y="944118"/>
                  </a:lnTo>
                  <a:lnTo>
                    <a:pt x="4733826" y="2229600"/>
                  </a:lnTo>
                  <a:lnTo>
                    <a:pt x="4735557" y="2284690"/>
                  </a:lnTo>
                  <a:lnTo>
                    <a:pt x="4737406" y="2339992"/>
                  </a:lnTo>
                  <a:lnTo>
                    <a:pt x="4739376" y="2395482"/>
                  </a:lnTo>
                  <a:lnTo>
                    <a:pt x="4741468" y="2451138"/>
                  </a:lnTo>
                  <a:lnTo>
                    <a:pt x="4743687" y="2506936"/>
                  </a:lnTo>
                  <a:lnTo>
                    <a:pt x="4746035" y="2562854"/>
                  </a:lnTo>
                  <a:lnTo>
                    <a:pt x="4748514" y="2618869"/>
                  </a:lnTo>
                  <a:lnTo>
                    <a:pt x="4751128" y="2674959"/>
                  </a:lnTo>
                  <a:lnTo>
                    <a:pt x="4753880" y="2731100"/>
                  </a:lnTo>
                  <a:lnTo>
                    <a:pt x="4756772" y="2787270"/>
                  </a:lnTo>
                  <a:lnTo>
                    <a:pt x="4759808" y="2843446"/>
                  </a:lnTo>
                  <a:lnTo>
                    <a:pt x="4762990" y="2899605"/>
                  </a:lnTo>
                  <a:lnTo>
                    <a:pt x="4766321" y="2955724"/>
                  </a:lnTo>
                  <a:lnTo>
                    <a:pt x="4769804" y="3011781"/>
                  </a:lnTo>
                  <a:lnTo>
                    <a:pt x="4773442" y="3067752"/>
                  </a:lnTo>
                  <a:lnTo>
                    <a:pt x="4777238" y="3123615"/>
                  </a:lnTo>
                  <a:lnTo>
                    <a:pt x="4781195" y="3179348"/>
                  </a:lnTo>
                  <a:lnTo>
                    <a:pt x="4785315" y="3234927"/>
                  </a:lnTo>
                  <a:lnTo>
                    <a:pt x="4789602" y="3290329"/>
                  </a:lnTo>
                  <a:lnTo>
                    <a:pt x="4794058" y="3345533"/>
                  </a:lnTo>
                  <a:lnTo>
                    <a:pt x="4798687" y="3400514"/>
                  </a:lnTo>
                  <a:lnTo>
                    <a:pt x="4803490" y="3455250"/>
                  </a:lnTo>
                  <a:lnTo>
                    <a:pt x="4808472" y="3509719"/>
                  </a:lnTo>
                  <a:lnTo>
                    <a:pt x="4813635" y="3563897"/>
                  </a:lnTo>
                  <a:lnTo>
                    <a:pt x="4818982" y="3617762"/>
                  </a:lnTo>
                  <a:lnTo>
                    <a:pt x="4824515" y="3671291"/>
                  </a:lnTo>
                  <a:lnTo>
                    <a:pt x="4830238" y="3724461"/>
                  </a:lnTo>
                  <a:lnTo>
                    <a:pt x="4836154" y="3777249"/>
                  </a:lnTo>
                  <a:lnTo>
                    <a:pt x="4842264" y="3829633"/>
                  </a:lnTo>
                  <a:lnTo>
                    <a:pt x="4848574" y="3881590"/>
                  </a:lnTo>
                  <a:lnTo>
                    <a:pt x="4855084" y="3933096"/>
                  </a:lnTo>
                  <a:lnTo>
                    <a:pt x="4861799" y="3984130"/>
                  </a:lnTo>
                  <a:lnTo>
                    <a:pt x="4868720" y="4034668"/>
                  </a:lnTo>
                  <a:lnTo>
                    <a:pt x="4875852" y="4084688"/>
                  </a:lnTo>
                  <a:lnTo>
                    <a:pt x="4883196" y="4134167"/>
                  </a:lnTo>
                  <a:lnTo>
                    <a:pt x="4890756" y="4183081"/>
                  </a:lnTo>
                  <a:lnTo>
                    <a:pt x="4898534" y="4231409"/>
                  </a:lnTo>
                  <a:lnTo>
                    <a:pt x="4906534" y="4279127"/>
                  </a:lnTo>
                  <a:lnTo>
                    <a:pt x="4914758" y="4326213"/>
                  </a:lnTo>
                  <a:lnTo>
                    <a:pt x="4923209" y="4372643"/>
                  </a:lnTo>
                  <a:lnTo>
                    <a:pt x="4931891" y="4418395"/>
                  </a:lnTo>
                  <a:lnTo>
                    <a:pt x="4940805" y="4463447"/>
                  </a:lnTo>
                  <a:lnTo>
                    <a:pt x="4949956" y="4507775"/>
                  </a:lnTo>
                  <a:lnTo>
                    <a:pt x="4959345" y="4551356"/>
                  </a:lnTo>
                  <a:lnTo>
                    <a:pt x="4968975" y="4594169"/>
                  </a:lnTo>
                  <a:lnTo>
                    <a:pt x="4978851" y="4636189"/>
                  </a:lnTo>
                  <a:lnTo>
                    <a:pt x="4988973" y="4677395"/>
                  </a:lnTo>
                  <a:lnTo>
                    <a:pt x="4991750" y="4688199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584019" y="5771638"/>
              <a:ext cx="5556250" cy="4288155"/>
            </a:xfrm>
            <a:custGeom>
              <a:avLst/>
              <a:gdLst/>
              <a:ahLst/>
              <a:cxnLst/>
              <a:rect l="l" t="t" r="r" b="b"/>
              <a:pathLst>
                <a:path w="5556250" h="4288155">
                  <a:moveTo>
                    <a:pt x="5555974" y="4287582"/>
                  </a:moveTo>
                  <a:lnTo>
                    <a:pt x="833206" y="4287582"/>
                  </a:lnTo>
                  <a:lnTo>
                    <a:pt x="372592" y="3174229"/>
                  </a:lnTo>
                  <a:lnTo>
                    <a:pt x="122891" y="1749641"/>
                  </a:lnTo>
                  <a:lnTo>
                    <a:pt x="20046" y="522128"/>
                  </a:lnTo>
                  <a:lnTo>
                    <a:pt x="0" y="0"/>
                  </a:lnTo>
                  <a:lnTo>
                    <a:pt x="932677" y="0"/>
                  </a:lnTo>
                  <a:lnTo>
                    <a:pt x="980737" y="558347"/>
                  </a:lnTo>
                  <a:lnTo>
                    <a:pt x="3565550" y="335479"/>
                  </a:lnTo>
                  <a:lnTo>
                    <a:pt x="3545917" y="169221"/>
                  </a:lnTo>
                  <a:lnTo>
                    <a:pt x="3503821" y="0"/>
                  </a:lnTo>
                  <a:lnTo>
                    <a:pt x="4722723" y="0"/>
                  </a:lnTo>
                  <a:lnTo>
                    <a:pt x="4742777" y="522128"/>
                  </a:lnTo>
                  <a:lnTo>
                    <a:pt x="4845637" y="1749641"/>
                  </a:lnTo>
                  <a:lnTo>
                    <a:pt x="5095352" y="3174229"/>
                  </a:lnTo>
                  <a:lnTo>
                    <a:pt x="5555974" y="4287582"/>
                  </a:lnTo>
                  <a:close/>
                </a:path>
              </a:pathLst>
            </a:custGeom>
            <a:solidFill>
              <a:srgbClr val="FAB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72512" y="5424654"/>
              <a:ext cx="2703830" cy="906780"/>
            </a:xfrm>
            <a:custGeom>
              <a:avLst/>
              <a:gdLst/>
              <a:ahLst/>
              <a:cxnLst/>
              <a:rect l="l" t="t" r="r" b="b"/>
              <a:pathLst>
                <a:path w="2703829" h="906779">
                  <a:moveTo>
                    <a:pt x="72742" y="906334"/>
                  </a:moveTo>
                  <a:lnTo>
                    <a:pt x="74130" y="886719"/>
                  </a:lnTo>
                  <a:lnTo>
                    <a:pt x="74510" y="869101"/>
                  </a:lnTo>
                  <a:lnTo>
                    <a:pt x="74222" y="851511"/>
                  </a:lnTo>
                  <a:lnTo>
                    <a:pt x="70470" y="845469"/>
                  </a:lnTo>
                  <a:lnTo>
                    <a:pt x="60923" y="828408"/>
                  </a:lnTo>
                  <a:lnTo>
                    <a:pt x="48143" y="801925"/>
                  </a:lnTo>
                  <a:lnTo>
                    <a:pt x="34695" y="767619"/>
                  </a:lnTo>
                  <a:lnTo>
                    <a:pt x="26813" y="736954"/>
                  </a:lnTo>
                  <a:lnTo>
                    <a:pt x="27077" y="716516"/>
                  </a:lnTo>
                  <a:lnTo>
                    <a:pt x="32564" y="700482"/>
                  </a:lnTo>
                  <a:lnTo>
                    <a:pt x="40354" y="683030"/>
                  </a:lnTo>
                  <a:lnTo>
                    <a:pt x="41256" y="662379"/>
                  </a:lnTo>
                  <a:lnTo>
                    <a:pt x="33857" y="640327"/>
                  </a:lnTo>
                  <a:lnTo>
                    <a:pt x="26898" y="616420"/>
                  </a:lnTo>
                  <a:lnTo>
                    <a:pt x="29123" y="590204"/>
                  </a:lnTo>
                  <a:lnTo>
                    <a:pt x="33657" y="562986"/>
                  </a:lnTo>
                  <a:lnTo>
                    <a:pt x="30891" y="535490"/>
                  </a:lnTo>
                  <a:lnTo>
                    <a:pt x="25554" y="506392"/>
                  </a:lnTo>
                  <a:lnTo>
                    <a:pt x="22375" y="474369"/>
                  </a:lnTo>
                  <a:lnTo>
                    <a:pt x="18916" y="447595"/>
                  </a:lnTo>
                  <a:lnTo>
                    <a:pt x="11775" y="430832"/>
                  </a:lnTo>
                  <a:lnTo>
                    <a:pt x="4340" y="417730"/>
                  </a:lnTo>
                  <a:lnTo>
                    <a:pt x="0" y="401939"/>
                  </a:lnTo>
                  <a:lnTo>
                    <a:pt x="1189" y="379384"/>
                  </a:lnTo>
                  <a:lnTo>
                    <a:pt x="6284" y="352867"/>
                  </a:lnTo>
                  <a:lnTo>
                    <a:pt x="12580" y="326252"/>
                  </a:lnTo>
                  <a:lnTo>
                    <a:pt x="17369" y="303404"/>
                  </a:lnTo>
                  <a:lnTo>
                    <a:pt x="18260" y="288470"/>
                  </a:lnTo>
                  <a:lnTo>
                    <a:pt x="17478" y="269047"/>
                  </a:lnTo>
                  <a:lnTo>
                    <a:pt x="13669" y="222301"/>
                  </a:lnTo>
                  <a:lnTo>
                    <a:pt x="90982" y="215634"/>
                  </a:lnTo>
                  <a:lnTo>
                    <a:pt x="91069" y="216287"/>
                  </a:lnTo>
                  <a:lnTo>
                    <a:pt x="2525173" y="6449"/>
                  </a:lnTo>
                  <a:lnTo>
                    <a:pt x="2525173" y="5752"/>
                  </a:lnTo>
                  <a:lnTo>
                    <a:pt x="2592039" y="0"/>
                  </a:lnTo>
                  <a:lnTo>
                    <a:pt x="2590910" y="20618"/>
                  </a:lnTo>
                  <a:lnTo>
                    <a:pt x="2590254" y="39995"/>
                  </a:lnTo>
                  <a:lnTo>
                    <a:pt x="2589906" y="71558"/>
                  </a:lnTo>
                  <a:lnTo>
                    <a:pt x="2587708" y="101660"/>
                  </a:lnTo>
                  <a:lnTo>
                    <a:pt x="2583392" y="131949"/>
                  </a:lnTo>
                  <a:lnTo>
                    <a:pt x="2580668" y="159673"/>
                  </a:lnTo>
                  <a:lnTo>
                    <a:pt x="2583245" y="182077"/>
                  </a:lnTo>
                  <a:lnTo>
                    <a:pt x="2591387" y="210437"/>
                  </a:lnTo>
                  <a:lnTo>
                    <a:pt x="2600843" y="250503"/>
                  </a:lnTo>
                  <a:lnTo>
                    <a:pt x="2608552" y="291329"/>
                  </a:lnTo>
                  <a:lnTo>
                    <a:pt x="2611454" y="321969"/>
                  </a:lnTo>
                  <a:lnTo>
                    <a:pt x="2616781" y="349396"/>
                  </a:lnTo>
                  <a:lnTo>
                    <a:pt x="2630853" y="383352"/>
                  </a:lnTo>
                  <a:lnTo>
                    <a:pt x="2649145" y="416948"/>
                  </a:lnTo>
                  <a:lnTo>
                    <a:pt x="2667132" y="443296"/>
                  </a:lnTo>
                  <a:lnTo>
                    <a:pt x="2680295" y="472222"/>
                  </a:lnTo>
                  <a:lnTo>
                    <a:pt x="2688365" y="512191"/>
                  </a:lnTo>
                  <a:lnTo>
                    <a:pt x="2692990" y="554276"/>
                  </a:lnTo>
                  <a:lnTo>
                    <a:pt x="2695820" y="589551"/>
                  </a:lnTo>
                  <a:lnTo>
                    <a:pt x="2700303" y="631584"/>
                  </a:lnTo>
                  <a:lnTo>
                    <a:pt x="2702492" y="655689"/>
                  </a:lnTo>
                  <a:lnTo>
                    <a:pt x="2703612" y="679500"/>
                  </a:lnTo>
                  <a:lnTo>
                    <a:pt x="2625341" y="686255"/>
                  </a:lnTo>
                  <a:lnTo>
                    <a:pt x="2624159" y="658969"/>
                  </a:lnTo>
                  <a:lnTo>
                    <a:pt x="2621466" y="626458"/>
                  </a:lnTo>
                  <a:lnTo>
                    <a:pt x="2619133" y="592435"/>
                  </a:lnTo>
                  <a:lnTo>
                    <a:pt x="2619029" y="560614"/>
                  </a:lnTo>
                  <a:lnTo>
                    <a:pt x="2618181" y="531275"/>
                  </a:lnTo>
                  <a:lnTo>
                    <a:pt x="2613489" y="510148"/>
                  </a:lnTo>
                  <a:lnTo>
                    <a:pt x="2607508" y="495199"/>
                  </a:lnTo>
                  <a:lnTo>
                    <a:pt x="2602791" y="484392"/>
                  </a:lnTo>
                  <a:lnTo>
                    <a:pt x="2599279" y="468787"/>
                  </a:lnTo>
                  <a:lnTo>
                    <a:pt x="2596571" y="444925"/>
                  </a:lnTo>
                  <a:lnTo>
                    <a:pt x="2596712" y="418995"/>
                  </a:lnTo>
                  <a:lnTo>
                    <a:pt x="2601746" y="397188"/>
                  </a:lnTo>
                  <a:lnTo>
                    <a:pt x="2603245" y="387695"/>
                  </a:lnTo>
                  <a:lnTo>
                    <a:pt x="2601034" y="375665"/>
                  </a:lnTo>
                  <a:lnTo>
                    <a:pt x="2596121" y="361846"/>
                  </a:lnTo>
                  <a:lnTo>
                    <a:pt x="2589514" y="346984"/>
                  </a:lnTo>
                  <a:lnTo>
                    <a:pt x="79968" y="346984"/>
                  </a:lnTo>
                  <a:lnTo>
                    <a:pt x="76926" y="359148"/>
                  </a:lnTo>
                  <a:lnTo>
                    <a:pt x="76562" y="372228"/>
                  </a:lnTo>
                  <a:lnTo>
                    <a:pt x="77422" y="387971"/>
                  </a:lnTo>
                  <a:lnTo>
                    <a:pt x="78053" y="408127"/>
                  </a:lnTo>
                  <a:lnTo>
                    <a:pt x="77183" y="432453"/>
                  </a:lnTo>
                  <a:lnTo>
                    <a:pt x="74782" y="449642"/>
                  </a:lnTo>
                  <a:lnTo>
                    <a:pt x="71460" y="463277"/>
                  </a:lnTo>
                  <a:lnTo>
                    <a:pt x="67823" y="476940"/>
                  </a:lnTo>
                  <a:lnTo>
                    <a:pt x="67379" y="503349"/>
                  </a:lnTo>
                  <a:lnTo>
                    <a:pt x="70020" y="555189"/>
                  </a:lnTo>
                  <a:lnTo>
                    <a:pt x="74587" y="621059"/>
                  </a:lnTo>
                  <a:lnTo>
                    <a:pt x="79918" y="689559"/>
                  </a:lnTo>
                  <a:lnTo>
                    <a:pt x="88239" y="788842"/>
                  </a:lnTo>
                  <a:lnTo>
                    <a:pt x="94399" y="850230"/>
                  </a:lnTo>
                  <a:lnTo>
                    <a:pt x="97091" y="877858"/>
                  </a:lnTo>
                  <a:lnTo>
                    <a:pt x="98861" y="904068"/>
                  </a:lnTo>
                  <a:lnTo>
                    <a:pt x="72742" y="906334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300408" y="2284131"/>
            <a:ext cx="83686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75" dirty="0"/>
              <a:t>A</a:t>
            </a:r>
            <a:r>
              <a:rPr sz="4000" spc="75" dirty="0"/>
              <a:t>u</a:t>
            </a:r>
            <a:r>
              <a:rPr sz="4000" spc="-135" dirty="0"/>
              <a:t>t</a:t>
            </a:r>
            <a:r>
              <a:rPr sz="4000" spc="185" dirty="0"/>
              <a:t>o</a:t>
            </a:r>
            <a:r>
              <a:rPr sz="4000" spc="-290" dirty="0"/>
              <a:t> </a:t>
            </a:r>
            <a:r>
              <a:rPr sz="4000" spc="-150" dirty="0"/>
              <a:t>z</a:t>
            </a:r>
            <a:r>
              <a:rPr sz="4000" spc="-35" dirty="0"/>
              <a:t>e</a:t>
            </a:r>
            <a:r>
              <a:rPr sz="4000" spc="-25" dirty="0"/>
              <a:t>r</a:t>
            </a:r>
            <a:r>
              <a:rPr sz="4000" spc="185" dirty="0"/>
              <a:t>o</a:t>
            </a:r>
            <a:r>
              <a:rPr sz="4000" spc="-290" dirty="0"/>
              <a:t> </a:t>
            </a:r>
            <a:r>
              <a:rPr sz="4000" spc="140" dirty="0"/>
              <a:t>o</a:t>
            </a:r>
            <a:r>
              <a:rPr sz="4000" spc="120" dirty="0"/>
              <a:t>u</a:t>
            </a:r>
            <a:r>
              <a:rPr sz="4000" spc="-290" dirty="0"/>
              <a:t> </a:t>
            </a:r>
            <a:r>
              <a:rPr sz="4000" spc="35" dirty="0"/>
              <a:t>a</a:t>
            </a:r>
            <a:r>
              <a:rPr sz="4000" spc="-385" dirty="0"/>
              <a:t>j</a:t>
            </a:r>
            <a:r>
              <a:rPr sz="4000" spc="75" dirty="0"/>
              <a:t>u</a:t>
            </a:r>
            <a:r>
              <a:rPr sz="4000" spc="235" dirty="0"/>
              <a:t>s</a:t>
            </a:r>
            <a:r>
              <a:rPr sz="4000" spc="-135" dirty="0"/>
              <a:t>t</a:t>
            </a:r>
            <a:r>
              <a:rPr sz="4000" spc="10" dirty="0"/>
              <a:t>e</a:t>
            </a:r>
            <a:r>
              <a:rPr sz="4000" spc="-290" dirty="0"/>
              <a:t> </a:t>
            </a:r>
            <a:r>
              <a:rPr sz="4000" spc="120" dirty="0"/>
              <a:t>d</a:t>
            </a:r>
            <a:r>
              <a:rPr sz="4000" spc="10" dirty="0"/>
              <a:t>e</a:t>
            </a:r>
            <a:r>
              <a:rPr sz="4000" spc="-290" dirty="0"/>
              <a:t> </a:t>
            </a:r>
            <a:r>
              <a:rPr sz="4000" spc="35" dirty="0"/>
              <a:t>a</a:t>
            </a:r>
            <a:r>
              <a:rPr sz="4000" spc="20" dirty="0"/>
              <a:t>r</a:t>
            </a:r>
            <a:r>
              <a:rPr sz="4000" spc="-290" dirty="0"/>
              <a:t> </a:t>
            </a:r>
            <a:r>
              <a:rPr sz="4000" spc="-40" dirty="0"/>
              <a:t>l</a:t>
            </a:r>
            <a:r>
              <a:rPr sz="4000" spc="-55" dirty="0"/>
              <a:t>i</a:t>
            </a:r>
            <a:r>
              <a:rPr sz="4000" spc="30" dirty="0"/>
              <a:t>m</a:t>
            </a:r>
            <a:r>
              <a:rPr sz="4000" spc="110" dirty="0"/>
              <a:t>p</a:t>
            </a:r>
            <a:r>
              <a:rPr sz="4000" spc="185" dirty="0"/>
              <a:t>o</a:t>
            </a:r>
            <a:r>
              <a:rPr sz="4000" spc="-290" dirty="0"/>
              <a:t> </a:t>
            </a:r>
            <a:r>
              <a:rPr sz="4000" spc="-215" dirty="0"/>
              <a:t>(</a:t>
            </a:r>
            <a:r>
              <a:rPr sz="4000" spc="-190" dirty="0"/>
              <a:t>F</a:t>
            </a:r>
            <a:r>
              <a:rPr sz="4000" spc="-75" dirty="0"/>
              <a:t>A</a:t>
            </a:r>
            <a:r>
              <a:rPr sz="4000" spc="270" dirty="0"/>
              <a:t>S</a:t>
            </a:r>
            <a:r>
              <a:rPr sz="4000" spc="-175" dirty="0"/>
              <a:t>)</a:t>
            </a:r>
            <a:endParaRPr sz="4000"/>
          </a:p>
        </p:txBody>
      </p:sp>
      <p:sp>
        <p:nvSpPr>
          <p:cNvPr id="13" name="object 13"/>
          <p:cNvSpPr txBox="1"/>
          <p:nvPr/>
        </p:nvSpPr>
        <p:spPr>
          <a:xfrm>
            <a:off x="1016000" y="3455017"/>
            <a:ext cx="13973810" cy="6167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00"/>
              </a:lnSpc>
              <a:spcBef>
                <a:spcPts val="100"/>
              </a:spcBef>
            </a:pPr>
            <a:r>
              <a:rPr sz="2700" spc="45" dirty="0">
                <a:latin typeface="Trebuchet MS"/>
                <a:cs typeface="Trebuchet MS"/>
              </a:rPr>
              <a:t>O </a:t>
            </a:r>
            <a:r>
              <a:rPr sz="2700" spc="-10" dirty="0">
                <a:latin typeface="Trebuchet MS"/>
                <a:cs typeface="Trebuchet MS"/>
              </a:rPr>
              <a:t>auto-zero, </a:t>
            </a:r>
            <a:r>
              <a:rPr sz="2700" spc="25" dirty="0">
                <a:latin typeface="Trebuchet MS"/>
                <a:cs typeface="Trebuchet MS"/>
              </a:rPr>
              <a:t>também </a:t>
            </a:r>
            <a:r>
              <a:rPr sz="2700" spc="45" dirty="0">
                <a:latin typeface="Trebuchet MS"/>
                <a:cs typeface="Trebuchet MS"/>
              </a:rPr>
              <a:t>conhecido </a:t>
            </a:r>
            <a:r>
              <a:rPr sz="2700" spc="65" dirty="0">
                <a:latin typeface="Trebuchet MS"/>
                <a:cs typeface="Trebuchet MS"/>
              </a:rPr>
              <a:t>como </a:t>
            </a:r>
            <a:r>
              <a:rPr sz="2700" spc="-10" dirty="0">
                <a:latin typeface="Trebuchet MS"/>
                <a:cs typeface="Trebuchet MS"/>
              </a:rPr>
              <a:t>ajuste </a:t>
            </a:r>
            <a:r>
              <a:rPr sz="2700" spc="50" dirty="0">
                <a:latin typeface="Trebuchet MS"/>
                <a:cs typeface="Trebuchet MS"/>
              </a:rPr>
              <a:t>de </a:t>
            </a:r>
            <a:r>
              <a:rPr sz="2700" spc="15" dirty="0">
                <a:latin typeface="Trebuchet MS"/>
                <a:cs typeface="Trebuchet MS"/>
              </a:rPr>
              <a:t>ar </a:t>
            </a:r>
            <a:r>
              <a:rPr sz="2700" spc="-15" dirty="0">
                <a:latin typeface="Trebuchet MS"/>
                <a:cs typeface="Trebuchet MS"/>
              </a:rPr>
              <a:t>limpo, </a:t>
            </a:r>
            <a:r>
              <a:rPr sz="2700" spc="-5" dirty="0">
                <a:latin typeface="Trebuchet MS"/>
                <a:cs typeface="Trebuchet MS"/>
              </a:rPr>
              <a:t>é </a:t>
            </a:r>
            <a:r>
              <a:rPr sz="2700" spc="80" dirty="0">
                <a:latin typeface="Trebuchet MS"/>
                <a:cs typeface="Trebuchet MS"/>
              </a:rPr>
              <a:t>um </a:t>
            </a:r>
            <a:r>
              <a:rPr sz="2700" spc="20" dirty="0">
                <a:latin typeface="Trebuchet MS"/>
                <a:cs typeface="Trebuchet MS"/>
              </a:rPr>
              <a:t>importante </a:t>
            </a:r>
            <a:r>
              <a:rPr sz="2700" spc="40" dirty="0">
                <a:latin typeface="Trebuchet MS"/>
                <a:cs typeface="Trebuchet MS"/>
              </a:rPr>
              <a:t>recurso </a:t>
            </a:r>
            <a:r>
              <a:rPr sz="2700" spc="130" dirty="0">
                <a:latin typeface="Trebuchet MS"/>
                <a:cs typeface="Trebuchet MS"/>
              </a:rPr>
              <a:t>dos </a:t>
            </a:r>
            <a:r>
              <a:rPr sz="2700" spc="135" dirty="0">
                <a:latin typeface="Trebuchet MS"/>
                <a:cs typeface="Trebuchet MS"/>
              </a:rPr>
              <a:t> </a:t>
            </a:r>
            <a:r>
              <a:rPr sz="2700" spc="10" dirty="0">
                <a:latin typeface="Trebuchet MS"/>
                <a:cs typeface="Trebuchet MS"/>
              </a:rPr>
              <a:t>detectores </a:t>
            </a:r>
            <a:r>
              <a:rPr sz="2700" spc="50" dirty="0">
                <a:latin typeface="Trebuchet MS"/>
                <a:cs typeface="Trebuchet MS"/>
              </a:rPr>
              <a:t>de </a:t>
            </a:r>
            <a:r>
              <a:rPr sz="2700" spc="80" dirty="0">
                <a:latin typeface="Trebuchet MS"/>
                <a:cs typeface="Trebuchet MS"/>
              </a:rPr>
              <a:t>gases </a:t>
            </a:r>
            <a:r>
              <a:rPr sz="2700" spc="65" dirty="0">
                <a:latin typeface="Trebuchet MS"/>
                <a:cs typeface="Trebuchet MS"/>
              </a:rPr>
              <a:t>que </a:t>
            </a:r>
            <a:r>
              <a:rPr sz="2700" spc="10" dirty="0">
                <a:latin typeface="Trebuchet MS"/>
                <a:cs typeface="Trebuchet MS"/>
              </a:rPr>
              <a:t>estabelece </a:t>
            </a:r>
            <a:r>
              <a:rPr sz="2700" spc="50" dirty="0">
                <a:latin typeface="Trebuchet MS"/>
                <a:cs typeface="Trebuchet MS"/>
              </a:rPr>
              <a:t>a </a:t>
            </a:r>
            <a:r>
              <a:rPr sz="2700" spc="-10" dirty="0">
                <a:latin typeface="Trebuchet MS"/>
                <a:cs typeface="Trebuchet MS"/>
              </a:rPr>
              <a:t>referência </a:t>
            </a:r>
            <a:r>
              <a:rPr sz="2700" spc="50" dirty="0">
                <a:latin typeface="Trebuchet MS"/>
                <a:cs typeface="Trebuchet MS"/>
              </a:rPr>
              <a:t>de </a:t>
            </a:r>
            <a:r>
              <a:rPr sz="2700" dirty="0">
                <a:latin typeface="Trebuchet MS"/>
                <a:cs typeface="Trebuchet MS"/>
              </a:rPr>
              <a:t>zero </a:t>
            </a:r>
            <a:r>
              <a:rPr sz="2700" spc="40" dirty="0">
                <a:latin typeface="Trebuchet MS"/>
                <a:cs typeface="Trebuchet MS"/>
              </a:rPr>
              <a:t>para </a:t>
            </a:r>
            <a:r>
              <a:rPr sz="2700" spc="80" dirty="0">
                <a:latin typeface="Trebuchet MS"/>
                <a:cs typeface="Trebuchet MS"/>
              </a:rPr>
              <a:t>todos </a:t>
            </a:r>
            <a:r>
              <a:rPr sz="2700" spc="145" dirty="0">
                <a:latin typeface="Trebuchet MS"/>
                <a:cs typeface="Trebuchet MS"/>
              </a:rPr>
              <a:t>os </a:t>
            </a:r>
            <a:r>
              <a:rPr sz="2700" spc="85" dirty="0">
                <a:latin typeface="Trebuchet MS"/>
                <a:cs typeface="Trebuchet MS"/>
              </a:rPr>
              <a:t>sensores </a:t>
            </a:r>
            <a:r>
              <a:rPr sz="2700" spc="50" dirty="0">
                <a:latin typeface="Trebuchet MS"/>
                <a:cs typeface="Trebuchet MS"/>
              </a:rPr>
              <a:t>de </a:t>
            </a:r>
            <a:r>
              <a:rPr sz="2700" spc="55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monitoramento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de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80" dirty="0">
                <a:latin typeface="Trebuchet MS"/>
                <a:cs typeface="Trebuchet MS"/>
              </a:rPr>
              <a:t>gases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e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vapores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-10" dirty="0">
                <a:latin typeface="Trebuchet MS"/>
                <a:cs typeface="Trebuchet MS"/>
              </a:rPr>
              <a:t>inflamáveis,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e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contaminantes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-20" dirty="0">
                <a:latin typeface="Trebuchet MS"/>
                <a:cs typeface="Trebuchet MS"/>
              </a:rPr>
              <a:t>tóxicos,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além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de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ajustar </a:t>
            </a:r>
            <a:r>
              <a:rPr sz="2700" spc="-800" dirty="0">
                <a:latin typeface="Trebuchet MS"/>
                <a:cs typeface="Trebuchet MS"/>
              </a:rPr>
              <a:t> </a:t>
            </a:r>
            <a:r>
              <a:rPr sz="2700" spc="125" dirty="0">
                <a:latin typeface="Trebuchet MS"/>
                <a:cs typeface="Trebuchet MS"/>
              </a:rPr>
              <a:t>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85" dirty="0">
                <a:latin typeface="Trebuchet MS"/>
                <a:cs typeface="Trebuchet MS"/>
              </a:rPr>
              <a:t>sensor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de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oxigênio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para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a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20" dirty="0">
                <a:latin typeface="Trebuchet MS"/>
                <a:cs typeface="Trebuchet MS"/>
              </a:rPr>
              <a:t>concentração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normal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95" dirty="0">
                <a:latin typeface="Trebuchet MS"/>
                <a:cs typeface="Trebuchet MS"/>
              </a:rPr>
              <a:t>dessa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substância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110" dirty="0">
                <a:latin typeface="Trebuchet MS"/>
                <a:cs typeface="Trebuchet MS"/>
              </a:rPr>
              <a:t>no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105" dirty="0">
                <a:latin typeface="Trebuchet MS"/>
                <a:cs typeface="Trebuchet MS"/>
              </a:rPr>
              <a:t>ar.</a:t>
            </a:r>
            <a:endParaRPr sz="27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00" dirty="0">
              <a:latin typeface="Trebuchet MS"/>
              <a:cs typeface="Trebuchet MS"/>
            </a:endParaRPr>
          </a:p>
          <a:p>
            <a:pPr marL="2868295" marR="6793865" indent="-635" algn="ctr">
              <a:lnSpc>
                <a:spcPct val="115700"/>
              </a:lnSpc>
            </a:pPr>
            <a:r>
              <a:rPr sz="2700" spc="35" dirty="0">
                <a:latin typeface="Trebuchet MS"/>
                <a:cs typeface="Trebuchet MS"/>
              </a:rPr>
              <a:t>Ao </a:t>
            </a:r>
            <a:r>
              <a:rPr sz="2700" spc="10" dirty="0">
                <a:latin typeface="Trebuchet MS"/>
                <a:cs typeface="Trebuchet MS"/>
              </a:rPr>
              <a:t>ligar </a:t>
            </a:r>
            <a:r>
              <a:rPr sz="2700" spc="95" dirty="0">
                <a:latin typeface="Trebuchet MS"/>
                <a:cs typeface="Trebuchet MS"/>
              </a:rPr>
              <a:t>p </a:t>
            </a:r>
            <a:r>
              <a:rPr sz="2700" spc="45" dirty="0">
                <a:latin typeface="Trebuchet MS"/>
                <a:cs typeface="Trebuchet MS"/>
              </a:rPr>
              <a:t>equipamento </a:t>
            </a:r>
            <a:r>
              <a:rPr sz="2700" spc="-5" dirty="0">
                <a:latin typeface="Trebuchet MS"/>
                <a:cs typeface="Trebuchet MS"/>
              </a:rPr>
              <a:t>e </a:t>
            </a:r>
            <a:r>
              <a:rPr sz="2700" dirty="0">
                <a:latin typeface="Trebuchet MS"/>
                <a:cs typeface="Trebuchet MS"/>
              </a:rPr>
              <a:t> </a:t>
            </a:r>
            <a:r>
              <a:rPr sz="2700" spc="5" dirty="0">
                <a:latin typeface="Trebuchet MS"/>
                <a:cs typeface="Trebuchet MS"/>
              </a:rPr>
              <a:t>terminar </a:t>
            </a:r>
            <a:r>
              <a:rPr sz="2700" spc="60" dirty="0">
                <a:latin typeface="Trebuchet MS"/>
                <a:cs typeface="Trebuchet MS"/>
              </a:rPr>
              <a:t>todo </a:t>
            </a:r>
            <a:r>
              <a:rPr sz="2700" spc="125" dirty="0">
                <a:latin typeface="Trebuchet MS"/>
                <a:cs typeface="Trebuchet MS"/>
              </a:rPr>
              <a:t>o </a:t>
            </a:r>
            <a:r>
              <a:rPr sz="2700" spc="130" dirty="0">
                <a:latin typeface="Trebuchet MS"/>
                <a:cs typeface="Trebuchet MS"/>
              </a:rPr>
              <a:t> </a:t>
            </a:r>
            <a:r>
              <a:rPr sz="2700" spc="5" dirty="0">
                <a:latin typeface="Trebuchet MS"/>
                <a:cs typeface="Trebuchet MS"/>
              </a:rPr>
              <a:t>procedimento, </a:t>
            </a:r>
            <a:r>
              <a:rPr sz="2700" spc="15" dirty="0">
                <a:latin typeface="Trebuchet MS"/>
                <a:cs typeface="Trebuchet MS"/>
              </a:rPr>
              <a:t>aparecerá </a:t>
            </a:r>
            <a:r>
              <a:rPr sz="2700" spc="20" dirty="0">
                <a:latin typeface="Trebuchet MS"/>
                <a:cs typeface="Trebuchet MS"/>
              </a:rPr>
              <a:t> </a:t>
            </a:r>
            <a:r>
              <a:rPr sz="2700" spc="75" dirty="0">
                <a:latin typeface="Trebuchet MS"/>
                <a:cs typeface="Trebuchet MS"/>
              </a:rPr>
              <a:t>na </a:t>
            </a:r>
            <a:r>
              <a:rPr sz="2700" spc="-20" dirty="0">
                <a:latin typeface="Trebuchet MS"/>
                <a:cs typeface="Trebuchet MS"/>
              </a:rPr>
              <a:t>tela </a:t>
            </a:r>
            <a:r>
              <a:rPr sz="2700" spc="80" dirty="0">
                <a:latin typeface="Trebuchet MS"/>
                <a:cs typeface="Trebuchet MS"/>
              </a:rPr>
              <a:t>se </a:t>
            </a:r>
            <a:r>
              <a:rPr sz="2700" spc="10" dirty="0">
                <a:latin typeface="Trebuchet MS"/>
                <a:cs typeface="Trebuchet MS"/>
              </a:rPr>
              <a:t>deseja </a:t>
            </a:r>
            <a:r>
              <a:rPr sz="2700" spc="-35" dirty="0">
                <a:latin typeface="Trebuchet MS"/>
                <a:cs typeface="Trebuchet MS"/>
              </a:rPr>
              <a:t>fazer </a:t>
            </a:r>
            <a:r>
              <a:rPr sz="2700" spc="125" dirty="0">
                <a:latin typeface="Trebuchet MS"/>
                <a:cs typeface="Trebuchet MS"/>
              </a:rPr>
              <a:t>o </a:t>
            </a:r>
            <a:r>
              <a:rPr sz="2700" spc="130" dirty="0">
                <a:latin typeface="Trebuchet MS"/>
                <a:cs typeface="Trebuchet MS"/>
              </a:rPr>
              <a:t> </a:t>
            </a:r>
            <a:r>
              <a:rPr sz="2700" spc="-10" dirty="0">
                <a:latin typeface="Trebuchet MS"/>
                <a:cs typeface="Trebuchet MS"/>
              </a:rPr>
              <a:t>teste</a:t>
            </a:r>
            <a:r>
              <a:rPr sz="2700" spc="-11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de</a:t>
            </a:r>
            <a:r>
              <a:rPr sz="2700" spc="-110" dirty="0">
                <a:latin typeface="Trebuchet MS"/>
                <a:cs typeface="Trebuchet MS"/>
              </a:rPr>
              <a:t> </a:t>
            </a:r>
            <a:r>
              <a:rPr sz="2700" spc="15" dirty="0">
                <a:latin typeface="Trebuchet MS"/>
                <a:cs typeface="Trebuchet MS"/>
              </a:rPr>
              <a:t>ar</a:t>
            </a:r>
            <a:r>
              <a:rPr sz="2700" spc="-11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limpo</a:t>
            </a:r>
            <a:r>
              <a:rPr sz="2700" spc="-110" dirty="0">
                <a:latin typeface="Trebuchet MS"/>
                <a:cs typeface="Trebuchet MS"/>
              </a:rPr>
              <a:t> </a:t>
            </a:r>
            <a:r>
              <a:rPr sz="2700" spc="-10" dirty="0">
                <a:latin typeface="Trebuchet MS"/>
                <a:cs typeface="Trebuchet MS"/>
              </a:rPr>
              <a:t>(apertar</a:t>
            </a:r>
            <a:r>
              <a:rPr sz="2700" spc="-110" dirty="0">
                <a:latin typeface="Trebuchet MS"/>
                <a:cs typeface="Trebuchet MS"/>
              </a:rPr>
              <a:t> </a:t>
            </a:r>
            <a:r>
              <a:rPr sz="2700" spc="125" dirty="0">
                <a:latin typeface="Trebuchet MS"/>
                <a:cs typeface="Trebuchet MS"/>
              </a:rPr>
              <a:t>o </a:t>
            </a:r>
            <a:r>
              <a:rPr sz="2700" spc="-79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botão </a:t>
            </a:r>
            <a:r>
              <a:rPr sz="2700" spc="50" dirty="0">
                <a:latin typeface="Trebuchet MS"/>
                <a:cs typeface="Trebuchet MS"/>
              </a:rPr>
              <a:t>de </a:t>
            </a:r>
            <a:r>
              <a:rPr sz="2700" spc="15" dirty="0">
                <a:latin typeface="Trebuchet MS"/>
                <a:cs typeface="Trebuchet MS"/>
              </a:rPr>
              <a:t>liga </a:t>
            </a:r>
            <a:r>
              <a:rPr sz="2700" spc="-5" dirty="0">
                <a:latin typeface="Trebuchet MS"/>
                <a:cs typeface="Trebuchet MS"/>
              </a:rPr>
              <a:t>e </a:t>
            </a:r>
            <a:r>
              <a:rPr sz="2700" spc="-10" dirty="0">
                <a:latin typeface="Trebuchet MS"/>
                <a:cs typeface="Trebuchet MS"/>
              </a:rPr>
              <a:t>realizar </a:t>
            </a:r>
            <a:r>
              <a:rPr sz="2700" spc="125" dirty="0">
                <a:latin typeface="Trebuchet MS"/>
                <a:cs typeface="Trebuchet MS"/>
              </a:rPr>
              <a:t>o </a:t>
            </a:r>
            <a:r>
              <a:rPr sz="2700" spc="130" dirty="0">
                <a:latin typeface="Trebuchet MS"/>
                <a:cs typeface="Trebuchet MS"/>
              </a:rPr>
              <a:t> </a:t>
            </a:r>
            <a:r>
              <a:rPr sz="2700" spc="-75" dirty="0">
                <a:latin typeface="Trebuchet MS"/>
                <a:cs typeface="Trebuchet MS"/>
              </a:rPr>
              <a:t>teste).</a:t>
            </a:r>
            <a:endParaRPr sz="2700" dirty="0">
              <a:latin typeface="Trebuchet MS"/>
              <a:cs typeface="Trebuchet MS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BE3735D5-D30E-8A83-C9A1-263BB6ADA9BD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00408" y="2284131"/>
            <a:ext cx="7843592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245" dirty="0">
                <a:solidFill>
                  <a:srgbClr val="787E11"/>
                </a:solidFill>
              </a:rPr>
              <a:t>M</a:t>
            </a:r>
            <a:r>
              <a:rPr sz="4400" spc="-70" dirty="0">
                <a:solidFill>
                  <a:srgbClr val="787E11"/>
                </a:solidFill>
              </a:rPr>
              <a:t>E</a:t>
            </a:r>
            <a:r>
              <a:rPr sz="4400" spc="90" dirty="0">
                <a:solidFill>
                  <a:srgbClr val="787E11"/>
                </a:solidFill>
              </a:rPr>
              <a:t>D</a:t>
            </a:r>
            <a:r>
              <a:rPr sz="4400" spc="20" dirty="0">
                <a:solidFill>
                  <a:srgbClr val="787E11"/>
                </a:solidFill>
              </a:rPr>
              <a:t>I</a:t>
            </a:r>
            <a:r>
              <a:rPr sz="4400" spc="-170" dirty="0">
                <a:solidFill>
                  <a:srgbClr val="787E11"/>
                </a:solidFill>
              </a:rPr>
              <a:t>Ç</a:t>
            </a:r>
            <a:r>
              <a:rPr sz="4400" spc="-75" dirty="0">
                <a:solidFill>
                  <a:srgbClr val="787E11"/>
                </a:solidFill>
              </a:rPr>
              <a:t>Ã</a:t>
            </a:r>
            <a:r>
              <a:rPr sz="4400" spc="65" dirty="0">
                <a:solidFill>
                  <a:srgbClr val="787E11"/>
                </a:solidFill>
              </a:rPr>
              <a:t>O</a:t>
            </a:r>
            <a:r>
              <a:rPr sz="4400" spc="-290" dirty="0">
                <a:solidFill>
                  <a:srgbClr val="787E11"/>
                </a:solidFill>
              </a:rPr>
              <a:t> </a:t>
            </a:r>
            <a:r>
              <a:rPr sz="4400" spc="-25" dirty="0">
                <a:solidFill>
                  <a:srgbClr val="787E11"/>
                </a:solidFill>
              </a:rPr>
              <a:t>E</a:t>
            </a:r>
            <a:r>
              <a:rPr sz="4400" spc="-290" dirty="0">
                <a:solidFill>
                  <a:srgbClr val="787E11"/>
                </a:solidFill>
              </a:rPr>
              <a:t> </a:t>
            </a:r>
            <a:r>
              <a:rPr sz="4400" spc="245" dirty="0">
                <a:solidFill>
                  <a:srgbClr val="787E11"/>
                </a:solidFill>
              </a:rPr>
              <a:t>M</a:t>
            </a:r>
            <a:r>
              <a:rPr sz="4400" spc="20" dirty="0">
                <a:solidFill>
                  <a:srgbClr val="787E11"/>
                </a:solidFill>
              </a:rPr>
              <a:t>O</a:t>
            </a:r>
            <a:r>
              <a:rPr sz="4400" spc="90" dirty="0">
                <a:solidFill>
                  <a:srgbClr val="787E11"/>
                </a:solidFill>
              </a:rPr>
              <a:t>N</a:t>
            </a:r>
            <a:r>
              <a:rPr sz="4400" spc="20" dirty="0">
                <a:solidFill>
                  <a:srgbClr val="787E11"/>
                </a:solidFill>
              </a:rPr>
              <a:t>I</a:t>
            </a:r>
            <a:r>
              <a:rPr sz="4400" spc="-250" dirty="0">
                <a:solidFill>
                  <a:srgbClr val="787E11"/>
                </a:solidFill>
              </a:rPr>
              <a:t>T</a:t>
            </a:r>
            <a:r>
              <a:rPr sz="4400" spc="20" dirty="0">
                <a:solidFill>
                  <a:srgbClr val="787E11"/>
                </a:solidFill>
              </a:rPr>
              <a:t>O</a:t>
            </a:r>
            <a:r>
              <a:rPr sz="4400" spc="70" dirty="0">
                <a:solidFill>
                  <a:srgbClr val="787E11"/>
                </a:solidFill>
              </a:rPr>
              <a:t>R</a:t>
            </a:r>
            <a:r>
              <a:rPr sz="4400" spc="-75" dirty="0">
                <a:solidFill>
                  <a:srgbClr val="787E11"/>
                </a:solidFill>
              </a:rPr>
              <a:t>A</a:t>
            </a:r>
            <a:r>
              <a:rPr sz="4400" spc="245" dirty="0">
                <a:solidFill>
                  <a:srgbClr val="787E11"/>
                </a:solidFill>
              </a:rPr>
              <a:t>M</a:t>
            </a:r>
            <a:r>
              <a:rPr sz="4400" spc="-70" dirty="0">
                <a:solidFill>
                  <a:srgbClr val="787E11"/>
                </a:solidFill>
              </a:rPr>
              <a:t>E</a:t>
            </a:r>
            <a:r>
              <a:rPr sz="4400" spc="90" dirty="0">
                <a:solidFill>
                  <a:srgbClr val="787E11"/>
                </a:solidFill>
              </a:rPr>
              <a:t>N</a:t>
            </a:r>
            <a:r>
              <a:rPr sz="4400" spc="-250" dirty="0">
                <a:solidFill>
                  <a:srgbClr val="787E11"/>
                </a:solidFill>
              </a:rPr>
              <a:t>T</a:t>
            </a:r>
            <a:r>
              <a:rPr sz="4400" spc="65" dirty="0">
                <a:solidFill>
                  <a:srgbClr val="787E11"/>
                </a:solidFill>
              </a:rPr>
              <a:t>O</a:t>
            </a:r>
            <a:endParaRPr sz="4400">
              <a:solidFill>
                <a:srgbClr val="787E11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6000" y="3455017"/>
            <a:ext cx="14180819" cy="1930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00"/>
              </a:lnSpc>
              <a:spcBef>
                <a:spcPts val="100"/>
              </a:spcBef>
            </a:pPr>
            <a:r>
              <a:rPr sz="2700" spc="50" dirty="0">
                <a:latin typeface="Trebuchet MS"/>
                <a:cs typeface="Trebuchet MS"/>
              </a:rPr>
              <a:t>Um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Bumptest,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105" dirty="0">
                <a:latin typeface="Trebuchet MS"/>
                <a:cs typeface="Trebuchet MS"/>
              </a:rPr>
              <a:t>ou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-10" dirty="0">
                <a:latin typeface="Trebuchet MS"/>
                <a:cs typeface="Trebuchet MS"/>
              </a:rPr>
              <a:t>teste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-10" dirty="0">
                <a:latin typeface="Trebuchet MS"/>
                <a:cs typeface="Trebuchet MS"/>
              </a:rPr>
              <a:t>funcional,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envolve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a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exposição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de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80" dirty="0">
                <a:latin typeface="Trebuchet MS"/>
                <a:cs typeface="Trebuchet MS"/>
              </a:rPr>
              <a:t>um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-10" dirty="0">
                <a:latin typeface="Trebuchet MS"/>
                <a:cs typeface="Trebuchet MS"/>
              </a:rPr>
              <a:t>detector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a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65" dirty="0">
                <a:latin typeface="Trebuchet MS"/>
                <a:cs typeface="Trebuchet MS"/>
              </a:rPr>
              <a:t>uma</a:t>
            </a:r>
            <a:r>
              <a:rPr sz="2700" spc="-90" dirty="0">
                <a:latin typeface="Trebuchet MS"/>
                <a:cs typeface="Trebuchet MS"/>
              </a:rPr>
              <a:t> </a:t>
            </a:r>
            <a:r>
              <a:rPr sz="2700" spc="20" dirty="0">
                <a:latin typeface="Trebuchet MS"/>
                <a:cs typeface="Trebuchet MS"/>
              </a:rPr>
              <a:t>concentração </a:t>
            </a:r>
            <a:r>
              <a:rPr sz="2700" spc="-795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de </a:t>
            </a:r>
            <a:r>
              <a:rPr sz="2700" spc="85" dirty="0">
                <a:latin typeface="Trebuchet MS"/>
                <a:cs typeface="Trebuchet MS"/>
              </a:rPr>
              <a:t>gás </a:t>
            </a:r>
            <a:r>
              <a:rPr sz="2700" spc="65" dirty="0">
                <a:latin typeface="Trebuchet MS"/>
                <a:cs typeface="Trebuchet MS"/>
              </a:rPr>
              <a:t>que </a:t>
            </a:r>
            <a:r>
              <a:rPr sz="2700" spc="5" dirty="0">
                <a:latin typeface="Trebuchet MS"/>
                <a:cs typeface="Trebuchet MS"/>
              </a:rPr>
              <a:t>exceda </a:t>
            </a:r>
            <a:r>
              <a:rPr sz="2700" spc="105" dirty="0">
                <a:latin typeface="Trebuchet MS"/>
                <a:cs typeface="Trebuchet MS"/>
              </a:rPr>
              <a:t>as </a:t>
            </a:r>
            <a:r>
              <a:rPr sz="2700" spc="70" dirty="0">
                <a:latin typeface="Trebuchet MS"/>
                <a:cs typeface="Trebuchet MS"/>
              </a:rPr>
              <a:t>unidades </a:t>
            </a:r>
            <a:r>
              <a:rPr sz="2700" spc="50" dirty="0">
                <a:latin typeface="Trebuchet MS"/>
                <a:cs typeface="Trebuchet MS"/>
              </a:rPr>
              <a:t>de </a:t>
            </a:r>
            <a:r>
              <a:rPr sz="2700" spc="20" dirty="0">
                <a:latin typeface="Trebuchet MS"/>
                <a:cs typeface="Trebuchet MS"/>
              </a:rPr>
              <a:t>alarme </a:t>
            </a:r>
            <a:r>
              <a:rPr sz="2700" spc="-20" dirty="0">
                <a:latin typeface="Trebuchet MS"/>
                <a:cs typeface="Trebuchet MS"/>
              </a:rPr>
              <a:t>(set </a:t>
            </a:r>
            <a:r>
              <a:rPr sz="2700" spc="-15" dirty="0">
                <a:latin typeface="Trebuchet MS"/>
                <a:cs typeface="Trebuchet MS"/>
              </a:rPr>
              <a:t>points), </a:t>
            </a:r>
            <a:r>
              <a:rPr sz="2700" spc="40" dirty="0">
                <a:latin typeface="Trebuchet MS"/>
                <a:cs typeface="Trebuchet MS"/>
              </a:rPr>
              <a:t>testando </a:t>
            </a:r>
            <a:r>
              <a:rPr sz="2700" spc="50" dirty="0">
                <a:latin typeface="Trebuchet MS"/>
                <a:cs typeface="Trebuchet MS"/>
              </a:rPr>
              <a:t>a </a:t>
            </a:r>
            <a:r>
              <a:rPr sz="2700" spc="30" dirty="0">
                <a:latin typeface="Trebuchet MS"/>
                <a:cs typeface="Trebuchet MS"/>
              </a:rPr>
              <a:t>capacidade </a:t>
            </a:r>
            <a:r>
              <a:rPr sz="2700" spc="85" dirty="0">
                <a:latin typeface="Trebuchet MS"/>
                <a:cs typeface="Trebuchet MS"/>
              </a:rPr>
              <a:t>sensores </a:t>
            </a:r>
            <a:r>
              <a:rPr sz="2700" spc="90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para </a:t>
            </a:r>
            <a:r>
              <a:rPr sz="2700" spc="20" dirty="0">
                <a:latin typeface="Trebuchet MS"/>
                <a:cs typeface="Trebuchet MS"/>
              </a:rPr>
              <a:t>responder. </a:t>
            </a:r>
            <a:r>
              <a:rPr sz="2700" spc="-5" dirty="0">
                <a:latin typeface="Trebuchet MS"/>
                <a:cs typeface="Trebuchet MS"/>
              </a:rPr>
              <a:t>É </a:t>
            </a:r>
            <a:r>
              <a:rPr sz="2700" spc="50" dirty="0">
                <a:latin typeface="Trebuchet MS"/>
                <a:cs typeface="Trebuchet MS"/>
              </a:rPr>
              <a:t>a </a:t>
            </a:r>
            <a:r>
              <a:rPr sz="2700" spc="30" dirty="0">
                <a:latin typeface="Trebuchet MS"/>
                <a:cs typeface="Trebuchet MS"/>
              </a:rPr>
              <a:t>maneira </a:t>
            </a:r>
            <a:r>
              <a:rPr sz="2700" spc="50" dirty="0">
                <a:latin typeface="Trebuchet MS"/>
                <a:cs typeface="Trebuchet MS"/>
              </a:rPr>
              <a:t>de </a:t>
            </a:r>
            <a:r>
              <a:rPr sz="2700" spc="-20" dirty="0">
                <a:latin typeface="Trebuchet MS"/>
                <a:cs typeface="Trebuchet MS"/>
              </a:rPr>
              <a:t>verificar </a:t>
            </a:r>
            <a:r>
              <a:rPr sz="2700" spc="35" dirty="0">
                <a:latin typeface="Trebuchet MS"/>
                <a:cs typeface="Trebuchet MS"/>
              </a:rPr>
              <a:t>manualmente </a:t>
            </a:r>
            <a:r>
              <a:rPr sz="2700" spc="65" dirty="0">
                <a:latin typeface="Trebuchet MS"/>
                <a:cs typeface="Trebuchet MS"/>
              </a:rPr>
              <a:t>que </a:t>
            </a:r>
            <a:r>
              <a:rPr sz="2700" spc="145" dirty="0">
                <a:latin typeface="Trebuchet MS"/>
                <a:cs typeface="Trebuchet MS"/>
              </a:rPr>
              <a:t>os </a:t>
            </a:r>
            <a:r>
              <a:rPr sz="2700" spc="40" dirty="0">
                <a:latin typeface="Trebuchet MS"/>
                <a:cs typeface="Trebuchet MS"/>
              </a:rPr>
              <a:t>alarmes </a:t>
            </a:r>
            <a:r>
              <a:rPr sz="2700" spc="110" dirty="0">
                <a:latin typeface="Trebuchet MS"/>
                <a:cs typeface="Trebuchet MS"/>
              </a:rPr>
              <a:t>sonoros </a:t>
            </a:r>
            <a:r>
              <a:rPr sz="2700" spc="-5" dirty="0">
                <a:latin typeface="Trebuchet MS"/>
                <a:cs typeface="Trebuchet MS"/>
              </a:rPr>
              <a:t>e </a:t>
            </a:r>
            <a:r>
              <a:rPr sz="2700" spc="60" dirty="0">
                <a:latin typeface="Trebuchet MS"/>
                <a:cs typeface="Trebuchet MS"/>
              </a:rPr>
              <a:t>visuais </a:t>
            </a:r>
            <a:r>
              <a:rPr sz="2700" spc="65" dirty="0">
                <a:latin typeface="Trebuchet MS"/>
                <a:cs typeface="Trebuchet MS"/>
              </a:rPr>
              <a:t> </a:t>
            </a:r>
            <a:r>
              <a:rPr sz="2700" spc="110" dirty="0">
                <a:latin typeface="Trebuchet MS"/>
                <a:cs typeface="Trebuchet MS"/>
              </a:rPr>
              <a:t>são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dirty="0">
                <a:latin typeface="Trebuchet MS"/>
                <a:cs typeface="Trebuchet MS"/>
              </a:rPr>
              <a:t>ativados,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125" dirty="0">
                <a:latin typeface="Trebuchet MS"/>
                <a:cs typeface="Trebuchet MS"/>
              </a:rPr>
              <a:t>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65" dirty="0">
                <a:latin typeface="Trebuchet MS"/>
                <a:cs typeface="Trebuchet MS"/>
              </a:rPr>
              <a:t>que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20" dirty="0">
                <a:latin typeface="Trebuchet MS"/>
                <a:cs typeface="Trebuchet MS"/>
              </a:rPr>
              <a:t>confirma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65" dirty="0">
                <a:latin typeface="Trebuchet MS"/>
                <a:cs typeface="Trebuchet MS"/>
              </a:rPr>
              <a:t>que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125" dirty="0">
                <a:latin typeface="Trebuchet MS"/>
                <a:cs typeface="Trebuchet MS"/>
              </a:rPr>
              <a:t>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85" dirty="0">
                <a:latin typeface="Trebuchet MS"/>
                <a:cs typeface="Trebuchet MS"/>
              </a:rPr>
              <a:t>sensor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70" dirty="0">
                <a:latin typeface="Trebuchet MS"/>
                <a:cs typeface="Trebuchet MS"/>
              </a:rPr>
              <a:t>respondeu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85" dirty="0">
                <a:latin typeface="Trebuchet MS"/>
                <a:cs typeface="Trebuchet MS"/>
              </a:rPr>
              <a:t>ao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85" dirty="0">
                <a:latin typeface="Trebuchet MS"/>
                <a:cs typeface="Trebuchet MS"/>
              </a:rPr>
              <a:t>gás</a:t>
            </a:r>
            <a:r>
              <a:rPr sz="2700" spc="-95" dirty="0">
                <a:latin typeface="Trebuchet MS"/>
                <a:cs typeface="Trebuchet MS"/>
              </a:rPr>
              <a:t> </a:t>
            </a:r>
            <a:r>
              <a:rPr sz="2700" spc="15" dirty="0">
                <a:latin typeface="Trebuchet MS"/>
                <a:cs typeface="Trebuchet MS"/>
              </a:rPr>
              <a:t>apresentado.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C264CC28-D4B4-B639-2227-D0D066D4EFD0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8700" y="2912062"/>
            <a:ext cx="10256651" cy="6648450"/>
            <a:chOff x="1028700" y="2912062"/>
            <a:chExt cx="16230600" cy="6648450"/>
          </a:xfrm>
        </p:grpSpPr>
        <p:sp>
          <p:nvSpPr>
            <p:cNvPr id="3" name="object 3"/>
            <p:cNvSpPr/>
            <p:nvPr/>
          </p:nvSpPr>
          <p:spPr>
            <a:xfrm>
              <a:off x="1028700" y="2912062"/>
              <a:ext cx="16230600" cy="6648450"/>
            </a:xfrm>
            <a:custGeom>
              <a:avLst/>
              <a:gdLst/>
              <a:ahLst/>
              <a:cxnLst/>
              <a:rect l="l" t="t" r="r" b="b"/>
              <a:pathLst>
                <a:path w="16230600" h="6648450">
                  <a:moveTo>
                    <a:pt x="16230598" y="6648449"/>
                  </a:moveTo>
                  <a:lnTo>
                    <a:pt x="0" y="6648449"/>
                  </a:lnTo>
                  <a:lnTo>
                    <a:pt x="0" y="0"/>
                  </a:lnTo>
                  <a:lnTo>
                    <a:pt x="16230598" y="0"/>
                  </a:lnTo>
                  <a:lnTo>
                    <a:pt x="16230598" y="6648449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171293" y="4304212"/>
              <a:ext cx="4627880" cy="4533900"/>
            </a:xfrm>
            <a:custGeom>
              <a:avLst/>
              <a:gdLst/>
              <a:ahLst/>
              <a:cxnLst/>
              <a:rect l="l" t="t" r="r" b="b"/>
              <a:pathLst>
                <a:path w="4627880" h="4533900">
                  <a:moveTo>
                    <a:pt x="4627725" y="4533624"/>
                  </a:moveTo>
                  <a:lnTo>
                    <a:pt x="324759" y="4533624"/>
                  </a:lnTo>
                  <a:lnTo>
                    <a:pt x="94087" y="3358484"/>
                  </a:lnTo>
                  <a:lnTo>
                    <a:pt x="6654" y="1908790"/>
                  </a:lnTo>
                  <a:lnTo>
                    <a:pt x="0" y="677483"/>
                  </a:lnTo>
                  <a:lnTo>
                    <a:pt x="11662" y="157505"/>
                  </a:lnTo>
                  <a:lnTo>
                    <a:pt x="716428" y="464613"/>
                  </a:lnTo>
                  <a:lnTo>
                    <a:pt x="733583" y="418716"/>
                  </a:lnTo>
                  <a:lnTo>
                    <a:pt x="753224" y="369761"/>
                  </a:lnTo>
                  <a:lnTo>
                    <a:pt x="774693" y="319406"/>
                  </a:lnTo>
                  <a:lnTo>
                    <a:pt x="797330" y="269310"/>
                  </a:lnTo>
                  <a:lnTo>
                    <a:pt x="820477" y="221131"/>
                  </a:lnTo>
                  <a:lnTo>
                    <a:pt x="843474" y="176528"/>
                  </a:lnTo>
                  <a:lnTo>
                    <a:pt x="865662" y="137160"/>
                  </a:lnTo>
                  <a:lnTo>
                    <a:pt x="886383" y="104685"/>
                  </a:lnTo>
                  <a:lnTo>
                    <a:pt x="2472097" y="0"/>
                  </a:lnTo>
                  <a:lnTo>
                    <a:pt x="3204033" y="157505"/>
                  </a:lnTo>
                  <a:lnTo>
                    <a:pt x="3429356" y="379109"/>
                  </a:lnTo>
                  <a:lnTo>
                    <a:pt x="3342812" y="795033"/>
                  </a:lnTo>
                  <a:lnTo>
                    <a:pt x="1624704" y="860362"/>
                  </a:lnTo>
                  <a:lnTo>
                    <a:pt x="4313041" y="2031804"/>
                  </a:lnTo>
                  <a:lnTo>
                    <a:pt x="4316654" y="2142504"/>
                  </a:lnTo>
                  <a:lnTo>
                    <a:pt x="4320799" y="2254014"/>
                  </a:lnTo>
                  <a:lnTo>
                    <a:pt x="4325506" y="2366113"/>
                  </a:lnTo>
                  <a:lnTo>
                    <a:pt x="4330801" y="2478580"/>
                  </a:lnTo>
                  <a:lnTo>
                    <a:pt x="4336714" y="2591194"/>
                  </a:lnTo>
                  <a:lnTo>
                    <a:pt x="4343271" y="2703733"/>
                  </a:lnTo>
                  <a:lnTo>
                    <a:pt x="4350502" y="2815977"/>
                  </a:lnTo>
                  <a:lnTo>
                    <a:pt x="4358434" y="2927704"/>
                  </a:lnTo>
                  <a:lnTo>
                    <a:pt x="4367095" y="3038693"/>
                  </a:lnTo>
                  <a:lnTo>
                    <a:pt x="4371708" y="3093842"/>
                  </a:lnTo>
                  <a:lnTo>
                    <a:pt x="4376514" y="3148723"/>
                  </a:lnTo>
                  <a:lnTo>
                    <a:pt x="4381515" y="3203309"/>
                  </a:lnTo>
                  <a:lnTo>
                    <a:pt x="4386717" y="3257572"/>
                  </a:lnTo>
                  <a:lnTo>
                    <a:pt x="4392122" y="3311485"/>
                  </a:lnTo>
                  <a:lnTo>
                    <a:pt x="4397734" y="3365020"/>
                  </a:lnTo>
                  <a:lnTo>
                    <a:pt x="4403556" y="3418148"/>
                  </a:lnTo>
                  <a:lnTo>
                    <a:pt x="4409592" y="3470844"/>
                  </a:lnTo>
                  <a:lnTo>
                    <a:pt x="4415846" y="3523078"/>
                  </a:lnTo>
                  <a:lnTo>
                    <a:pt x="4422320" y="3574824"/>
                  </a:lnTo>
                  <a:lnTo>
                    <a:pt x="4429019" y="3626054"/>
                  </a:lnTo>
                  <a:lnTo>
                    <a:pt x="4435945" y="3676739"/>
                  </a:lnTo>
                  <a:lnTo>
                    <a:pt x="4443103" y="3726853"/>
                  </a:lnTo>
                  <a:lnTo>
                    <a:pt x="4450496" y="3776367"/>
                  </a:lnTo>
                  <a:lnTo>
                    <a:pt x="4458127" y="3825255"/>
                  </a:lnTo>
                  <a:lnTo>
                    <a:pt x="4466000" y="3873488"/>
                  </a:lnTo>
                  <a:lnTo>
                    <a:pt x="4474119" y="3921039"/>
                  </a:lnTo>
                  <a:lnTo>
                    <a:pt x="4482486" y="3967879"/>
                  </a:lnTo>
                  <a:lnTo>
                    <a:pt x="4491106" y="4013982"/>
                  </a:lnTo>
                  <a:lnTo>
                    <a:pt x="4499981" y="4059320"/>
                  </a:lnTo>
                  <a:lnTo>
                    <a:pt x="4509116" y="4103866"/>
                  </a:lnTo>
                  <a:lnTo>
                    <a:pt x="4518514" y="4147590"/>
                  </a:lnTo>
                  <a:lnTo>
                    <a:pt x="4528179" y="4190467"/>
                  </a:lnTo>
                  <a:lnTo>
                    <a:pt x="4538113" y="4232467"/>
                  </a:lnTo>
                  <a:lnTo>
                    <a:pt x="4548321" y="4273564"/>
                  </a:lnTo>
                  <a:lnTo>
                    <a:pt x="4558805" y="4313730"/>
                  </a:lnTo>
                  <a:lnTo>
                    <a:pt x="4569570" y="4352937"/>
                  </a:lnTo>
                  <a:lnTo>
                    <a:pt x="4580619" y="4391158"/>
                  </a:lnTo>
                  <a:lnTo>
                    <a:pt x="4591956" y="4428365"/>
                  </a:lnTo>
                  <a:lnTo>
                    <a:pt x="4615505" y="4499625"/>
                  </a:lnTo>
                  <a:lnTo>
                    <a:pt x="4627725" y="4533624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2182955" y="4145515"/>
            <a:ext cx="5062220" cy="4224020"/>
            <a:chOff x="12182955" y="4145515"/>
            <a:chExt cx="5062220" cy="4224020"/>
          </a:xfrm>
        </p:grpSpPr>
        <p:sp>
          <p:nvSpPr>
            <p:cNvPr id="9" name="object 9"/>
            <p:cNvSpPr/>
            <p:nvPr/>
          </p:nvSpPr>
          <p:spPr>
            <a:xfrm>
              <a:off x="12182955" y="4461717"/>
              <a:ext cx="5062220" cy="3907790"/>
            </a:xfrm>
            <a:custGeom>
              <a:avLst/>
              <a:gdLst/>
              <a:ahLst/>
              <a:cxnLst/>
              <a:rect l="l" t="t" r="r" b="b"/>
              <a:pathLst>
                <a:path w="5062219" h="3907790">
                  <a:moveTo>
                    <a:pt x="5062110" y="3907216"/>
                  </a:moveTo>
                  <a:lnTo>
                    <a:pt x="759143" y="3907216"/>
                  </a:lnTo>
                  <a:lnTo>
                    <a:pt x="339473" y="2892632"/>
                  </a:lnTo>
                  <a:lnTo>
                    <a:pt x="111967" y="1594425"/>
                  </a:lnTo>
                  <a:lnTo>
                    <a:pt x="18264" y="475808"/>
                  </a:lnTo>
                  <a:lnTo>
                    <a:pt x="0" y="0"/>
                  </a:lnTo>
                  <a:lnTo>
                    <a:pt x="849773" y="0"/>
                  </a:lnTo>
                  <a:lnTo>
                    <a:pt x="893560" y="508814"/>
                  </a:lnTo>
                  <a:lnTo>
                    <a:pt x="3248612" y="305717"/>
                  </a:lnTo>
                  <a:lnTo>
                    <a:pt x="3230724" y="154209"/>
                  </a:lnTo>
                  <a:lnTo>
                    <a:pt x="3192370" y="0"/>
                  </a:lnTo>
                  <a:lnTo>
                    <a:pt x="4302926" y="0"/>
                  </a:lnTo>
                  <a:lnTo>
                    <a:pt x="4321197" y="475808"/>
                  </a:lnTo>
                  <a:lnTo>
                    <a:pt x="4414914" y="1594425"/>
                  </a:lnTo>
                  <a:lnTo>
                    <a:pt x="4642432" y="2892632"/>
                  </a:lnTo>
                  <a:lnTo>
                    <a:pt x="5062110" y="3907216"/>
                  </a:lnTo>
                  <a:close/>
                </a:path>
              </a:pathLst>
            </a:custGeom>
            <a:solidFill>
              <a:srgbClr val="ABB8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992471" y="4145515"/>
              <a:ext cx="2463800" cy="826135"/>
            </a:xfrm>
            <a:custGeom>
              <a:avLst/>
              <a:gdLst/>
              <a:ahLst/>
              <a:cxnLst/>
              <a:rect l="l" t="t" r="r" b="b"/>
              <a:pathLst>
                <a:path w="2463800" h="826135">
                  <a:moveTo>
                    <a:pt x="66276" y="825930"/>
                  </a:moveTo>
                  <a:lnTo>
                    <a:pt x="67541" y="808055"/>
                  </a:lnTo>
                  <a:lnTo>
                    <a:pt x="67887" y="792000"/>
                  </a:lnTo>
                  <a:lnTo>
                    <a:pt x="67624" y="775970"/>
                  </a:lnTo>
                  <a:lnTo>
                    <a:pt x="64206" y="770464"/>
                  </a:lnTo>
                  <a:lnTo>
                    <a:pt x="55507" y="754917"/>
                  </a:lnTo>
                  <a:lnTo>
                    <a:pt x="43864" y="730784"/>
                  </a:lnTo>
                  <a:lnTo>
                    <a:pt x="31611" y="699521"/>
                  </a:lnTo>
                  <a:lnTo>
                    <a:pt x="24429" y="671576"/>
                  </a:lnTo>
                  <a:lnTo>
                    <a:pt x="24670" y="652951"/>
                  </a:lnTo>
                  <a:lnTo>
                    <a:pt x="29670" y="638340"/>
                  </a:lnTo>
                  <a:lnTo>
                    <a:pt x="36767" y="622436"/>
                  </a:lnTo>
                  <a:lnTo>
                    <a:pt x="37589" y="603617"/>
                  </a:lnTo>
                  <a:lnTo>
                    <a:pt x="30847" y="583521"/>
                  </a:lnTo>
                  <a:lnTo>
                    <a:pt x="24507" y="561735"/>
                  </a:lnTo>
                  <a:lnTo>
                    <a:pt x="26534" y="537845"/>
                  </a:lnTo>
                  <a:lnTo>
                    <a:pt x="30666" y="513042"/>
                  </a:lnTo>
                  <a:lnTo>
                    <a:pt x="28145" y="487985"/>
                  </a:lnTo>
                  <a:lnTo>
                    <a:pt x="23282" y="461468"/>
                  </a:lnTo>
                  <a:lnTo>
                    <a:pt x="20386" y="432286"/>
                  </a:lnTo>
                  <a:lnTo>
                    <a:pt x="17234" y="407888"/>
                  </a:lnTo>
                  <a:lnTo>
                    <a:pt x="10728" y="392611"/>
                  </a:lnTo>
                  <a:lnTo>
                    <a:pt x="3955" y="380671"/>
                  </a:lnTo>
                  <a:lnTo>
                    <a:pt x="0" y="366281"/>
                  </a:lnTo>
                  <a:lnTo>
                    <a:pt x="1083" y="345728"/>
                  </a:lnTo>
                  <a:lnTo>
                    <a:pt x="5726" y="321563"/>
                  </a:lnTo>
                  <a:lnTo>
                    <a:pt x="11461" y="297309"/>
                  </a:lnTo>
                  <a:lnTo>
                    <a:pt x="15825" y="276488"/>
                  </a:lnTo>
                  <a:lnTo>
                    <a:pt x="16637" y="262879"/>
                  </a:lnTo>
                  <a:lnTo>
                    <a:pt x="15924" y="245178"/>
                  </a:lnTo>
                  <a:lnTo>
                    <a:pt x="12454" y="202580"/>
                  </a:lnTo>
                  <a:lnTo>
                    <a:pt x="82895" y="196504"/>
                  </a:lnTo>
                  <a:lnTo>
                    <a:pt x="82974" y="197100"/>
                  </a:lnTo>
                  <a:lnTo>
                    <a:pt x="2300713" y="5877"/>
                  </a:lnTo>
                  <a:lnTo>
                    <a:pt x="2300713" y="5242"/>
                  </a:lnTo>
                  <a:lnTo>
                    <a:pt x="2361635" y="0"/>
                  </a:lnTo>
                  <a:lnTo>
                    <a:pt x="2360607" y="18789"/>
                  </a:lnTo>
                  <a:lnTo>
                    <a:pt x="2360009" y="36447"/>
                  </a:lnTo>
                  <a:lnTo>
                    <a:pt x="2359692" y="65210"/>
                  </a:lnTo>
                  <a:lnTo>
                    <a:pt x="2357690" y="92641"/>
                  </a:lnTo>
                  <a:lnTo>
                    <a:pt x="2353757" y="120243"/>
                  </a:lnTo>
                  <a:lnTo>
                    <a:pt x="2351275" y="145508"/>
                  </a:lnTo>
                  <a:lnTo>
                    <a:pt x="2353623" y="165924"/>
                  </a:lnTo>
                  <a:lnTo>
                    <a:pt x="2361042" y="191769"/>
                  </a:lnTo>
                  <a:lnTo>
                    <a:pt x="2369657" y="228280"/>
                  </a:lnTo>
                  <a:lnTo>
                    <a:pt x="2376681" y="265484"/>
                  </a:lnTo>
                  <a:lnTo>
                    <a:pt x="2379325" y="293406"/>
                  </a:lnTo>
                  <a:lnTo>
                    <a:pt x="2384178" y="318400"/>
                  </a:lnTo>
                  <a:lnTo>
                    <a:pt x="2397000" y="349343"/>
                  </a:lnTo>
                  <a:lnTo>
                    <a:pt x="2413666" y="379959"/>
                  </a:lnTo>
                  <a:lnTo>
                    <a:pt x="2430054" y="403970"/>
                  </a:lnTo>
                  <a:lnTo>
                    <a:pt x="2442047" y="430329"/>
                  </a:lnTo>
                  <a:lnTo>
                    <a:pt x="2449399" y="466752"/>
                  </a:lnTo>
                  <a:lnTo>
                    <a:pt x="2453613" y="505104"/>
                  </a:lnTo>
                  <a:lnTo>
                    <a:pt x="2456191" y="537250"/>
                  </a:lnTo>
                  <a:lnTo>
                    <a:pt x="2460276" y="575554"/>
                  </a:lnTo>
                  <a:lnTo>
                    <a:pt x="2462271" y="597521"/>
                  </a:lnTo>
                  <a:lnTo>
                    <a:pt x="2463291" y="619219"/>
                  </a:lnTo>
                  <a:lnTo>
                    <a:pt x="2391977" y="625375"/>
                  </a:lnTo>
                  <a:lnTo>
                    <a:pt x="2390900" y="600510"/>
                  </a:lnTo>
                  <a:lnTo>
                    <a:pt x="2388447" y="570882"/>
                  </a:lnTo>
                  <a:lnTo>
                    <a:pt x="2386322" y="539878"/>
                  </a:lnTo>
                  <a:lnTo>
                    <a:pt x="2386226" y="510880"/>
                  </a:lnTo>
                  <a:lnTo>
                    <a:pt x="2385454" y="484143"/>
                  </a:lnTo>
                  <a:lnTo>
                    <a:pt x="2381179" y="464891"/>
                  </a:lnTo>
                  <a:lnTo>
                    <a:pt x="2375729" y="451268"/>
                  </a:lnTo>
                  <a:lnTo>
                    <a:pt x="2371432" y="441420"/>
                  </a:lnTo>
                  <a:lnTo>
                    <a:pt x="2368232" y="427199"/>
                  </a:lnTo>
                  <a:lnTo>
                    <a:pt x="2365765" y="405454"/>
                  </a:lnTo>
                  <a:lnTo>
                    <a:pt x="2365894" y="381825"/>
                  </a:lnTo>
                  <a:lnTo>
                    <a:pt x="2370480" y="361952"/>
                  </a:lnTo>
                  <a:lnTo>
                    <a:pt x="2371845" y="353302"/>
                  </a:lnTo>
                  <a:lnTo>
                    <a:pt x="2369831" y="342339"/>
                  </a:lnTo>
                  <a:lnTo>
                    <a:pt x="2365354" y="329745"/>
                  </a:lnTo>
                  <a:lnTo>
                    <a:pt x="2359335" y="316202"/>
                  </a:lnTo>
                  <a:lnTo>
                    <a:pt x="72860" y="316202"/>
                  </a:lnTo>
                  <a:lnTo>
                    <a:pt x="70088" y="327287"/>
                  </a:lnTo>
                  <a:lnTo>
                    <a:pt x="69756" y="339206"/>
                  </a:lnTo>
                  <a:lnTo>
                    <a:pt x="70540" y="353553"/>
                  </a:lnTo>
                  <a:lnTo>
                    <a:pt x="71115" y="371921"/>
                  </a:lnTo>
                  <a:lnTo>
                    <a:pt x="70322" y="394089"/>
                  </a:lnTo>
                  <a:lnTo>
                    <a:pt x="68135" y="409753"/>
                  </a:lnTo>
                  <a:lnTo>
                    <a:pt x="65108" y="422178"/>
                  </a:lnTo>
                  <a:lnTo>
                    <a:pt x="61794" y="434629"/>
                  </a:lnTo>
                  <a:lnTo>
                    <a:pt x="61390" y="458695"/>
                  </a:lnTo>
                  <a:lnTo>
                    <a:pt x="63796" y="505936"/>
                  </a:lnTo>
                  <a:lnTo>
                    <a:pt x="67957" y="565963"/>
                  </a:lnTo>
                  <a:lnTo>
                    <a:pt x="72814" y="628386"/>
                  </a:lnTo>
                  <a:lnTo>
                    <a:pt x="80396" y="718862"/>
                  </a:lnTo>
                  <a:lnTo>
                    <a:pt x="86008" y="774804"/>
                  </a:lnTo>
                  <a:lnTo>
                    <a:pt x="88461" y="799980"/>
                  </a:lnTo>
                  <a:lnTo>
                    <a:pt x="90073" y="823865"/>
                  </a:lnTo>
                  <a:lnTo>
                    <a:pt x="66276" y="825930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32203" y="2912062"/>
            <a:ext cx="6505574" cy="6648449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19200" y="1638300"/>
            <a:ext cx="4310380" cy="1061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800" spc="250" dirty="0">
                <a:solidFill>
                  <a:srgbClr val="787E11"/>
                </a:solidFill>
              </a:rPr>
              <a:t>B</a:t>
            </a:r>
            <a:r>
              <a:rPr sz="6800" spc="-20" dirty="0">
                <a:solidFill>
                  <a:srgbClr val="787E11"/>
                </a:solidFill>
              </a:rPr>
              <a:t>U</a:t>
            </a:r>
            <a:r>
              <a:rPr sz="6800" spc="420" dirty="0">
                <a:solidFill>
                  <a:srgbClr val="787E11"/>
                </a:solidFill>
              </a:rPr>
              <a:t>M</a:t>
            </a:r>
            <a:r>
              <a:rPr sz="6800" spc="225" dirty="0">
                <a:solidFill>
                  <a:srgbClr val="787E11"/>
                </a:solidFill>
              </a:rPr>
              <a:t>P</a:t>
            </a:r>
            <a:r>
              <a:rPr sz="6800" spc="-484" dirty="0">
                <a:solidFill>
                  <a:srgbClr val="787E11"/>
                </a:solidFill>
              </a:rPr>
              <a:t> </a:t>
            </a:r>
            <a:r>
              <a:rPr sz="6800" spc="-415" dirty="0">
                <a:solidFill>
                  <a:srgbClr val="787E11"/>
                </a:solidFill>
              </a:rPr>
              <a:t>T</a:t>
            </a:r>
            <a:r>
              <a:rPr sz="6800" spc="-110" dirty="0">
                <a:solidFill>
                  <a:srgbClr val="787E11"/>
                </a:solidFill>
              </a:rPr>
              <a:t>E</a:t>
            </a:r>
            <a:r>
              <a:rPr sz="6800" spc="465" dirty="0">
                <a:solidFill>
                  <a:srgbClr val="787E11"/>
                </a:solidFill>
              </a:rPr>
              <a:t>S</a:t>
            </a:r>
            <a:r>
              <a:rPr sz="6800" spc="-345" dirty="0">
                <a:solidFill>
                  <a:srgbClr val="787E11"/>
                </a:solidFill>
              </a:rPr>
              <a:t>T</a:t>
            </a:r>
            <a:endParaRPr sz="6800" dirty="0">
              <a:solidFill>
                <a:srgbClr val="787E11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 rot="21300000">
            <a:off x="12453598" y="5272104"/>
            <a:ext cx="3841639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4500" spc="75" baseline="-3703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4500" spc="-247" baseline="-3703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500" spc="-75" baseline="-3703" dirty="0">
                <a:solidFill>
                  <a:srgbClr val="FF1616"/>
                </a:solidFill>
                <a:latin typeface="Trebuchet MS"/>
                <a:cs typeface="Trebuchet MS"/>
              </a:rPr>
              <a:t>t</a:t>
            </a:r>
            <a:r>
              <a:rPr sz="4500" spc="-75" baseline="-2777" dirty="0">
                <a:solidFill>
                  <a:srgbClr val="FF1616"/>
                </a:solidFill>
                <a:latin typeface="Trebuchet MS"/>
                <a:cs typeface="Trebuchet MS"/>
              </a:rPr>
              <a:t>es</a:t>
            </a:r>
            <a:r>
              <a:rPr sz="4500" spc="-75" baseline="-1851" dirty="0">
                <a:solidFill>
                  <a:srgbClr val="FF1616"/>
                </a:solidFill>
                <a:latin typeface="Trebuchet MS"/>
                <a:cs typeface="Trebuchet MS"/>
              </a:rPr>
              <a:t>te</a:t>
            </a:r>
            <a:r>
              <a:rPr sz="4500" spc="-247" baseline="-1851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500" spc="-7" baseline="-1851" dirty="0">
                <a:solidFill>
                  <a:srgbClr val="FF1616"/>
                </a:solidFill>
                <a:latin typeface="Trebuchet MS"/>
                <a:cs typeface="Trebuchet MS"/>
              </a:rPr>
              <a:t>é</a:t>
            </a:r>
            <a:r>
              <a:rPr sz="4500" spc="-247" baseline="-1851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3000" spc="-60" dirty="0">
                <a:solidFill>
                  <a:srgbClr val="FF1616"/>
                </a:solidFill>
                <a:latin typeface="Trebuchet MS"/>
                <a:cs typeface="Trebuchet MS"/>
              </a:rPr>
              <a:t>feito</a:t>
            </a:r>
            <a:r>
              <a:rPr sz="3000" spc="-16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3000" spc="-20" dirty="0">
                <a:solidFill>
                  <a:srgbClr val="FF1616"/>
                </a:solidFill>
                <a:latin typeface="Trebuchet MS"/>
                <a:cs typeface="Trebuchet MS"/>
              </a:rPr>
              <a:t>at</a:t>
            </a:r>
            <a:r>
              <a:rPr sz="4500" spc="-30" baseline="1851" dirty="0">
                <a:solidFill>
                  <a:srgbClr val="FF1616"/>
                </a:solidFill>
                <a:latin typeface="Trebuchet MS"/>
                <a:cs typeface="Trebuchet MS"/>
              </a:rPr>
              <a:t>rav</a:t>
            </a:r>
            <a:r>
              <a:rPr sz="4500" spc="-30" baseline="2777" dirty="0">
                <a:solidFill>
                  <a:srgbClr val="FF1616"/>
                </a:solidFill>
                <a:latin typeface="Trebuchet MS"/>
                <a:cs typeface="Trebuchet MS"/>
              </a:rPr>
              <a:t>és</a:t>
            </a:r>
            <a:endParaRPr sz="4500" baseline="2777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 rot="21300000">
            <a:off x="12506074" y="5786665"/>
            <a:ext cx="3974354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105" dirty="0">
                <a:solidFill>
                  <a:srgbClr val="FF1616"/>
                </a:solidFill>
                <a:latin typeface="Trebuchet MS"/>
                <a:cs typeface="Trebuchet MS"/>
              </a:rPr>
              <a:t>do</a:t>
            </a:r>
            <a:r>
              <a:rPr sz="3000" spc="-17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3000" spc="-10" dirty="0">
                <a:solidFill>
                  <a:srgbClr val="FF1616"/>
                </a:solidFill>
                <a:latin typeface="Trebuchet MS"/>
                <a:cs typeface="Trebuchet MS"/>
              </a:rPr>
              <a:t>c</a:t>
            </a:r>
            <a:r>
              <a:rPr sz="4500" spc="-15" baseline="1851" dirty="0">
                <a:solidFill>
                  <a:srgbClr val="FF1616"/>
                </a:solidFill>
                <a:latin typeface="Trebuchet MS"/>
                <a:cs typeface="Trebuchet MS"/>
              </a:rPr>
              <a:t>ilin</a:t>
            </a:r>
            <a:r>
              <a:rPr sz="4500" spc="-15" baseline="2777" dirty="0">
                <a:solidFill>
                  <a:srgbClr val="FF1616"/>
                </a:solidFill>
                <a:latin typeface="Trebuchet MS"/>
                <a:cs typeface="Trebuchet MS"/>
              </a:rPr>
              <a:t>dro</a:t>
            </a:r>
            <a:r>
              <a:rPr sz="4500" spc="-254" baseline="277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500" spc="22" baseline="3703" dirty="0">
                <a:solidFill>
                  <a:srgbClr val="FF1616"/>
                </a:solidFill>
                <a:latin typeface="Trebuchet MS"/>
                <a:cs typeface="Trebuchet MS"/>
              </a:rPr>
              <a:t>co</a:t>
            </a:r>
            <a:r>
              <a:rPr sz="4500" spc="22" baseline="4629" dirty="0">
                <a:solidFill>
                  <a:srgbClr val="FF1616"/>
                </a:solidFill>
                <a:latin typeface="Trebuchet MS"/>
                <a:cs typeface="Trebuchet MS"/>
              </a:rPr>
              <a:t>nt</a:t>
            </a:r>
            <a:r>
              <a:rPr sz="4500" spc="22" baseline="5555" dirty="0">
                <a:solidFill>
                  <a:srgbClr val="FF1616"/>
                </a:solidFill>
                <a:latin typeface="Trebuchet MS"/>
                <a:cs typeface="Trebuchet MS"/>
              </a:rPr>
              <a:t>en</a:t>
            </a:r>
            <a:r>
              <a:rPr sz="4500" spc="22" baseline="6481" dirty="0">
                <a:solidFill>
                  <a:srgbClr val="FF1616"/>
                </a:solidFill>
                <a:latin typeface="Trebuchet MS"/>
                <a:cs typeface="Trebuchet MS"/>
              </a:rPr>
              <a:t>do</a:t>
            </a:r>
            <a:r>
              <a:rPr sz="4500" spc="-254" baseline="6481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500" spc="209" baseline="7407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endParaRPr sz="4500" baseline="7407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21300000">
            <a:off x="12553686" y="6412306"/>
            <a:ext cx="191098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65" dirty="0">
                <a:solidFill>
                  <a:srgbClr val="FF1616"/>
                </a:solidFill>
                <a:latin typeface="Trebuchet MS"/>
                <a:cs typeface="Trebuchet MS"/>
              </a:rPr>
              <a:t>gás</a:t>
            </a:r>
            <a:r>
              <a:rPr sz="3000" spc="-22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3000" spc="-25" dirty="0">
                <a:solidFill>
                  <a:srgbClr val="FF1616"/>
                </a:solidFill>
                <a:latin typeface="Trebuchet MS"/>
                <a:cs typeface="Trebuchet MS"/>
              </a:rPr>
              <a:t>p</a:t>
            </a:r>
            <a:r>
              <a:rPr sz="4500" spc="-37" baseline="1851" dirty="0">
                <a:solidFill>
                  <a:srgbClr val="FF1616"/>
                </a:solidFill>
                <a:latin typeface="Trebuchet MS"/>
                <a:cs typeface="Trebuchet MS"/>
              </a:rPr>
              <a:t>ad</a:t>
            </a:r>
            <a:r>
              <a:rPr sz="4500" spc="-37" baseline="2777" dirty="0">
                <a:solidFill>
                  <a:srgbClr val="FF1616"/>
                </a:solidFill>
                <a:latin typeface="Trebuchet MS"/>
                <a:cs typeface="Trebuchet MS"/>
              </a:rPr>
              <a:t>ão</a:t>
            </a:r>
            <a:r>
              <a:rPr sz="4500" spc="-37" baseline="3703" dirty="0">
                <a:solidFill>
                  <a:srgbClr val="FF1616"/>
                </a:solidFill>
                <a:latin typeface="Trebuchet MS"/>
                <a:cs typeface="Trebuchet MS"/>
              </a:rPr>
              <a:t>.</a:t>
            </a:r>
            <a:endParaRPr sz="4500" baseline="3703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21300000">
            <a:off x="12610963" y="6854785"/>
            <a:ext cx="3465248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4500" spc="-232" baseline="-3703" dirty="0">
                <a:solidFill>
                  <a:srgbClr val="FF1616"/>
                </a:solidFill>
                <a:latin typeface="Trebuchet MS"/>
                <a:cs typeface="Trebuchet MS"/>
              </a:rPr>
              <a:t>F</a:t>
            </a:r>
            <a:r>
              <a:rPr sz="4500" spc="7" baseline="-3703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4500" spc="-247" baseline="-3703" dirty="0">
                <a:solidFill>
                  <a:srgbClr val="FF1616"/>
                </a:solidFill>
                <a:latin typeface="Trebuchet MS"/>
                <a:cs typeface="Trebuchet MS"/>
              </a:rPr>
              <a:t>z</a:t>
            </a:r>
            <a:r>
              <a:rPr sz="4500" spc="-82" baseline="-2777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4500" spc="-15" baseline="-2777" dirty="0">
                <a:solidFill>
                  <a:srgbClr val="FF1616"/>
                </a:solidFill>
                <a:latin typeface="Trebuchet MS"/>
                <a:cs typeface="Trebuchet MS"/>
              </a:rPr>
              <a:t>r</a:t>
            </a:r>
            <a:r>
              <a:rPr sz="4500" spc="-240" baseline="-277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500" spc="7" baseline="-1851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4500" spc="277" baseline="-1851" dirty="0">
                <a:solidFill>
                  <a:srgbClr val="FF1616"/>
                </a:solidFill>
                <a:latin typeface="Trebuchet MS"/>
                <a:cs typeface="Trebuchet MS"/>
              </a:rPr>
              <a:t>s</a:t>
            </a:r>
            <a:r>
              <a:rPr sz="4500" spc="-240" baseline="-1851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3000" spc="-105" dirty="0">
                <a:solidFill>
                  <a:srgbClr val="FF1616"/>
                </a:solidFill>
                <a:latin typeface="Trebuchet MS"/>
                <a:cs typeface="Trebuchet MS"/>
              </a:rPr>
              <a:t>c</a:t>
            </a:r>
            <a:r>
              <a:rPr sz="3000" spc="90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3000" spc="65" dirty="0">
                <a:solidFill>
                  <a:srgbClr val="FF1616"/>
                </a:solidFill>
                <a:latin typeface="Trebuchet MS"/>
                <a:cs typeface="Trebuchet MS"/>
              </a:rPr>
              <a:t>n</a:t>
            </a:r>
            <a:r>
              <a:rPr sz="3000" spc="-55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3000" spc="-100" dirty="0">
                <a:solidFill>
                  <a:srgbClr val="FF1616"/>
                </a:solidFill>
                <a:latin typeface="Trebuchet MS"/>
                <a:cs typeface="Trebuchet MS"/>
              </a:rPr>
              <a:t>x</a:t>
            </a:r>
            <a:r>
              <a:rPr sz="3000" spc="90" dirty="0">
                <a:solidFill>
                  <a:srgbClr val="FF1616"/>
                </a:solidFill>
                <a:latin typeface="Trebuchet MS"/>
                <a:cs typeface="Trebuchet MS"/>
              </a:rPr>
              <a:t>õ</a:t>
            </a:r>
            <a:r>
              <a:rPr sz="3000" spc="-55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4500" spc="277" baseline="1851" dirty="0">
                <a:solidFill>
                  <a:srgbClr val="FF1616"/>
                </a:solidFill>
                <a:latin typeface="Trebuchet MS"/>
                <a:cs typeface="Trebuchet MS"/>
              </a:rPr>
              <a:t>s</a:t>
            </a:r>
            <a:r>
              <a:rPr sz="4500" spc="-240" baseline="1851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500" spc="-7" baseline="1851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endParaRPr sz="4500" baseline="1851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 rot="21300000">
            <a:off x="12662401" y="7413763"/>
            <a:ext cx="2717966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-60" dirty="0">
                <a:solidFill>
                  <a:srgbClr val="FF1616"/>
                </a:solidFill>
                <a:latin typeface="Trebuchet MS"/>
                <a:cs typeface="Trebuchet MS"/>
              </a:rPr>
              <a:t>r</a:t>
            </a:r>
            <a:r>
              <a:rPr sz="3000" spc="-55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3000" spc="5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3000" spc="-60" dirty="0">
                <a:solidFill>
                  <a:srgbClr val="FF1616"/>
                </a:solidFill>
                <a:latin typeface="Trebuchet MS"/>
                <a:cs typeface="Trebuchet MS"/>
              </a:rPr>
              <a:t>li</a:t>
            </a:r>
            <a:r>
              <a:rPr sz="4500" spc="-247" baseline="1851" dirty="0">
                <a:solidFill>
                  <a:srgbClr val="FF1616"/>
                </a:solidFill>
                <a:latin typeface="Trebuchet MS"/>
                <a:cs typeface="Trebuchet MS"/>
              </a:rPr>
              <a:t>z</a:t>
            </a:r>
            <a:r>
              <a:rPr sz="4500" spc="7" baseline="1851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r>
              <a:rPr sz="4500" spc="-15" baseline="1851" dirty="0">
                <a:solidFill>
                  <a:srgbClr val="FF1616"/>
                </a:solidFill>
                <a:latin typeface="Trebuchet MS"/>
                <a:cs typeface="Trebuchet MS"/>
              </a:rPr>
              <a:t>r</a:t>
            </a:r>
            <a:r>
              <a:rPr sz="4500" spc="-240" baseline="1851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500" spc="209" baseline="2777" dirty="0">
                <a:solidFill>
                  <a:srgbClr val="FF1616"/>
                </a:solidFill>
                <a:latin typeface="Trebuchet MS"/>
                <a:cs typeface="Trebuchet MS"/>
              </a:rPr>
              <a:t>o</a:t>
            </a:r>
            <a:r>
              <a:rPr sz="4500" spc="-240" baseline="277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500" spc="-240" baseline="3703" dirty="0">
                <a:solidFill>
                  <a:srgbClr val="FF1616"/>
                </a:solidFill>
                <a:latin typeface="Trebuchet MS"/>
                <a:cs typeface="Trebuchet MS"/>
              </a:rPr>
              <a:t>t</a:t>
            </a:r>
            <a:r>
              <a:rPr sz="4500" spc="-82" baseline="3703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4500" spc="202" baseline="3703" dirty="0">
                <a:solidFill>
                  <a:srgbClr val="FF1616"/>
                </a:solidFill>
                <a:latin typeface="Trebuchet MS"/>
                <a:cs typeface="Trebuchet MS"/>
              </a:rPr>
              <a:t>s</a:t>
            </a:r>
            <a:r>
              <a:rPr sz="4500" spc="-240" baseline="4629" dirty="0">
                <a:solidFill>
                  <a:srgbClr val="FF1616"/>
                </a:solidFill>
                <a:latin typeface="Trebuchet MS"/>
                <a:cs typeface="Trebuchet MS"/>
              </a:rPr>
              <a:t>t</a:t>
            </a:r>
            <a:r>
              <a:rPr sz="4500" spc="-82" baseline="4629" dirty="0">
                <a:solidFill>
                  <a:srgbClr val="FF1616"/>
                </a:solidFill>
                <a:latin typeface="Trebuchet MS"/>
                <a:cs typeface="Trebuchet MS"/>
              </a:rPr>
              <a:t>e</a:t>
            </a:r>
            <a:r>
              <a:rPr sz="4500" spc="-577" baseline="4629" dirty="0">
                <a:solidFill>
                  <a:srgbClr val="FF1616"/>
                </a:solidFill>
                <a:latin typeface="Trebuchet MS"/>
                <a:cs typeface="Trebuchet MS"/>
              </a:rPr>
              <a:t>.</a:t>
            </a:r>
            <a:endParaRPr sz="4500" baseline="4629">
              <a:latin typeface="Trebuchet MS"/>
              <a:cs typeface="Trebuchet MS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FD4EEF8A-6DE5-4F15-F339-61F9FB70C05E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8700" y="2912062"/>
            <a:ext cx="10892576" cy="6648450"/>
            <a:chOff x="1028700" y="2912062"/>
            <a:chExt cx="16230600" cy="6648450"/>
          </a:xfrm>
        </p:grpSpPr>
        <p:sp>
          <p:nvSpPr>
            <p:cNvPr id="3" name="object 3"/>
            <p:cNvSpPr/>
            <p:nvPr/>
          </p:nvSpPr>
          <p:spPr>
            <a:xfrm>
              <a:off x="1028700" y="2912062"/>
              <a:ext cx="16230600" cy="6648450"/>
            </a:xfrm>
            <a:custGeom>
              <a:avLst/>
              <a:gdLst/>
              <a:ahLst/>
              <a:cxnLst/>
              <a:rect l="l" t="t" r="r" b="b"/>
              <a:pathLst>
                <a:path w="16230600" h="6648450">
                  <a:moveTo>
                    <a:pt x="16230598" y="6648449"/>
                  </a:moveTo>
                  <a:lnTo>
                    <a:pt x="0" y="6648449"/>
                  </a:lnTo>
                  <a:lnTo>
                    <a:pt x="0" y="0"/>
                  </a:lnTo>
                  <a:lnTo>
                    <a:pt x="16230598" y="0"/>
                  </a:lnTo>
                  <a:lnTo>
                    <a:pt x="16230598" y="6648449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171293" y="4304212"/>
              <a:ext cx="4627880" cy="4533900"/>
            </a:xfrm>
            <a:custGeom>
              <a:avLst/>
              <a:gdLst/>
              <a:ahLst/>
              <a:cxnLst/>
              <a:rect l="l" t="t" r="r" b="b"/>
              <a:pathLst>
                <a:path w="4627880" h="4533900">
                  <a:moveTo>
                    <a:pt x="4627725" y="4533624"/>
                  </a:moveTo>
                  <a:lnTo>
                    <a:pt x="324759" y="4533624"/>
                  </a:lnTo>
                  <a:lnTo>
                    <a:pt x="94087" y="3358484"/>
                  </a:lnTo>
                  <a:lnTo>
                    <a:pt x="6654" y="1908790"/>
                  </a:lnTo>
                  <a:lnTo>
                    <a:pt x="0" y="677483"/>
                  </a:lnTo>
                  <a:lnTo>
                    <a:pt x="11662" y="157505"/>
                  </a:lnTo>
                  <a:lnTo>
                    <a:pt x="716428" y="464613"/>
                  </a:lnTo>
                  <a:lnTo>
                    <a:pt x="733583" y="418716"/>
                  </a:lnTo>
                  <a:lnTo>
                    <a:pt x="753224" y="369761"/>
                  </a:lnTo>
                  <a:lnTo>
                    <a:pt x="774693" y="319406"/>
                  </a:lnTo>
                  <a:lnTo>
                    <a:pt x="797330" y="269310"/>
                  </a:lnTo>
                  <a:lnTo>
                    <a:pt x="820477" y="221131"/>
                  </a:lnTo>
                  <a:lnTo>
                    <a:pt x="843474" y="176528"/>
                  </a:lnTo>
                  <a:lnTo>
                    <a:pt x="865662" y="137160"/>
                  </a:lnTo>
                  <a:lnTo>
                    <a:pt x="886383" y="104685"/>
                  </a:lnTo>
                  <a:lnTo>
                    <a:pt x="2472097" y="0"/>
                  </a:lnTo>
                  <a:lnTo>
                    <a:pt x="3204033" y="157505"/>
                  </a:lnTo>
                  <a:lnTo>
                    <a:pt x="3429356" y="379109"/>
                  </a:lnTo>
                  <a:lnTo>
                    <a:pt x="3342812" y="795033"/>
                  </a:lnTo>
                  <a:lnTo>
                    <a:pt x="1624704" y="860362"/>
                  </a:lnTo>
                  <a:lnTo>
                    <a:pt x="4313041" y="2031804"/>
                  </a:lnTo>
                  <a:lnTo>
                    <a:pt x="4316654" y="2142504"/>
                  </a:lnTo>
                  <a:lnTo>
                    <a:pt x="4320799" y="2254014"/>
                  </a:lnTo>
                  <a:lnTo>
                    <a:pt x="4325506" y="2366113"/>
                  </a:lnTo>
                  <a:lnTo>
                    <a:pt x="4330801" y="2478580"/>
                  </a:lnTo>
                  <a:lnTo>
                    <a:pt x="4336714" y="2591194"/>
                  </a:lnTo>
                  <a:lnTo>
                    <a:pt x="4343271" y="2703733"/>
                  </a:lnTo>
                  <a:lnTo>
                    <a:pt x="4350502" y="2815977"/>
                  </a:lnTo>
                  <a:lnTo>
                    <a:pt x="4358434" y="2927704"/>
                  </a:lnTo>
                  <a:lnTo>
                    <a:pt x="4367095" y="3038693"/>
                  </a:lnTo>
                  <a:lnTo>
                    <a:pt x="4371708" y="3093842"/>
                  </a:lnTo>
                  <a:lnTo>
                    <a:pt x="4376514" y="3148723"/>
                  </a:lnTo>
                  <a:lnTo>
                    <a:pt x="4381515" y="3203309"/>
                  </a:lnTo>
                  <a:lnTo>
                    <a:pt x="4386717" y="3257572"/>
                  </a:lnTo>
                  <a:lnTo>
                    <a:pt x="4392122" y="3311485"/>
                  </a:lnTo>
                  <a:lnTo>
                    <a:pt x="4397734" y="3365020"/>
                  </a:lnTo>
                  <a:lnTo>
                    <a:pt x="4403556" y="3418148"/>
                  </a:lnTo>
                  <a:lnTo>
                    <a:pt x="4409592" y="3470844"/>
                  </a:lnTo>
                  <a:lnTo>
                    <a:pt x="4415846" y="3523078"/>
                  </a:lnTo>
                  <a:lnTo>
                    <a:pt x="4422320" y="3574824"/>
                  </a:lnTo>
                  <a:lnTo>
                    <a:pt x="4429019" y="3626054"/>
                  </a:lnTo>
                  <a:lnTo>
                    <a:pt x="4435945" y="3676739"/>
                  </a:lnTo>
                  <a:lnTo>
                    <a:pt x="4443103" y="3726853"/>
                  </a:lnTo>
                  <a:lnTo>
                    <a:pt x="4450496" y="3776367"/>
                  </a:lnTo>
                  <a:lnTo>
                    <a:pt x="4458127" y="3825255"/>
                  </a:lnTo>
                  <a:lnTo>
                    <a:pt x="4466000" y="3873488"/>
                  </a:lnTo>
                  <a:lnTo>
                    <a:pt x="4474119" y="3921039"/>
                  </a:lnTo>
                  <a:lnTo>
                    <a:pt x="4482486" y="3967879"/>
                  </a:lnTo>
                  <a:lnTo>
                    <a:pt x="4491106" y="4013982"/>
                  </a:lnTo>
                  <a:lnTo>
                    <a:pt x="4499981" y="4059320"/>
                  </a:lnTo>
                  <a:lnTo>
                    <a:pt x="4509116" y="4103866"/>
                  </a:lnTo>
                  <a:lnTo>
                    <a:pt x="4518514" y="4147590"/>
                  </a:lnTo>
                  <a:lnTo>
                    <a:pt x="4528179" y="4190467"/>
                  </a:lnTo>
                  <a:lnTo>
                    <a:pt x="4538113" y="4232467"/>
                  </a:lnTo>
                  <a:lnTo>
                    <a:pt x="4548321" y="4273564"/>
                  </a:lnTo>
                  <a:lnTo>
                    <a:pt x="4558805" y="4313730"/>
                  </a:lnTo>
                  <a:lnTo>
                    <a:pt x="4569570" y="4352937"/>
                  </a:lnTo>
                  <a:lnTo>
                    <a:pt x="4580619" y="4391158"/>
                  </a:lnTo>
                  <a:lnTo>
                    <a:pt x="4591956" y="4428365"/>
                  </a:lnTo>
                  <a:lnTo>
                    <a:pt x="4615505" y="4499625"/>
                  </a:lnTo>
                  <a:lnTo>
                    <a:pt x="4627725" y="4533624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2182955" y="4145515"/>
            <a:ext cx="5062220" cy="4224020"/>
            <a:chOff x="12182955" y="4145515"/>
            <a:chExt cx="5062220" cy="4224020"/>
          </a:xfrm>
        </p:grpSpPr>
        <p:sp>
          <p:nvSpPr>
            <p:cNvPr id="9" name="object 9"/>
            <p:cNvSpPr/>
            <p:nvPr/>
          </p:nvSpPr>
          <p:spPr>
            <a:xfrm>
              <a:off x="12182955" y="4461717"/>
              <a:ext cx="5062220" cy="3907790"/>
            </a:xfrm>
            <a:custGeom>
              <a:avLst/>
              <a:gdLst/>
              <a:ahLst/>
              <a:cxnLst/>
              <a:rect l="l" t="t" r="r" b="b"/>
              <a:pathLst>
                <a:path w="5062219" h="3907790">
                  <a:moveTo>
                    <a:pt x="5062110" y="3907216"/>
                  </a:moveTo>
                  <a:lnTo>
                    <a:pt x="759143" y="3907216"/>
                  </a:lnTo>
                  <a:lnTo>
                    <a:pt x="339473" y="2892632"/>
                  </a:lnTo>
                  <a:lnTo>
                    <a:pt x="111967" y="1594425"/>
                  </a:lnTo>
                  <a:lnTo>
                    <a:pt x="18264" y="475808"/>
                  </a:lnTo>
                  <a:lnTo>
                    <a:pt x="0" y="0"/>
                  </a:lnTo>
                  <a:lnTo>
                    <a:pt x="849773" y="0"/>
                  </a:lnTo>
                  <a:lnTo>
                    <a:pt x="893560" y="508814"/>
                  </a:lnTo>
                  <a:lnTo>
                    <a:pt x="3248612" y="305717"/>
                  </a:lnTo>
                  <a:lnTo>
                    <a:pt x="3230724" y="154209"/>
                  </a:lnTo>
                  <a:lnTo>
                    <a:pt x="3192370" y="0"/>
                  </a:lnTo>
                  <a:lnTo>
                    <a:pt x="4302926" y="0"/>
                  </a:lnTo>
                  <a:lnTo>
                    <a:pt x="4321197" y="475808"/>
                  </a:lnTo>
                  <a:lnTo>
                    <a:pt x="4414914" y="1594425"/>
                  </a:lnTo>
                  <a:lnTo>
                    <a:pt x="4642432" y="2892632"/>
                  </a:lnTo>
                  <a:lnTo>
                    <a:pt x="5062110" y="3907216"/>
                  </a:lnTo>
                  <a:close/>
                </a:path>
              </a:pathLst>
            </a:custGeom>
            <a:solidFill>
              <a:srgbClr val="ABB8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992471" y="4145515"/>
              <a:ext cx="2463800" cy="826135"/>
            </a:xfrm>
            <a:custGeom>
              <a:avLst/>
              <a:gdLst/>
              <a:ahLst/>
              <a:cxnLst/>
              <a:rect l="l" t="t" r="r" b="b"/>
              <a:pathLst>
                <a:path w="2463800" h="826135">
                  <a:moveTo>
                    <a:pt x="66276" y="825930"/>
                  </a:moveTo>
                  <a:lnTo>
                    <a:pt x="67541" y="808055"/>
                  </a:lnTo>
                  <a:lnTo>
                    <a:pt x="67887" y="792000"/>
                  </a:lnTo>
                  <a:lnTo>
                    <a:pt x="67624" y="775970"/>
                  </a:lnTo>
                  <a:lnTo>
                    <a:pt x="64206" y="770464"/>
                  </a:lnTo>
                  <a:lnTo>
                    <a:pt x="55507" y="754917"/>
                  </a:lnTo>
                  <a:lnTo>
                    <a:pt x="43864" y="730784"/>
                  </a:lnTo>
                  <a:lnTo>
                    <a:pt x="31611" y="699521"/>
                  </a:lnTo>
                  <a:lnTo>
                    <a:pt x="24429" y="671576"/>
                  </a:lnTo>
                  <a:lnTo>
                    <a:pt x="24670" y="652951"/>
                  </a:lnTo>
                  <a:lnTo>
                    <a:pt x="29670" y="638340"/>
                  </a:lnTo>
                  <a:lnTo>
                    <a:pt x="36767" y="622436"/>
                  </a:lnTo>
                  <a:lnTo>
                    <a:pt x="37589" y="603617"/>
                  </a:lnTo>
                  <a:lnTo>
                    <a:pt x="30847" y="583521"/>
                  </a:lnTo>
                  <a:lnTo>
                    <a:pt x="24507" y="561735"/>
                  </a:lnTo>
                  <a:lnTo>
                    <a:pt x="26534" y="537845"/>
                  </a:lnTo>
                  <a:lnTo>
                    <a:pt x="30666" y="513042"/>
                  </a:lnTo>
                  <a:lnTo>
                    <a:pt x="28145" y="487985"/>
                  </a:lnTo>
                  <a:lnTo>
                    <a:pt x="23282" y="461468"/>
                  </a:lnTo>
                  <a:lnTo>
                    <a:pt x="20386" y="432286"/>
                  </a:lnTo>
                  <a:lnTo>
                    <a:pt x="17234" y="407888"/>
                  </a:lnTo>
                  <a:lnTo>
                    <a:pt x="10728" y="392611"/>
                  </a:lnTo>
                  <a:lnTo>
                    <a:pt x="3955" y="380671"/>
                  </a:lnTo>
                  <a:lnTo>
                    <a:pt x="0" y="366281"/>
                  </a:lnTo>
                  <a:lnTo>
                    <a:pt x="1083" y="345728"/>
                  </a:lnTo>
                  <a:lnTo>
                    <a:pt x="5726" y="321563"/>
                  </a:lnTo>
                  <a:lnTo>
                    <a:pt x="11461" y="297309"/>
                  </a:lnTo>
                  <a:lnTo>
                    <a:pt x="15825" y="276488"/>
                  </a:lnTo>
                  <a:lnTo>
                    <a:pt x="16637" y="262879"/>
                  </a:lnTo>
                  <a:lnTo>
                    <a:pt x="15924" y="245178"/>
                  </a:lnTo>
                  <a:lnTo>
                    <a:pt x="12454" y="202580"/>
                  </a:lnTo>
                  <a:lnTo>
                    <a:pt x="82895" y="196504"/>
                  </a:lnTo>
                  <a:lnTo>
                    <a:pt x="82974" y="197100"/>
                  </a:lnTo>
                  <a:lnTo>
                    <a:pt x="2300713" y="5877"/>
                  </a:lnTo>
                  <a:lnTo>
                    <a:pt x="2300713" y="5242"/>
                  </a:lnTo>
                  <a:lnTo>
                    <a:pt x="2361635" y="0"/>
                  </a:lnTo>
                  <a:lnTo>
                    <a:pt x="2360607" y="18789"/>
                  </a:lnTo>
                  <a:lnTo>
                    <a:pt x="2360009" y="36447"/>
                  </a:lnTo>
                  <a:lnTo>
                    <a:pt x="2359692" y="65210"/>
                  </a:lnTo>
                  <a:lnTo>
                    <a:pt x="2357690" y="92641"/>
                  </a:lnTo>
                  <a:lnTo>
                    <a:pt x="2353757" y="120243"/>
                  </a:lnTo>
                  <a:lnTo>
                    <a:pt x="2351275" y="145508"/>
                  </a:lnTo>
                  <a:lnTo>
                    <a:pt x="2353623" y="165924"/>
                  </a:lnTo>
                  <a:lnTo>
                    <a:pt x="2361042" y="191769"/>
                  </a:lnTo>
                  <a:lnTo>
                    <a:pt x="2369657" y="228280"/>
                  </a:lnTo>
                  <a:lnTo>
                    <a:pt x="2376681" y="265484"/>
                  </a:lnTo>
                  <a:lnTo>
                    <a:pt x="2379325" y="293406"/>
                  </a:lnTo>
                  <a:lnTo>
                    <a:pt x="2384178" y="318400"/>
                  </a:lnTo>
                  <a:lnTo>
                    <a:pt x="2397000" y="349343"/>
                  </a:lnTo>
                  <a:lnTo>
                    <a:pt x="2413666" y="379959"/>
                  </a:lnTo>
                  <a:lnTo>
                    <a:pt x="2430054" y="403970"/>
                  </a:lnTo>
                  <a:lnTo>
                    <a:pt x="2442047" y="430329"/>
                  </a:lnTo>
                  <a:lnTo>
                    <a:pt x="2449399" y="466752"/>
                  </a:lnTo>
                  <a:lnTo>
                    <a:pt x="2453613" y="505104"/>
                  </a:lnTo>
                  <a:lnTo>
                    <a:pt x="2456191" y="537250"/>
                  </a:lnTo>
                  <a:lnTo>
                    <a:pt x="2460276" y="575554"/>
                  </a:lnTo>
                  <a:lnTo>
                    <a:pt x="2462271" y="597521"/>
                  </a:lnTo>
                  <a:lnTo>
                    <a:pt x="2463291" y="619219"/>
                  </a:lnTo>
                  <a:lnTo>
                    <a:pt x="2391977" y="625375"/>
                  </a:lnTo>
                  <a:lnTo>
                    <a:pt x="2390900" y="600510"/>
                  </a:lnTo>
                  <a:lnTo>
                    <a:pt x="2388447" y="570882"/>
                  </a:lnTo>
                  <a:lnTo>
                    <a:pt x="2386322" y="539878"/>
                  </a:lnTo>
                  <a:lnTo>
                    <a:pt x="2386226" y="510880"/>
                  </a:lnTo>
                  <a:lnTo>
                    <a:pt x="2385454" y="484143"/>
                  </a:lnTo>
                  <a:lnTo>
                    <a:pt x="2381179" y="464891"/>
                  </a:lnTo>
                  <a:lnTo>
                    <a:pt x="2375729" y="451268"/>
                  </a:lnTo>
                  <a:lnTo>
                    <a:pt x="2371432" y="441420"/>
                  </a:lnTo>
                  <a:lnTo>
                    <a:pt x="2368232" y="427199"/>
                  </a:lnTo>
                  <a:lnTo>
                    <a:pt x="2365765" y="405454"/>
                  </a:lnTo>
                  <a:lnTo>
                    <a:pt x="2365894" y="381825"/>
                  </a:lnTo>
                  <a:lnTo>
                    <a:pt x="2370480" y="361952"/>
                  </a:lnTo>
                  <a:lnTo>
                    <a:pt x="2371845" y="353302"/>
                  </a:lnTo>
                  <a:lnTo>
                    <a:pt x="2369831" y="342339"/>
                  </a:lnTo>
                  <a:lnTo>
                    <a:pt x="2365354" y="329745"/>
                  </a:lnTo>
                  <a:lnTo>
                    <a:pt x="2359335" y="316202"/>
                  </a:lnTo>
                  <a:lnTo>
                    <a:pt x="72860" y="316202"/>
                  </a:lnTo>
                  <a:lnTo>
                    <a:pt x="70088" y="327287"/>
                  </a:lnTo>
                  <a:lnTo>
                    <a:pt x="69756" y="339206"/>
                  </a:lnTo>
                  <a:lnTo>
                    <a:pt x="70540" y="353553"/>
                  </a:lnTo>
                  <a:lnTo>
                    <a:pt x="71115" y="371921"/>
                  </a:lnTo>
                  <a:lnTo>
                    <a:pt x="70322" y="394089"/>
                  </a:lnTo>
                  <a:lnTo>
                    <a:pt x="68135" y="409753"/>
                  </a:lnTo>
                  <a:lnTo>
                    <a:pt x="65108" y="422178"/>
                  </a:lnTo>
                  <a:lnTo>
                    <a:pt x="61794" y="434629"/>
                  </a:lnTo>
                  <a:lnTo>
                    <a:pt x="61390" y="458695"/>
                  </a:lnTo>
                  <a:lnTo>
                    <a:pt x="63796" y="505936"/>
                  </a:lnTo>
                  <a:lnTo>
                    <a:pt x="67957" y="565963"/>
                  </a:lnTo>
                  <a:lnTo>
                    <a:pt x="72814" y="628386"/>
                  </a:lnTo>
                  <a:lnTo>
                    <a:pt x="80396" y="718862"/>
                  </a:lnTo>
                  <a:lnTo>
                    <a:pt x="86008" y="774804"/>
                  </a:lnTo>
                  <a:lnTo>
                    <a:pt x="88461" y="799980"/>
                  </a:lnTo>
                  <a:lnTo>
                    <a:pt x="90073" y="823865"/>
                  </a:lnTo>
                  <a:lnTo>
                    <a:pt x="66276" y="825930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024523" y="2912062"/>
            <a:ext cx="9748520" cy="6648450"/>
            <a:chOff x="1024523" y="2912062"/>
            <a:chExt cx="9748520" cy="664845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" y="2912062"/>
              <a:ext cx="9744074" cy="664844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24523" y="2937802"/>
              <a:ext cx="2252345" cy="2205990"/>
            </a:xfrm>
            <a:custGeom>
              <a:avLst/>
              <a:gdLst/>
              <a:ahLst/>
              <a:cxnLst/>
              <a:rect l="l" t="t" r="r" b="b"/>
              <a:pathLst>
                <a:path w="2252345" h="2205990">
                  <a:moveTo>
                    <a:pt x="2252133" y="2205697"/>
                  </a:moveTo>
                  <a:lnTo>
                    <a:pt x="0" y="2205697"/>
                  </a:lnTo>
                  <a:lnTo>
                    <a:pt x="0" y="0"/>
                  </a:lnTo>
                  <a:lnTo>
                    <a:pt x="2252133" y="0"/>
                  </a:lnTo>
                  <a:lnTo>
                    <a:pt x="2252133" y="22056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991969" y="2045580"/>
            <a:ext cx="109855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25" dirty="0">
                <a:solidFill>
                  <a:srgbClr val="787E11"/>
                </a:solidFill>
              </a:rPr>
              <a:t>PROCEDIMENTO</a:t>
            </a:r>
            <a:r>
              <a:rPr sz="4400" spc="-505" dirty="0">
                <a:solidFill>
                  <a:srgbClr val="787E11"/>
                </a:solidFill>
              </a:rPr>
              <a:t> </a:t>
            </a:r>
            <a:r>
              <a:rPr sz="4400" spc="60" dirty="0">
                <a:solidFill>
                  <a:srgbClr val="787E11"/>
                </a:solidFill>
              </a:rPr>
              <a:t>DE</a:t>
            </a:r>
            <a:r>
              <a:rPr sz="4400" spc="-500" dirty="0">
                <a:solidFill>
                  <a:srgbClr val="787E11"/>
                </a:solidFill>
              </a:rPr>
              <a:t> </a:t>
            </a:r>
            <a:r>
              <a:rPr sz="4400" spc="30" dirty="0">
                <a:solidFill>
                  <a:srgbClr val="787E11"/>
                </a:solidFill>
              </a:rPr>
              <a:t>MEDIÇÃO</a:t>
            </a:r>
            <a:endParaRPr sz="4400" dirty="0">
              <a:solidFill>
                <a:srgbClr val="787E11"/>
              </a:solidFill>
            </a:endParaRPr>
          </a:p>
        </p:txBody>
      </p:sp>
      <p:sp>
        <p:nvSpPr>
          <p:cNvPr id="15" name="object 15"/>
          <p:cNvSpPr txBox="1"/>
          <p:nvPr/>
        </p:nvSpPr>
        <p:spPr>
          <a:xfrm rot="21300000">
            <a:off x="12453562" y="5283953"/>
            <a:ext cx="360666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4500" spc="142" baseline="-3703" dirty="0">
                <a:solidFill>
                  <a:srgbClr val="FF1616"/>
                </a:solidFill>
                <a:latin typeface="Trebuchet MS"/>
                <a:cs typeface="Trebuchet MS"/>
              </a:rPr>
              <a:t>Os</a:t>
            </a:r>
            <a:r>
              <a:rPr sz="4500" spc="-270" baseline="-3703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500" spc="15" baseline="-2777" dirty="0">
                <a:solidFill>
                  <a:srgbClr val="FF1616"/>
                </a:solidFill>
                <a:latin typeface="Trebuchet MS"/>
                <a:cs typeface="Trebuchet MS"/>
              </a:rPr>
              <a:t>va</a:t>
            </a:r>
            <a:r>
              <a:rPr sz="4500" spc="15" baseline="-1851" dirty="0">
                <a:solidFill>
                  <a:srgbClr val="FF1616"/>
                </a:solidFill>
                <a:latin typeface="Trebuchet MS"/>
                <a:cs typeface="Trebuchet MS"/>
              </a:rPr>
              <a:t>lor</a:t>
            </a:r>
            <a:r>
              <a:rPr sz="3000" spc="10" dirty="0">
                <a:solidFill>
                  <a:srgbClr val="FF1616"/>
                </a:solidFill>
                <a:latin typeface="Trebuchet MS"/>
                <a:cs typeface="Trebuchet MS"/>
              </a:rPr>
              <a:t>es</a:t>
            </a:r>
            <a:r>
              <a:rPr sz="3000" spc="-18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3000" spc="35" dirty="0">
                <a:solidFill>
                  <a:srgbClr val="FF1616"/>
                </a:solidFill>
                <a:latin typeface="Trebuchet MS"/>
                <a:cs typeface="Trebuchet MS"/>
              </a:rPr>
              <a:t>de</a:t>
            </a:r>
            <a:r>
              <a:rPr sz="3000" spc="-18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3000" spc="-40" dirty="0">
                <a:solidFill>
                  <a:srgbClr val="FF1616"/>
                </a:solidFill>
                <a:latin typeface="Trebuchet MS"/>
                <a:cs typeface="Trebuchet MS"/>
              </a:rPr>
              <a:t>lei</a:t>
            </a:r>
            <a:r>
              <a:rPr sz="4500" spc="-60" baseline="1851" dirty="0">
                <a:solidFill>
                  <a:srgbClr val="FF1616"/>
                </a:solidFill>
                <a:latin typeface="Trebuchet MS"/>
                <a:cs typeface="Trebuchet MS"/>
              </a:rPr>
              <a:t>tur</a:t>
            </a:r>
            <a:r>
              <a:rPr sz="4500" spc="-60" baseline="2777" dirty="0">
                <a:solidFill>
                  <a:srgbClr val="FF1616"/>
                </a:solidFill>
                <a:latin typeface="Trebuchet MS"/>
                <a:cs typeface="Trebuchet MS"/>
              </a:rPr>
              <a:t>a</a:t>
            </a:r>
            <a:endParaRPr sz="4500" baseline="2777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21300000">
            <a:off x="12506041" y="5779988"/>
            <a:ext cx="410711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4500" spc="22" baseline="-1851" dirty="0">
                <a:solidFill>
                  <a:srgbClr val="FF1616"/>
                </a:solidFill>
                <a:latin typeface="Trebuchet MS"/>
                <a:cs typeface="Trebuchet MS"/>
              </a:rPr>
              <a:t>pa</a:t>
            </a:r>
            <a:r>
              <a:rPr sz="3000" spc="15" dirty="0">
                <a:solidFill>
                  <a:srgbClr val="FF1616"/>
                </a:solidFill>
                <a:latin typeface="Trebuchet MS"/>
                <a:cs typeface="Trebuchet MS"/>
              </a:rPr>
              <a:t>ra</a:t>
            </a:r>
            <a:r>
              <a:rPr sz="3000" spc="-17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3000" spc="-20" dirty="0">
                <a:solidFill>
                  <a:srgbClr val="FF1616"/>
                </a:solidFill>
                <a:latin typeface="Trebuchet MS"/>
                <a:cs typeface="Trebuchet MS"/>
              </a:rPr>
              <a:t>trans</a:t>
            </a:r>
            <a:r>
              <a:rPr sz="4500" spc="-30" baseline="1851" dirty="0">
                <a:solidFill>
                  <a:srgbClr val="FF1616"/>
                </a:solidFill>
                <a:latin typeface="Trebuchet MS"/>
                <a:cs typeface="Trebuchet MS"/>
              </a:rPr>
              <a:t>criç</a:t>
            </a:r>
            <a:r>
              <a:rPr sz="4500" spc="-30" baseline="2777" dirty="0">
                <a:solidFill>
                  <a:srgbClr val="FF1616"/>
                </a:solidFill>
                <a:latin typeface="Trebuchet MS"/>
                <a:cs typeface="Trebuchet MS"/>
              </a:rPr>
              <a:t>ão</a:t>
            </a:r>
            <a:r>
              <a:rPr sz="4500" spc="-254" baseline="277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500" spc="89" baseline="3703" dirty="0">
                <a:solidFill>
                  <a:srgbClr val="FF1616"/>
                </a:solidFill>
                <a:latin typeface="Trebuchet MS"/>
                <a:cs typeface="Trebuchet MS"/>
              </a:rPr>
              <a:t>na</a:t>
            </a:r>
            <a:r>
              <a:rPr sz="4500" spc="-254" baseline="3703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500" spc="-112" baseline="4629" dirty="0">
                <a:solidFill>
                  <a:srgbClr val="FF1616"/>
                </a:solidFill>
                <a:latin typeface="Trebuchet MS"/>
                <a:cs typeface="Trebuchet MS"/>
              </a:rPr>
              <a:t>PE</a:t>
            </a:r>
            <a:r>
              <a:rPr sz="4500" spc="-112" baseline="5555" dirty="0">
                <a:solidFill>
                  <a:srgbClr val="FF1616"/>
                </a:solidFill>
                <a:latin typeface="Trebuchet MS"/>
                <a:cs typeface="Trebuchet MS"/>
              </a:rPr>
              <a:t>T</a:t>
            </a:r>
            <a:endParaRPr sz="4500" baseline="5555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 rot="21300000">
            <a:off x="12558565" y="6308763"/>
            <a:ext cx="3957288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4500" baseline="-4629" dirty="0">
                <a:solidFill>
                  <a:srgbClr val="FF1616"/>
                </a:solidFill>
                <a:latin typeface="Trebuchet MS"/>
                <a:cs typeface="Trebuchet MS"/>
              </a:rPr>
              <a:t>d</a:t>
            </a:r>
            <a:r>
              <a:rPr sz="4500" baseline="-3703" dirty="0">
                <a:solidFill>
                  <a:srgbClr val="FF1616"/>
                </a:solidFill>
                <a:latin typeface="Trebuchet MS"/>
                <a:cs typeface="Trebuchet MS"/>
              </a:rPr>
              <a:t>ev</a:t>
            </a:r>
            <a:r>
              <a:rPr sz="4500" baseline="-2777" dirty="0">
                <a:solidFill>
                  <a:srgbClr val="FF1616"/>
                </a:solidFill>
                <a:latin typeface="Trebuchet MS"/>
                <a:cs typeface="Trebuchet MS"/>
              </a:rPr>
              <a:t>em</a:t>
            </a:r>
            <a:r>
              <a:rPr sz="4500" spc="-262" baseline="-277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500" spc="37" baseline="-1851" dirty="0">
                <a:solidFill>
                  <a:srgbClr val="FF1616"/>
                </a:solidFill>
                <a:latin typeface="Trebuchet MS"/>
                <a:cs typeface="Trebuchet MS"/>
              </a:rPr>
              <a:t>se</a:t>
            </a:r>
            <a:r>
              <a:rPr sz="3000" spc="25" dirty="0">
                <a:solidFill>
                  <a:srgbClr val="FF1616"/>
                </a:solidFill>
                <a:latin typeface="Trebuchet MS"/>
                <a:cs typeface="Trebuchet MS"/>
              </a:rPr>
              <a:t>r</a:t>
            </a:r>
            <a:r>
              <a:rPr sz="3000" spc="-17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3000" spc="30" dirty="0">
                <a:solidFill>
                  <a:srgbClr val="FF1616"/>
                </a:solidFill>
                <a:latin typeface="Trebuchet MS"/>
                <a:cs typeface="Trebuchet MS"/>
              </a:rPr>
              <a:t>tomad</a:t>
            </a:r>
            <a:r>
              <a:rPr sz="4500" spc="44" baseline="1851" dirty="0">
                <a:solidFill>
                  <a:srgbClr val="FF1616"/>
                </a:solidFill>
                <a:latin typeface="Trebuchet MS"/>
                <a:cs typeface="Trebuchet MS"/>
              </a:rPr>
              <a:t>as</a:t>
            </a:r>
            <a:r>
              <a:rPr sz="4500" spc="-254" baseline="1851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500" spc="89" baseline="2777" dirty="0">
                <a:solidFill>
                  <a:srgbClr val="FF1616"/>
                </a:solidFill>
                <a:latin typeface="Trebuchet MS"/>
                <a:cs typeface="Trebuchet MS"/>
              </a:rPr>
              <a:t>da</a:t>
            </a:r>
            <a:endParaRPr sz="4500" baseline="2777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 rot="21300000">
            <a:off x="12611046" y="6843778"/>
            <a:ext cx="3683706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4500" spc="-82" baseline="-1851" dirty="0">
                <a:solidFill>
                  <a:srgbClr val="FF1616"/>
                </a:solidFill>
                <a:latin typeface="Trebuchet MS"/>
                <a:cs typeface="Trebuchet MS"/>
              </a:rPr>
              <a:t>te</a:t>
            </a:r>
            <a:r>
              <a:rPr sz="3000" spc="-55" dirty="0">
                <a:solidFill>
                  <a:srgbClr val="FF1616"/>
                </a:solidFill>
                <a:latin typeface="Trebuchet MS"/>
                <a:cs typeface="Trebuchet MS"/>
              </a:rPr>
              <a:t>la</a:t>
            </a:r>
            <a:r>
              <a:rPr sz="3000" spc="-175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3000" spc="105" dirty="0">
                <a:solidFill>
                  <a:srgbClr val="FF1616"/>
                </a:solidFill>
                <a:latin typeface="Trebuchet MS"/>
                <a:cs typeface="Trebuchet MS"/>
              </a:rPr>
              <a:t>do</a:t>
            </a:r>
            <a:r>
              <a:rPr sz="3000" spc="-17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3000" spc="-5" dirty="0">
                <a:solidFill>
                  <a:srgbClr val="FF1616"/>
                </a:solidFill>
                <a:latin typeface="Trebuchet MS"/>
                <a:cs typeface="Trebuchet MS"/>
              </a:rPr>
              <a:t>val</a:t>
            </a:r>
            <a:r>
              <a:rPr sz="4500" spc="-7" baseline="1851" dirty="0">
                <a:solidFill>
                  <a:srgbClr val="FF1616"/>
                </a:solidFill>
                <a:latin typeface="Trebuchet MS"/>
                <a:cs typeface="Trebuchet MS"/>
              </a:rPr>
              <a:t>or</a:t>
            </a:r>
            <a:r>
              <a:rPr sz="4500" spc="-254" baseline="1851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500" spc="52" baseline="2777" dirty="0">
                <a:solidFill>
                  <a:srgbClr val="FF1616"/>
                </a:solidFill>
                <a:latin typeface="Trebuchet MS"/>
                <a:cs typeface="Trebuchet MS"/>
              </a:rPr>
              <a:t>de</a:t>
            </a:r>
            <a:r>
              <a:rPr sz="4500" spc="-254" baseline="2777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500" spc="-120" baseline="3703" dirty="0">
                <a:solidFill>
                  <a:srgbClr val="FF1616"/>
                </a:solidFill>
                <a:latin typeface="Trebuchet MS"/>
                <a:cs typeface="Trebuchet MS"/>
              </a:rPr>
              <a:t>pic</a:t>
            </a:r>
            <a:r>
              <a:rPr sz="4500" spc="-120" baseline="4629" dirty="0">
                <a:solidFill>
                  <a:srgbClr val="FF1616"/>
                </a:solidFill>
                <a:latin typeface="Trebuchet MS"/>
                <a:cs typeface="Trebuchet MS"/>
              </a:rPr>
              <a:t>o,</a:t>
            </a:r>
            <a:endParaRPr sz="4500" baseline="4629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 rot="21300000">
            <a:off x="12663522" y="7346567"/>
            <a:ext cx="405021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4500" spc="67" baseline="-4629" dirty="0">
                <a:solidFill>
                  <a:srgbClr val="FF1616"/>
                </a:solidFill>
                <a:latin typeface="Trebuchet MS"/>
                <a:cs typeface="Trebuchet MS"/>
              </a:rPr>
              <a:t>l</a:t>
            </a:r>
            <a:r>
              <a:rPr sz="4500" spc="67" baseline="-3703" dirty="0">
                <a:solidFill>
                  <a:srgbClr val="FF1616"/>
                </a:solidFill>
                <a:latin typeface="Trebuchet MS"/>
                <a:cs typeface="Trebuchet MS"/>
              </a:rPr>
              <a:t>ogo</a:t>
            </a:r>
            <a:r>
              <a:rPr sz="4500" spc="-277" baseline="-3703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4500" spc="127" baseline="-2777" dirty="0">
                <a:solidFill>
                  <a:srgbClr val="FF1616"/>
                </a:solidFill>
                <a:latin typeface="Trebuchet MS"/>
                <a:cs typeface="Trebuchet MS"/>
              </a:rPr>
              <a:t>ap</a:t>
            </a:r>
            <a:r>
              <a:rPr sz="4500" spc="127" baseline="-1851" dirty="0">
                <a:solidFill>
                  <a:srgbClr val="FF1616"/>
                </a:solidFill>
                <a:latin typeface="Trebuchet MS"/>
                <a:cs typeface="Trebuchet MS"/>
              </a:rPr>
              <a:t>ós</a:t>
            </a:r>
            <a:r>
              <a:rPr sz="4500" spc="-270" baseline="-1851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3000" spc="95" dirty="0">
                <a:solidFill>
                  <a:srgbClr val="FF1616"/>
                </a:solidFill>
                <a:latin typeface="Trebuchet MS"/>
                <a:cs typeface="Trebuchet MS"/>
              </a:rPr>
              <a:t>as</a:t>
            </a:r>
            <a:r>
              <a:rPr sz="3000" spc="-180" dirty="0">
                <a:solidFill>
                  <a:srgbClr val="FF1616"/>
                </a:solidFill>
                <a:latin typeface="Trebuchet MS"/>
                <a:cs typeface="Trebuchet MS"/>
              </a:rPr>
              <a:t> </a:t>
            </a:r>
            <a:r>
              <a:rPr sz="3000" spc="-35" dirty="0">
                <a:solidFill>
                  <a:srgbClr val="FF1616"/>
                </a:solidFill>
                <a:latin typeface="Trebuchet MS"/>
                <a:cs typeface="Trebuchet MS"/>
              </a:rPr>
              <a:t>med</a:t>
            </a:r>
            <a:r>
              <a:rPr sz="4500" spc="-52" baseline="1851" dirty="0">
                <a:solidFill>
                  <a:srgbClr val="FF1616"/>
                </a:solidFill>
                <a:latin typeface="Trebuchet MS"/>
                <a:cs typeface="Trebuchet MS"/>
              </a:rPr>
              <a:t>içõ</a:t>
            </a:r>
            <a:r>
              <a:rPr sz="4500" spc="-52" baseline="2777" dirty="0">
                <a:solidFill>
                  <a:srgbClr val="FF1616"/>
                </a:solidFill>
                <a:latin typeface="Trebuchet MS"/>
                <a:cs typeface="Trebuchet MS"/>
              </a:rPr>
              <a:t>es.</a:t>
            </a:r>
            <a:endParaRPr sz="4500" baseline="2777">
              <a:latin typeface="Trebuchet MS"/>
              <a:cs typeface="Trebuchet MS"/>
            </a:endParaRPr>
          </a:p>
        </p:txBody>
      </p:sp>
      <p:sp>
        <p:nvSpPr>
          <p:cNvPr id="20" name="object 11">
            <a:extLst>
              <a:ext uri="{FF2B5EF4-FFF2-40B4-BE49-F238E27FC236}">
                <a16:creationId xmlns:a16="http://schemas.microsoft.com/office/drawing/2014/main" id="{F7331206-7900-424A-3F61-47B13BCD9717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00408" y="1998964"/>
            <a:ext cx="10358192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85" dirty="0">
                <a:solidFill>
                  <a:srgbClr val="787E11"/>
                </a:solidFill>
              </a:rPr>
              <a:t>P</a:t>
            </a:r>
            <a:r>
              <a:rPr sz="4400" spc="-70" dirty="0">
                <a:solidFill>
                  <a:srgbClr val="787E11"/>
                </a:solidFill>
              </a:rPr>
              <a:t>E</a:t>
            </a:r>
            <a:r>
              <a:rPr sz="4400" spc="70" dirty="0">
                <a:solidFill>
                  <a:srgbClr val="787E11"/>
                </a:solidFill>
              </a:rPr>
              <a:t>R</a:t>
            </a:r>
            <a:r>
              <a:rPr sz="4400" spc="245" dirty="0">
                <a:solidFill>
                  <a:srgbClr val="787E11"/>
                </a:solidFill>
              </a:rPr>
              <a:t>M</a:t>
            </a:r>
            <a:r>
              <a:rPr sz="4400" spc="20" dirty="0">
                <a:solidFill>
                  <a:srgbClr val="787E11"/>
                </a:solidFill>
              </a:rPr>
              <a:t>I</a:t>
            </a:r>
            <a:r>
              <a:rPr sz="4400" spc="270" dirty="0">
                <a:solidFill>
                  <a:srgbClr val="787E11"/>
                </a:solidFill>
              </a:rPr>
              <a:t>SS</a:t>
            </a:r>
            <a:r>
              <a:rPr sz="4400" spc="-75" dirty="0">
                <a:solidFill>
                  <a:srgbClr val="787E11"/>
                </a:solidFill>
              </a:rPr>
              <a:t>Ã</a:t>
            </a:r>
            <a:r>
              <a:rPr sz="4400" spc="65" dirty="0">
                <a:solidFill>
                  <a:srgbClr val="787E11"/>
                </a:solidFill>
              </a:rPr>
              <a:t>O</a:t>
            </a:r>
            <a:r>
              <a:rPr sz="4400" spc="-290" dirty="0">
                <a:solidFill>
                  <a:srgbClr val="787E11"/>
                </a:solidFill>
              </a:rPr>
              <a:t> </a:t>
            </a:r>
            <a:r>
              <a:rPr sz="4400" spc="90" dirty="0">
                <a:solidFill>
                  <a:srgbClr val="787E11"/>
                </a:solidFill>
              </a:rPr>
              <a:t>D</a:t>
            </a:r>
            <a:r>
              <a:rPr sz="4400" spc="-25" dirty="0">
                <a:solidFill>
                  <a:srgbClr val="787E11"/>
                </a:solidFill>
              </a:rPr>
              <a:t>E</a:t>
            </a:r>
            <a:r>
              <a:rPr sz="4400" spc="-290" dirty="0">
                <a:solidFill>
                  <a:srgbClr val="787E11"/>
                </a:solidFill>
              </a:rPr>
              <a:t> </a:t>
            </a:r>
            <a:r>
              <a:rPr sz="4400" spc="-70" dirty="0">
                <a:solidFill>
                  <a:srgbClr val="787E11"/>
                </a:solidFill>
              </a:rPr>
              <a:t>E</a:t>
            </a:r>
            <a:r>
              <a:rPr sz="4400" spc="90" dirty="0">
                <a:solidFill>
                  <a:srgbClr val="787E11"/>
                </a:solidFill>
              </a:rPr>
              <a:t>N</a:t>
            </a:r>
            <a:r>
              <a:rPr sz="4400" spc="-250" dirty="0">
                <a:solidFill>
                  <a:srgbClr val="787E11"/>
                </a:solidFill>
              </a:rPr>
              <a:t>T</a:t>
            </a:r>
            <a:r>
              <a:rPr sz="4400" spc="70" dirty="0">
                <a:solidFill>
                  <a:srgbClr val="787E11"/>
                </a:solidFill>
              </a:rPr>
              <a:t>R</a:t>
            </a:r>
            <a:r>
              <a:rPr sz="4400" spc="-75" dirty="0">
                <a:solidFill>
                  <a:srgbClr val="787E11"/>
                </a:solidFill>
              </a:rPr>
              <a:t>A</a:t>
            </a:r>
            <a:r>
              <a:rPr sz="4400" spc="90" dirty="0">
                <a:solidFill>
                  <a:srgbClr val="787E11"/>
                </a:solidFill>
              </a:rPr>
              <a:t>D</a:t>
            </a:r>
            <a:r>
              <a:rPr sz="4400" spc="-30" dirty="0">
                <a:solidFill>
                  <a:srgbClr val="787E11"/>
                </a:solidFill>
              </a:rPr>
              <a:t>A</a:t>
            </a:r>
            <a:r>
              <a:rPr sz="4400" spc="-290" dirty="0">
                <a:solidFill>
                  <a:srgbClr val="787E11"/>
                </a:solidFill>
              </a:rPr>
              <a:t> </a:t>
            </a:r>
            <a:r>
              <a:rPr sz="4400" spc="-25" dirty="0">
                <a:solidFill>
                  <a:srgbClr val="787E11"/>
                </a:solidFill>
              </a:rPr>
              <a:t>E</a:t>
            </a:r>
            <a:r>
              <a:rPr sz="4400" spc="-290" dirty="0">
                <a:solidFill>
                  <a:srgbClr val="787E11"/>
                </a:solidFill>
              </a:rPr>
              <a:t> </a:t>
            </a:r>
            <a:r>
              <a:rPr sz="4400" spc="-250" dirty="0">
                <a:solidFill>
                  <a:srgbClr val="787E11"/>
                </a:solidFill>
              </a:rPr>
              <a:t>T</a:t>
            </a:r>
            <a:r>
              <a:rPr sz="4400" spc="70" dirty="0">
                <a:solidFill>
                  <a:srgbClr val="787E11"/>
                </a:solidFill>
              </a:rPr>
              <a:t>R</a:t>
            </a:r>
            <a:r>
              <a:rPr sz="4400" spc="-75" dirty="0">
                <a:solidFill>
                  <a:srgbClr val="787E11"/>
                </a:solidFill>
              </a:rPr>
              <a:t>A</a:t>
            </a:r>
            <a:r>
              <a:rPr sz="4400" spc="140" dirty="0">
                <a:solidFill>
                  <a:srgbClr val="787E11"/>
                </a:solidFill>
              </a:rPr>
              <a:t>B</a:t>
            </a:r>
            <a:r>
              <a:rPr sz="4400" spc="-75" dirty="0">
                <a:solidFill>
                  <a:srgbClr val="787E11"/>
                </a:solidFill>
              </a:rPr>
              <a:t>A</a:t>
            </a:r>
            <a:r>
              <a:rPr sz="4400" spc="-50" dirty="0">
                <a:solidFill>
                  <a:srgbClr val="787E11"/>
                </a:solidFill>
              </a:rPr>
              <a:t>L</a:t>
            </a:r>
            <a:r>
              <a:rPr sz="4400" spc="25" dirty="0">
                <a:solidFill>
                  <a:srgbClr val="787E11"/>
                </a:solidFill>
              </a:rPr>
              <a:t>H</a:t>
            </a:r>
            <a:r>
              <a:rPr sz="4400" spc="65" dirty="0">
                <a:solidFill>
                  <a:srgbClr val="787E11"/>
                </a:solidFill>
              </a:rPr>
              <a:t>O</a:t>
            </a:r>
            <a:endParaRPr sz="4400" dirty="0">
              <a:solidFill>
                <a:srgbClr val="787E11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7524" y="3170535"/>
            <a:ext cx="13642340" cy="383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00"/>
              </a:lnSpc>
              <a:spcBef>
                <a:spcPts val="100"/>
              </a:spcBef>
            </a:pPr>
            <a:r>
              <a:rPr sz="2700" spc="35" dirty="0">
                <a:latin typeface="Trebuchet MS"/>
                <a:cs typeface="Trebuchet MS"/>
              </a:rPr>
              <a:t>Antes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65" dirty="0">
                <a:latin typeface="Trebuchet MS"/>
                <a:cs typeface="Trebuchet MS"/>
              </a:rPr>
              <a:t>que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a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entrada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dirty="0">
                <a:latin typeface="Trebuchet MS"/>
                <a:cs typeface="Trebuchet MS"/>
              </a:rPr>
              <a:t>seja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autorizada,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125" dirty="0">
                <a:latin typeface="Trebuchet MS"/>
                <a:cs typeface="Trebuchet MS"/>
              </a:rPr>
              <a:t>o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15" dirty="0">
                <a:latin typeface="Trebuchet MS"/>
                <a:cs typeface="Trebuchet MS"/>
              </a:rPr>
              <a:t>empregador,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100" dirty="0">
                <a:latin typeface="Trebuchet MS"/>
                <a:cs typeface="Trebuchet MS"/>
              </a:rPr>
              <a:t>ou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90" dirty="0">
                <a:latin typeface="Trebuchet MS"/>
                <a:cs typeface="Trebuchet MS"/>
              </a:rPr>
              <a:t>seu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preposto,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deve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documentar </a:t>
            </a:r>
            <a:r>
              <a:rPr sz="2700" spc="-795" dirty="0">
                <a:latin typeface="Trebuchet MS"/>
                <a:cs typeface="Trebuchet MS"/>
              </a:rPr>
              <a:t> </a:t>
            </a:r>
            <a:r>
              <a:rPr sz="2700" spc="125" dirty="0">
                <a:latin typeface="Trebuchet MS"/>
                <a:cs typeface="Trebuchet MS"/>
              </a:rPr>
              <a:t>o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15" dirty="0">
                <a:latin typeface="Trebuchet MS"/>
                <a:cs typeface="Trebuchet MS"/>
              </a:rPr>
              <a:t>conjunto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de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70" dirty="0">
                <a:latin typeface="Trebuchet MS"/>
                <a:cs typeface="Trebuchet MS"/>
              </a:rPr>
              <a:t>medidas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necessárias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para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a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preparação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de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uma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entrada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10" dirty="0">
                <a:latin typeface="Trebuchet MS"/>
                <a:cs typeface="Trebuchet MS"/>
              </a:rPr>
              <a:t>segura.</a:t>
            </a:r>
            <a:endParaRPr sz="2700">
              <a:latin typeface="Trebuchet MS"/>
              <a:cs typeface="Trebuchet MS"/>
            </a:endParaRPr>
          </a:p>
          <a:p>
            <a:pPr marL="12700" marR="20320">
              <a:lnSpc>
                <a:spcPct val="115700"/>
              </a:lnSpc>
            </a:pPr>
            <a:r>
              <a:rPr sz="2700" spc="-20" dirty="0">
                <a:latin typeface="Trebuchet MS"/>
                <a:cs typeface="Trebuchet MS"/>
              </a:rPr>
              <a:t>A </a:t>
            </a:r>
            <a:r>
              <a:rPr sz="2700" spc="75" dirty="0">
                <a:latin typeface="Trebuchet MS"/>
                <a:cs typeface="Trebuchet MS"/>
              </a:rPr>
              <a:t>permissão </a:t>
            </a:r>
            <a:r>
              <a:rPr sz="2700" spc="55" dirty="0">
                <a:latin typeface="Trebuchet MS"/>
                <a:cs typeface="Trebuchet MS"/>
              </a:rPr>
              <a:t>de </a:t>
            </a:r>
            <a:r>
              <a:rPr sz="2700" spc="35" dirty="0">
                <a:latin typeface="Trebuchet MS"/>
                <a:cs typeface="Trebuchet MS"/>
              </a:rPr>
              <a:t>entrada </a:t>
            </a:r>
            <a:r>
              <a:rPr sz="2700" spc="5" dirty="0">
                <a:latin typeface="Trebuchet MS"/>
                <a:cs typeface="Trebuchet MS"/>
              </a:rPr>
              <a:t>e </a:t>
            </a:r>
            <a:r>
              <a:rPr sz="2700" spc="40" dirty="0">
                <a:latin typeface="Trebuchet MS"/>
                <a:cs typeface="Trebuchet MS"/>
              </a:rPr>
              <a:t>trabalho </a:t>
            </a:r>
            <a:r>
              <a:rPr sz="2700" spc="-65" dirty="0">
                <a:latin typeface="Trebuchet MS"/>
                <a:cs typeface="Trebuchet MS"/>
              </a:rPr>
              <a:t>(PET) </a:t>
            </a:r>
            <a:r>
              <a:rPr sz="2700" spc="35" dirty="0">
                <a:latin typeface="Trebuchet MS"/>
                <a:cs typeface="Trebuchet MS"/>
              </a:rPr>
              <a:t>preenchida deve estar </a:t>
            </a:r>
            <a:r>
              <a:rPr sz="2700" spc="60" dirty="0">
                <a:latin typeface="Trebuchet MS"/>
                <a:cs typeface="Trebuchet MS"/>
              </a:rPr>
              <a:t>disponível </a:t>
            </a:r>
            <a:r>
              <a:rPr sz="2700" spc="50" dirty="0">
                <a:latin typeface="Trebuchet MS"/>
                <a:cs typeface="Trebuchet MS"/>
              </a:rPr>
              <a:t>para </a:t>
            </a:r>
            <a:r>
              <a:rPr sz="2700" spc="155" dirty="0">
                <a:latin typeface="Trebuchet MS"/>
                <a:cs typeface="Trebuchet MS"/>
              </a:rPr>
              <a:t>os </a:t>
            </a:r>
            <a:r>
              <a:rPr sz="2700" spc="160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trabalhadores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15" dirty="0">
                <a:latin typeface="Trebuchet MS"/>
                <a:cs typeface="Trebuchet MS"/>
              </a:rPr>
              <a:t>autorizados,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mediante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a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105" dirty="0">
                <a:latin typeface="Trebuchet MS"/>
                <a:cs typeface="Trebuchet MS"/>
              </a:rPr>
              <a:t>sua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10" dirty="0">
                <a:latin typeface="Trebuchet MS"/>
                <a:cs typeface="Trebuchet MS"/>
              </a:rPr>
              <a:t>fixação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70" dirty="0">
                <a:latin typeface="Trebuchet MS"/>
                <a:cs typeface="Trebuchet MS"/>
              </a:rPr>
              <a:t>na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entrada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100" dirty="0">
                <a:latin typeface="Trebuchet MS"/>
                <a:cs typeface="Trebuchet MS"/>
              </a:rPr>
              <a:t>ou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75" dirty="0">
                <a:latin typeface="Trebuchet MS"/>
                <a:cs typeface="Trebuchet MS"/>
              </a:rPr>
              <a:t>por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65" dirty="0">
                <a:latin typeface="Trebuchet MS"/>
                <a:cs typeface="Trebuchet MS"/>
              </a:rPr>
              <a:t>quaisquer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75" dirty="0">
                <a:latin typeface="Trebuchet MS"/>
                <a:cs typeface="Trebuchet MS"/>
              </a:rPr>
              <a:t>outros </a:t>
            </a:r>
            <a:r>
              <a:rPr sz="2700" spc="-795" dirty="0">
                <a:latin typeface="Trebuchet MS"/>
                <a:cs typeface="Trebuchet MS"/>
              </a:rPr>
              <a:t> </a:t>
            </a:r>
            <a:r>
              <a:rPr sz="2700" spc="70" dirty="0">
                <a:latin typeface="Trebuchet MS"/>
                <a:cs typeface="Trebuchet MS"/>
              </a:rPr>
              <a:t>meios</a:t>
            </a:r>
            <a:r>
              <a:rPr sz="2700" spc="-145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igualmente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-15" dirty="0">
                <a:latin typeface="Trebuchet MS"/>
                <a:cs typeface="Trebuchet MS"/>
              </a:rPr>
              <a:t>efetivos.</a:t>
            </a:r>
            <a:endParaRPr sz="2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2700" spc="-20" dirty="0">
                <a:latin typeface="Trebuchet MS"/>
                <a:cs typeface="Trebuchet MS"/>
              </a:rPr>
              <a:t>A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75" dirty="0">
                <a:latin typeface="Trebuchet MS"/>
                <a:cs typeface="Trebuchet MS"/>
              </a:rPr>
              <a:t>permissão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de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entrada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5" dirty="0">
                <a:latin typeface="Trebuchet MS"/>
                <a:cs typeface="Trebuchet MS"/>
              </a:rPr>
              <a:t>e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trabalho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deve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65" dirty="0">
                <a:latin typeface="Trebuchet MS"/>
                <a:cs typeface="Trebuchet MS"/>
              </a:rPr>
              <a:t>ser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encerrada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quando:</a:t>
            </a:r>
            <a:endParaRPr sz="2700">
              <a:latin typeface="Trebuchet MS"/>
              <a:cs typeface="Trebuchet MS"/>
            </a:endParaRPr>
          </a:p>
          <a:p>
            <a:pPr marL="417830" indent="-384810">
              <a:lnSpc>
                <a:spcPct val="100000"/>
              </a:lnSpc>
              <a:spcBef>
                <a:spcPts val="509"/>
              </a:spcBef>
              <a:buAutoNum type="alphaLcParenR"/>
              <a:tabLst>
                <a:tab pos="418465" algn="l"/>
              </a:tabLst>
            </a:pPr>
            <a:r>
              <a:rPr sz="2700" spc="120" dirty="0">
                <a:latin typeface="Trebuchet MS"/>
                <a:cs typeface="Trebuchet MS"/>
              </a:rPr>
              <a:t>as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operações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de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entrada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cobertas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dirty="0">
                <a:latin typeface="Trebuchet MS"/>
                <a:cs typeface="Trebuchet MS"/>
              </a:rPr>
              <a:t>tiverem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100" dirty="0">
                <a:latin typeface="Trebuchet MS"/>
                <a:cs typeface="Trebuchet MS"/>
              </a:rPr>
              <a:t>sido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15" dirty="0">
                <a:latin typeface="Trebuchet MS"/>
                <a:cs typeface="Trebuchet MS"/>
              </a:rPr>
              <a:t>completadas;</a:t>
            </a:r>
            <a:endParaRPr sz="2700">
              <a:latin typeface="Trebuchet MS"/>
              <a:cs typeface="Trebuchet MS"/>
            </a:endParaRPr>
          </a:p>
          <a:p>
            <a:pPr marL="434975" indent="-401955">
              <a:lnSpc>
                <a:spcPct val="100000"/>
              </a:lnSpc>
              <a:spcBef>
                <a:spcPts val="509"/>
              </a:spcBef>
              <a:buAutoNum type="alphaLcParenR"/>
              <a:tabLst>
                <a:tab pos="435609" algn="l"/>
              </a:tabLst>
            </a:pPr>
            <a:r>
              <a:rPr sz="2700" spc="55" dirty="0">
                <a:latin typeface="Trebuchet MS"/>
                <a:cs typeface="Trebuchet MS"/>
              </a:rPr>
              <a:t>houver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a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5" dirty="0">
                <a:latin typeface="Trebuchet MS"/>
                <a:cs typeface="Trebuchet MS"/>
              </a:rPr>
              <a:t>saída,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90" dirty="0">
                <a:latin typeface="Trebuchet MS"/>
                <a:cs typeface="Trebuchet MS"/>
              </a:rPr>
              <a:t>pausa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100" dirty="0">
                <a:latin typeface="Trebuchet MS"/>
                <a:cs typeface="Trebuchet MS"/>
              </a:rPr>
              <a:t>ou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30" dirty="0">
                <a:latin typeface="Trebuchet MS"/>
                <a:cs typeface="Trebuchet MS"/>
              </a:rPr>
              <a:t>interrupção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140" dirty="0">
                <a:latin typeface="Trebuchet MS"/>
                <a:cs typeface="Trebuchet MS"/>
              </a:rPr>
              <a:t>dos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trabalhos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em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85" dirty="0">
                <a:latin typeface="Trebuchet MS"/>
                <a:cs typeface="Trebuchet MS"/>
              </a:rPr>
              <a:t>espaços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confinados.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67D713DB-D628-8C31-2CA8-2884F8551195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00408" y="1998967"/>
            <a:ext cx="981982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85" dirty="0">
                <a:solidFill>
                  <a:srgbClr val="787E11"/>
                </a:solidFill>
              </a:rPr>
              <a:t>P</a:t>
            </a:r>
            <a:r>
              <a:rPr sz="4400" spc="-70" dirty="0">
                <a:solidFill>
                  <a:srgbClr val="787E11"/>
                </a:solidFill>
              </a:rPr>
              <a:t>E</a:t>
            </a:r>
            <a:r>
              <a:rPr sz="4400" spc="70" dirty="0">
                <a:solidFill>
                  <a:srgbClr val="787E11"/>
                </a:solidFill>
              </a:rPr>
              <a:t>R</a:t>
            </a:r>
            <a:r>
              <a:rPr sz="4400" spc="245" dirty="0">
                <a:solidFill>
                  <a:srgbClr val="787E11"/>
                </a:solidFill>
              </a:rPr>
              <a:t>M</a:t>
            </a:r>
            <a:r>
              <a:rPr sz="4400" spc="20" dirty="0">
                <a:solidFill>
                  <a:srgbClr val="787E11"/>
                </a:solidFill>
              </a:rPr>
              <a:t>I</a:t>
            </a:r>
            <a:r>
              <a:rPr sz="4400" spc="270" dirty="0">
                <a:solidFill>
                  <a:srgbClr val="787E11"/>
                </a:solidFill>
              </a:rPr>
              <a:t>SS</a:t>
            </a:r>
            <a:r>
              <a:rPr sz="4400" spc="-75" dirty="0">
                <a:solidFill>
                  <a:srgbClr val="787E11"/>
                </a:solidFill>
              </a:rPr>
              <a:t>Ã</a:t>
            </a:r>
            <a:r>
              <a:rPr sz="4400" spc="65" dirty="0">
                <a:solidFill>
                  <a:srgbClr val="787E11"/>
                </a:solidFill>
              </a:rPr>
              <a:t>O</a:t>
            </a:r>
            <a:r>
              <a:rPr sz="4400" spc="-290" dirty="0">
                <a:solidFill>
                  <a:srgbClr val="787E11"/>
                </a:solidFill>
              </a:rPr>
              <a:t> </a:t>
            </a:r>
            <a:r>
              <a:rPr sz="4400" spc="90" dirty="0">
                <a:solidFill>
                  <a:srgbClr val="787E11"/>
                </a:solidFill>
              </a:rPr>
              <a:t>D</a:t>
            </a:r>
            <a:r>
              <a:rPr sz="4400" spc="-25" dirty="0">
                <a:solidFill>
                  <a:srgbClr val="787E11"/>
                </a:solidFill>
              </a:rPr>
              <a:t>E</a:t>
            </a:r>
            <a:r>
              <a:rPr sz="4400" spc="-290" dirty="0">
                <a:solidFill>
                  <a:srgbClr val="787E11"/>
                </a:solidFill>
              </a:rPr>
              <a:t> </a:t>
            </a:r>
            <a:r>
              <a:rPr sz="4400" spc="-70" dirty="0">
                <a:solidFill>
                  <a:srgbClr val="787E11"/>
                </a:solidFill>
              </a:rPr>
              <a:t>E</a:t>
            </a:r>
            <a:r>
              <a:rPr sz="4400" spc="90" dirty="0">
                <a:solidFill>
                  <a:srgbClr val="787E11"/>
                </a:solidFill>
              </a:rPr>
              <a:t>N</a:t>
            </a:r>
            <a:r>
              <a:rPr sz="4400" spc="-250" dirty="0">
                <a:solidFill>
                  <a:srgbClr val="787E11"/>
                </a:solidFill>
              </a:rPr>
              <a:t>T</a:t>
            </a:r>
            <a:r>
              <a:rPr sz="4400" spc="70" dirty="0">
                <a:solidFill>
                  <a:srgbClr val="787E11"/>
                </a:solidFill>
              </a:rPr>
              <a:t>R</a:t>
            </a:r>
            <a:r>
              <a:rPr sz="4400" spc="-75" dirty="0">
                <a:solidFill>
                  <a:srgbClr val="787E11"/>
                </a:solidFill>
              </a:rPr>
              <a:t>A</a:t>
            </a:r>
            <a:r>
              <a:rPr sz="4400" spc="90" dirty="0">
                <a:solidFill>
                  <a:srgbClr val="787E11"/>
                </a:solidFill>
              </a:rPr>
              <a:t>D</a:t>
            </a:r>
            <a:r>
              <a:rPr sz="4400" spc="-30" dirty="0">
                <a:solidFill>
                  <a:srgbClr val="787E11"/>
                </a:solidFill>
              </a:rPr>
              <a:t>A</a:t>
            </a:r>
            <a:r>
              <a:rPr sz="4400" spc="-290" dirty="0">
                <a:solidFill>
                  <a:srgbClr val="787E11"/>
                </a:solidFill>
              </a:rPr>
              <a:t> </a:t>
            </a:r>
            <a:r>
              <a:rPr sz="4400" spc="-25" dirty="0">
                <a:solidFill>
                  <a:srgbClr val="787E11"/>
                </a:solidFill>
              </a:rPr>
              <a:t>E</a:t>
            </a:r>
            <a:r>
              <a:rPr sz="4400" spc="-290" dirty="0">
                <a:solidFill>
                  <a:srgbClr val="787E11"/>
                </a:solidFill>
              </a:rPr>
              <a:t> </a:t>
            </a:r>
            <a:r>
              <a:rPr sz="4400" spc="-250" dirty="0">
                <a:solidFill>
                  <a:srgbClr val="787E11"/>
                </a:solidFill>
              </a:rPr>
              <a:t>T</a:t>
            </a:r>
            <a:r>
              <a:rPr sz="4400" spc="70" dirty="0">
                <a:solidFill>
                  <a:srgbClr val="787E11"/>
                </a:solidFill>
              </a:rPr>
              <a:t>R</a:t>
            </a:r>
            <a:r>
              <a:rPr sz="4400" spc="-75" dirty="0">
                <a:solidFill>
                  <a:srgbClr val="787E11"/>
                </a:solidFill>
              </a:rPr>
              <a:t>A</a:t>
            </a:r>
            <a:r>
              <a:rPr sz="4400" spc="140" dirty="0">
                <a:solidFill>
                  <a:srgbClr val="787E11"/>
                </a:solidFill>
              </a:rPr>
              <a:t>B</a:t>
            </a:r>
            <a:r>
              <a:rPr sz="4400" spc="-75" dirty="0">
                <a:solidFill>
                  <a:srgbClr val="787E11"/>
                </a:solidFill>
              </a:rPr>
              <a:t>A</a:t>
            </a:r>
            <a:r>
              <a:rPr sz="4400" spc="-50" dirty="0">
                <a:solidFill>
                  <a:srgbClr val="787E11"/>
                </a:solidFill>
              </a:rPr>
              <a:t>L</a:t>
            </a:r>
            <a:r>
              <a:rPr sz="4400" spc="25" dirty="0">
                <a:solidFill>
                  <a:srgbClr val="787E11"/>
                </a:solidFill>
              </a:rPr>
              <a:t>H</a:t>
            </a:r>
            <a:r>
              <a:rPr sz="4400" spc="65" dirty="0">
                <a:solidFill>
                  <a:srgbClr val="787E11"/>
                </a:solidFill>
              </a:rPr>
              <a:t>O</a:t>
            </a:r>
            <a:endParaRPr sz="4400">
              <a:solidFill>
                <a:srgbClr val="787E11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7524" y="3636579"/>
            <a:ext cx="13788390" cy="1930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5090">
              <a:lnSpc>
                <a:spcPct val="115700"/>
              </a:lnSpc>
              <a:spcBef>
                <a:spcPts val="100"/>
              </a:spcBef>
            </a:pPr>
            <a:r>
              <a:rPr sz="2700" spc="-20" dirty="0">
                <a:latin typeface="Trebuchet MS"/>
                <a:cs typeface="Trebuchet MS"/>
              </a:rPr>
              <a:t>A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75" dirty="0">
                <a:latin typeface="Trebuchet MS"/>
                <a:cs typeface="Trebuchet MS"/>
              </a:rPr>
              <a:t>permissão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de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entrada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5" dirty="0">
                <a:latin typeface="Trebuchet MS"/>
                <a:cs typeface="Trebuchet MS"/>
              </a:rPr>
              <a:t>e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trabalho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deve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65" dirty="0">
                <a:latin typeface="Trebuchet MS"/>
                <a:cs typeface="Trebuchet MS"/>
              </a:rPr>
              <a:t>ser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cancelada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90" dirty="0">
                <a:latin typeface="Trebuchet MS"/>
                <a:cs typeface="Trebuchet MS"/>
              </a:rPr>
              <a:t>quando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10" dirty="0">
                <a:latin typeface="Trebuchet MS"/>
                <a:cs typeface="Trebuchet MS"/>
              </a:rPr>
              <a:t>acontecer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uma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condição </a:t>
            </a:r>
            <a:r>
              <a:rPr sz="2700" spc="-795" dirty="0">
                <a:latin typeface="Trebuchet MS"/>
                <a:cs typeface="Trebuchet MS"/>
              </a:rPr>
              <a:t> </a:t>
            </a:r>
            <a:r>
              <a:rPr sz="2700" spc="85" dirty="0">
                <a:latin typeface="Trebuchet MS"/>
                <a:cs typeface="Trebuchet MS"/>
              </a:rPr>
              <a:t>não </a:t>
            </a:r>
            <a:r>
              <a:rPr sz="2700" spc="35" dirty="0">
                <a:latin typeface="Trebuchet MS"/>
                <a:cs typeface="Trebuchet MS"/>
              </a:rPr>
              <a:t>prevista </a:t>
            </a:r>
            <a:r>
              <a:rPr sz="2700" spc="45" dirty="0">
                <a:latin typeface="Trebuchet MS"/>
                <a:cs typeface="Trebuchet MS"/>
              </a:rPr>
              <a:t>dentro </a:t>
            </a:r>
            <a:r>
              <a:rPr sz="2700" spc="100" dirty="0">
                <a:latin typeface="Trebuchet MS"/>
                <a:cs typeface="Trebuchet MS"/>
              </a:rPr>
              <a:t>ou </a:t>
            </a:r>
            <a:r>
              <a:rPr sz="2700" spc="110" dirty="0">
                <a:latin typeface="Trebuchet MS"/>
                <a:cs typeface="Trebuchet MS"/>
              </a:rPr>
              <a:t>nas </a:t>
            </a:r>
            <a:r>
              <a:rPr sz="2700" spc="55" dirty="0">
                <a:latin typeface="Trebuchet MS"/>
                <a:cs typeface="Trebuchet MS"/>
              </a:rPr>
              <a:t>proximidades </a:t>
            </a:r>
            <a:r>
              <a:rPr sz="2700" spc="114" dirty="0">
                <a:latin typeface="Trebuchet MS"/>
                <a:cs typeface="Trebuchet MS"/>
              </a:rPr>
              <a:t>do </a:t>
            </a:r>
            <a:r>
              <a:rPr sz="2700" spc="65" dirty="0">
                <a:latin typeface="Trebuchet MS"/>
                <a:cs typeface="Trebuchet MS"/>
              </a:rPr>
              <a:t>espaço </a:t>
            </a:r>
            <a:r>
              <a:rPr sz="2700" spc="10" dirty="0">
                <a:latin typeface="Trebuchet MS"/>
                <a:cs typeface="Trebuchet MS"/>
              </a:rPr>
              <a:t>confinado. </a:t>
            </a:r>
            <a:r>
              <a:rPr sz="2700" spc="80" dirty="0">
                <a:latin typeface="Trebuchet MS"/>
                <a:cs typeface="Trebuchet MS"/>
              </a:rPr>
              <a:t>As permissões </a:t>
            </a:r>
            <a:r>
              <a:rPr sz="2700" spc="55" dirty="0">
                <a:latin typeface="Trebuchet MS"/>
                <a:cs typeface="Trebuchet MS"/>
              </a:rPr>
              <a:t>de </a:t>
            </a:r>
            <a:r>
              <a:rPr sz="2700" spc="60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entrada </a:t>
            </a:r>
            <a:r>
              <a:rPr sz="2700" spc="40" dirty="0">
                <a:latin typeface="Trebuchet MS"/>
                <a:cs typeface="Trebuchet MS"/>
              </a:rPr>
              <a:t>canceladas </a:t>
            </a:r>
            <a:r>
              <a:rPr sz="2700" spc="75" dirty="0">
                <a:latin typeface="Trebuchet MS"/>
                <a:cs typeface="Trebuchet MS"/>
              </a:rPr>
              <a:t>por </a:t>
            </a:r>
            <a:r>
              <a:rPr sz="2700" spc="40" dirty="0">
                <a:latin typeface="Trebuchet MS"/>
                <a:cs typeface="Trebuchet MS"/>
              </a:rPr>
              <a:t>motivo </a:t>
            </a:r>
            <a:r>
              <a:rPr sz="2700" spc="55" dirty="0">
                <a:latin typeface="Trebuchet MS"/>
                <a:cs typeface="Trebuchet MS"/>
              </a:rPr>
              <a:t>de surgimento de </a:t>
            </a:r>
            <a:r>
              <a:rPr sz="2700" spc="70" dirty="0">
                <a:latin typeface="Trebuchet MS"/>
                <a:cs typeface="Trebuchet MS"/>
              </a:rPr>
              <a:t>riscos </a:t>
            </a:r>
            <a:r>
              <a:rPr sz="2700" spc="50" dirty="0">
                <a:latin typeface="Trebuchet MS"/>
                <a:cs typeface="Trebuchet MS"/>
              </a:rPr>
              <a:t>adicionais </a:t>
            </a:r>
            <a:r>
              <a:rPr sz="2700" spc="40" dirty="0">
                <a:latin typeface="Trebuchet MS"/>
                <a:cs typeface="Trebuchet MS"/>
              </a:rPr>
              <a:t>devem </a:t>
            </a:r>
            <a:r>
              <a:rPr sz="2700" spc="65" dirty="0">
                <a:latin typeface="Trebuchet MS"/>
                <a:cs typeface="Trebuchet MS"/>
              </a:rPr>
              <a:t>ser </a:t>
            </a:r>
            <a:r>
              <a:rPr sz="2700" spc="70" dirty="0">
                <a:latin typeface="Trebuchet MS"/>
                <a:cs typeface="Trebuchet MS"/>
              </a:rPr>
              <a:t> </a:t>
            </a:r>
            <a:r>
              <a:rPr sz="2700" spc="65" dirty="0">
                <a:latin typeface="Trebuchet MS"/>
                <a:cs typeface="Trebuchet MS"/>
              </a:rPr>
              <a:t>arquivadas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pelo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65" dirty="0">
                <a:latin typeface="Trebuchet MS"/>
                <a:cs typeface="Trebuchet MS"/>
              </a:rPr>
              <a:t>período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de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20" dirty="0">
                <a:latin typeface="Trebuchet MS"/>
                <a:cs typeface="Trebuchet MS"/>
              </a:rPr>
              <a:t>cinco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110" dirty="0">
                <a:latin typeface="Trebuchet MS"/>
                <a:cs typeface="Trebuchet MS"/>
              </a:rPr>
              <a:t>anos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5" dirty="0">
                <a:latin typeface="Trebuchet MS"/>
                <a:cs typeface="Trebuchet MS"/>
              </a:rPr>
              <a:t>e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servirão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de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85" dirty="0">
                <a:latin typeface="Trebuchet MS"/>
                <a:cs typeface="Trebuchet MS"/>
              </a:rPr>
              <a:t>base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para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a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revisão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114" dirty="0">
                <a:latin typeface="Trebuchet MS"/>
                <a:cs typeface="Trebuchet MS"/>
              </a:rPr>
              <a:t>do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15" dirty="0">
                <a:latin typeface="Trebuchet MS"/>
                <a:cs typeface="Trebuchet MS"/>
              </a:rPr>
              <a:t>programa.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F7403718-E065-1C5B-1F34-88112D326EC5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1120228" y="7009577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3086100" h="3086100">
                <a:moveTo>
                  <a:pt x="2496707" y="3086099"/>
                </a:moveTo>
                <a:lnTo>
                  <a:pt x="589391" y="3086099"/>
                </a:lnTo>
                <a:lnTo>
                  <a:pt x="0" y="1178783"/>
                </a:lnTo>
                <a:lnTo>
                  <a:pt x="1543049" y="0"/>
                </a:lnTo>
                <a:lnTo>
                  <a:pt x="3086098" y="1178784"/>
                </a:lnTo>
                <a:lnTo>
                  <a:pt x="2496707" y="3086099"/>
                </a:lnTo>
                <a:close/>
              </a:path>
            </a:pathLst>
          </a:custGeom>
          <a:solidFill>
            <a:srgbClr val="DADA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00408" y="1998965"/>
            <a:ext cx="9062792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85" dirty="0">
                <a:solidFill>
                  <a:srgbClr val="787E11"/>
                </a:solidFill>
              </a:rPr>
              <a:t>P</a:t>
            </a:r>
            <a:r>
              <a:rPr sz="4400" spc="-70" dirty="0">
                <a:solidFill>
                  <a:srgbClr val="787E11"/>
                </a:solidFill>
              </a:rPr>
              <a:t>E</a:t>
            </a:r>
            <a:r>
              <a:rPr sz="4400" spc="70" dirty="0">
                <a:solidFill>
                  <a:srgbClr val="787E11"/>
                </a:solidFill>
              </a:rPr>
              <a:t>R</a:t>
            </a:r>
            <a:r>
              <a:rPr sz="4400" spc="245" dirty="0">
                <a:solidFill>
                  <a:srgbClr val="787E11"/>
                </a:solidFill>
              </a:rPr>
              <a:t>M</a:t>
            </a:r>
            <a:r>
              <a:rPr sz="4400" spc="20" dirty="0">
                <a:solidFill>
                  <a:srgbClr val="787E11"/>
                </a:solidFill>
              </a:rPr>
              <a:t>I</a:t>
            </a:r>
            <a:r>
              <a:rPr sz="4400" spc="270" dirty="0">
                <a:solidFill>
                  <a:srgbClr val="787E11"/>
                </a:solidFill>
              </a:rPr>
              <a:t>SS</a:t>
            </a:r>
            <a:r>
              <a:rPr sz="4400" spc="-75" dirty="0">
                <a:solidFill>
                  <a:srgbClr val="787E11"/>
                </a:solidFill>
              </a:rPr>
              <a:t>Ã</a:t>
            </a:r>
            <a:r>
              <a:rPr sz="4400" spc="65" dirty="0">
                <a:solidFill>
                  <a:srgbClr val="787E11"/>
                </a:solidFill>
              </a:rPr>
              <a:t>O</a:t>
            </a:r>
            <a:r>
              <a:rPr sz="4400" spc="-290" dirty="0">
                <a:solidFill>
                  <a:srgbClr val="787E11"/>
                </a:solidFill>
              </a:rPr>
              <a:t> </a:t>
            </a:r>
            <a:r>
              <a:rPr sz="4400" spc="90" dirty="0">
                <a:solidFill>
                  <a:srgbClr val="787E11"/>
                </a:solidFill>
              </a:rPr>
              <a:t>D</a:t>
            </a:r>
            <a:r>
              <a:rPr sz="4400" spc="-25" dirty="0">
                <a:solidFill>
                  <a:srgbClr val="787E11"/>
                </a:solidFill>
              </a:rPr>
              <a:t>E</a:t>
            </a:r>
            <a:r>
              <a:rPr sz="4400" spc="-290" dirty="0">
                <a:solidFill>
                  <a:srgbClr val="787E11"/>
                </a:solidFill>
              </a:rPr>
              <a:t> </a:t>
            </a:r>
            <a:r>
              <a:rPr sz="4400" spc="-70" dirty="0">
                <a:solidFill>
                  <a:srgbClr val="787E11"/>
                </a:solidFill>
              </a:rPr>
              <a:t>E</a:t>
            </a:r>
            <a:r>
              <a:rPr sz="4400" spc="90" dirty="0">
                <a:solidFill>
                  <a:srgbClr val="787E11"/>
                </a:solidFill>
              </a:rPr>
              <a:t>N</a:t>
            </a:r>
            <a:r>
              <a:rPr sz="4400" spc="-250" dirty="0">
                <a:solidFill>
                  <a:srgbClr val="787E11"/>
                </a:solidFill>
              </a:rPr>
              <a:t>T</a:t>
            </a:r>
            <a:r>
              <a:rPr sz="4400" spc="70" dirty="0">
                <a:solidFill>
                  <a:srgbClr val="787E11"/>
                </a:solidFill>
              </a:rPr>
              <a:t>R</a:t>
            </a:r>
            <a:r>
              <a:rPr sz="4400" spc="-75" dirty="0">
                <a:solidFill>
                  <a:srgbClr val="787E11"/>
                </a:solidFill>
              </a:rPr>
              <a:t>A</a:t>
            </a:r>
            <a:r>
              <a:rPr sz="4400" spc="90" dirty="0">
                <a:solidFill>
                  <a:srgbClr val="787E11"/>
                </a:solidFill>
              </a:rPr>
              <a:t>D</a:t>
            </a:r>
            <a:r>
              <a:rPr sz="4400" spc="-30" dirty="0">
                <a:solidFill>
                  <a:srgbClr val="787E11"/>
                </a:solidFill>
              </a:rPr>
              <a:t>A</a:t>
            </a:r>
            <a:r>
              <a:rPr sz="4400" spc="-290" dirty="0">
                <a:solidFill>
                  <a:srgbClr val="787E11"/>
                </a:solidFill>
              </a:rPr>
              <a:t> </a:t>
            </a:r>
            <a:r>
              <a:rPr sz="4400" spc="-25" dirty="0">
                <a:solidFill>
                  <a:srgbClr val="787E11"/>
                </a:solidFill>
              </a:rPr>
              <a:t>E</a:t>
            </a:r>
            <a:r>
              <a:rPr sz="4400" spc="-290" dirty="0">
                <a:solidFill>
                  <a:srgbClr val="787E11"/>
                </a:solidFill>
              </a:rPr>
              <a:t> </a:t>
            </a:r>
            <a:r>
              <a:rPr sz="4400" spc="-250" dirty="0">
                <a:solidFill>
                  <a:srgbClr val="787E11"/>
                </a:solidFill>
              </a:rPr>
              <a:t>T</a:t>
            </a:r>
            <a:r>
              <a:rPr sz="4400" spc="70" dirty="0">
                <a:solidFill>
                  <a:srgbClr val="787E11"/>
                </a:solidFill>
              </a:rPr>
              <a:t>R</a:t>
            </a:r>
            <a:r>
              <a:rPr sz="4400" spc="-75" dirty="0">
                <a:solidFill>
                  <a:srgbClr val="787E11"/>
                </a:solidFill>
              </a:rPr>
              <a:t>A</a:t>
            </a:r>
            <a:r>
              <a:rPr sz="4400" spc="140" dirty="0">
                <a:solidFill>
                  <a:srgbClr val="787E11"/>
                </a:solidFill>
              </a:rPr>
              <a:t>B</a:t>
            </a:r>
            <a:r>
              <a:rPr sz="4400" spc="-75" dirty="0">
                <a:solidFill>
                  <a:srgbClr val="787E11"/>
                </a:solidFill>
              </a:rPr>
              <a:t>A</a:t>
            </a:r>
            <a:r>
              <a:rPr sz="4400" spc="-50" dirty="0">
                <a:solidFill>
                  <a:srgbClr val="787E11"/>
                </a:solidFill>
              </a:rPr>
              <a:t>L</a:t>
            </a:r>
            <a:r>
              <a:rPr sz="4400" spc="25" dirty="0">
                <a:solidFill>
                  <a:srgbClr val="787E11"/>
                </a:solidFill>
              </a:rPr>
              <a:t>H</a:t>
            </a:r>
            <a:r>
              <a:rPr sz="4400" spc="65" dirty="0">
                <a:solidFill>
                  <a:srgbClr val="787E11"/>
                </a:solidFill>
              </a:rPr>
              <a:t>O</a:t>
            </a:r>
            <a:endParaRPr sz="4400" dirty="0">
              <a:solidFill>
                <a:srgbClr val="787E11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7524" y="3636579"/>
            <a:ext cx="13788390" cy="1930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5090">
              <a:lnSpc>
                <a:spcPct val="115700"/>
              </a:lnSpc>
              <a:spcBef>
                <a:spcPts val="100"/>
              </a:spcBef>
            </a:pPr>
            <a:r>
              <a:rPr sz="2700" spc="-20" dirty="0">
                <a:latin typeface="Trebuchet MS"/>
                <a:cs typeface="Trebuchet MS"/>
              </a:rPr>
              <a:t>A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75" dirty="0">
                <a:latin typeface="Trebuchet MS"/>
                <a:cs typeface="Trebuchet MS"/>
              </a:rPr>
              <a:t>permissão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de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entrada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5" dirty="0">
                <a:latin typeface="Trebuchet MS"/>
                <a:cs typeface="Trebuchet MS"/>
              </a:rPr>
              <a:t>e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40" dirty="0">
                <a:latin typeface="Trebuchet MS"/>
                <a:cs typeface="Trebuchet MS"/>
              </a:rPr>
              <a:t>trabalho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deve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65" dirty="0">
                <a:latin typeface="Trebuchet MS"/>
                <a:cs typeface="Trebuchet MS"/>
              </a:rPr>
              <a:t>ser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25" dirty="0">
                <a:latin typeface="Trebuchet MS"/>
                <a:cs typeface="Trebuchet MS"/>
              </a:rPr>
              <a:t>cancelada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90" dirty="0">
                <a:latin typeface="Trebuchet MS"/>
                <a:cs typeface="Trebuchet MS"/>
              </a:rPr>
              <a:t>quando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10" dirty="0">
                <a:latin typeface="Trebuchet MS"/>
                <a:cs typeface="Trebuchet MS"/>
              </a:rPr>
              <a:t>acontecer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60" dirty="0">
                <a:latin typeface="Trebuchet MS"/>
                <a:cs typeface="Trebuchet MS"/>
              </a:rPr>
              <a:t>uma</a:t>
            </a:r>
            <a:r>
              <a:rPr sz="2700" spc="-130" dirty="0">
                <a:latin typeface="Trebuchet MS"/>
                <a:cs typeface="Trebuchet MS"/>
              </a:rPr>
              <a:t> </a:t>
            </a:r>
            <a:r>
              <a:rPr sz="2700" spc="45" dirty="0">
                <a:latin typeface="Trebuchet MS"/>
                <a:cs typeface="Trebuchet MS"/>
              </a:rPr>
              <a:t>condição </a:t>
            </a:r>
            <a:r>
              <a:rPr sz="2700" spc="-795" dirty="0">
                <a:latin typeface="Trebuchet MS"/>
                <a:cs typeface="Trebuchet MS"/>
              </a:rPr>
              <a:t> </a:t>
            </a:r>
            <a:r>
              <a:rPr sz="2700" spc="85" dirty="0">
                <a:latin typeface="Trebuchet MS"/>
                <a:cs typeface="Trebuchet MS"/>
              </a:rPr>
              <a:t>não </a:t>
            </a:r>
            <a:r>
              <a:rPr sz="2700" spc="35" dirty="0">
                <a:latin typeface="Trebuchet MS"/>
                <a:cs typeface="Trebuchet MS"/>
              </a:rPr>
              <a:t>prevista </a:t>
            </a:r>
            <a:r>
              <a:rPr sz="2700" spc="45" dirty="0">
                <a:latin typeface="Trebuchet MS"/>
                <a:cs typeface="Trebuchet MS"/>
              </a:rPr>
              <a:t>dentro </a:t>
            </a:r>
            <a:r>
              <a:rPr sz="2700" spc="100" dirty="0">
                <a:latin typeface="Trebuchet MS"/>
                <a:cs typeface="Trebuchet MS"/>
              </a:rPr>
              <a:t>ou </a:t>
            </a:r>
            <a:r>
              <a:rPr sz="2700" spc="110" dirty="0">
                <a:latin typeface="Trebuchet MS"/>
                <a:cs typeface="Trebuchet MS"/>
              </a:rPr>
              <a:t>nas </a:t>
            </a:r>
            <a:r>
              <a:rPr sz="2700" spc="55" dirty="0">
                <a:latin typeface="Trebuchet MS"/>
                <a:cs typeface="Trebuchet MS"/>
              </a:rPr>
              <a:t>proximidades </a:t>
            </a:r>
            <a:r>
              <a:rPr sz="2700" spc="114" dirty="0">
                <a:latin typeface="Trebuchet MS"/>
                <a:cs typeface="Trebuchet MS"/>
              </a:rPr>
              <a:t>do </a:t>
            </a:r>
            <a:r>
              <a:rPr sz="2700" spc="65" dirty="0">
                <a:latin typeface="Trebuchet MS"/>
                <a:cs typeface="Trebuchet MS"/>
              </a:rPr>
              <a:t>espaço </a:t>
            </a:r>
            <a:r>
              <a:rPr sz="2700" spc="10" dirty="0">
                <a:latin typeface="Trebuchet MS"/>
                <a:cs typeface="Trebuchet MS"/>
              </a:rPr>
              <a:t>confinado. </a:t>
            </a:r>
            <a:r>
              <a:rPr sz="2700" spc="80" dirty="0">
                <a:latin typeface="Trebuchet MS"/>
                <a:cs typeface="Trebuchet MS"/>
              </a:rPr>
              <a:t>As permissões </a:t>
            </a:r>
            <a:r>
              <a:rPr sz="2700" spc="55" dirty="0">
                <a:latin typeface="Trebuchet MS"/>
                <a:cs typeface="Trebuchet MS"/>
              </a:rPr>
              <a:t>de </a:t>
            </a:r>
            <a:r>
              <a:rPr sz="2700" spc="60" dirty="0">
                <a:latin typeface="Trebuchet MS"/>
                <a:cs typeface="Trebuchet MS"/>
              </a:rPr>
              <a:t> </a:t>
            </a:r>
            <a:r>
              <a:rPr sz="2700" spc="35" dirty="0">
                <a:latin typeface="Trebuchet MS"/>
                <a:cs typeface="Trebuchet MS"/>
              </a:rPr>
              <a:t>entrada </a:t>
            </a:r>
            <a:r>
              <a:rPr sz="2700" spc="40" dirty="0">
                <a:latin typeface="Trebuchet MS"/>
                <a:cs typeface="Trebuchet MS"/>
              </a:rPr>
              <a:t>canceladas </a:t>
            </a:r>
            <a:r>
              <a:rPr sz="2700" spc="75" dirty="0">
                <a:latin typeface="Trebuchet MS"/>
                <a:cs typeface="Trebuchet MS"/>
              </a:rPr>
              <a:t>por </a:t>
            </a:r>
            <a:r>
              <a:rPr sz="2700" spc="40" dirty="0">
                <a:latin typeface="Trebuchet MS"/>
                <a:cs typeface="Trebuchet MS"/>
              </a:rPr>
              <a:t>motivo </a:t>
            </a:r>
            <a:r>
              <a:rPr sz="2700" spc="55" dirty="0">
                <a:latin typeface="Trebuchet MS"/>
                <a:cs typeface="Trebuchet MS"/>
              </a:rPr>
              <a:t>de surgimento de </a:t>
            </a:r>
            <a:r>
              <a:rPr sz="2700" spc="70" dirty="0">
                <a:latin typeface="Trebuchet MS"/>
                <a:cs typeface="Trebuchet MS"/>
              </a:rPr>
              <a:t>riscos </a:t>
            </a:r>
            <a:r>
              <a:rPr sz="2700" spc="50" dirty="0">
                <a:latin typeface="Trebuchet MS"/>
                <a:cs typeface="Trebuchet MS"/>
              </a:rPr>
              <a:t>adicionais </a:t>
            </a:r>
            <a:r>
              <a:rPr sz="2700" spc="40" dirty="0">
                <a:latin typeface="Trebuchet MS"/>
                <a:cs typeface="Trebuchet MS"/>
              </a:rPr>
              <a:t>devem </a:t>
            </a:r>
            <a:r>
              <a:rPr sz="2700" spc="65" dirty="0">
                <a:latin typeface="Trebuchet MS"/>
                <a:cs typeface="Trebuchet MS"/>
              </a:rPr>
              <a:t>ser </a:t>
            </a:r>
            <a:r>
              <a:rPr sz="2700" spc="70" dirty="0">
                <a:latin typeface="Trebuchet MS"/>
                <a:cs typeface="Trebuchet MS"/>
              </a:rPr>
              <a:t> </a:t>
            </a:r>
            <a:r>
              <a:rPr sz="2700" spc="65" dirty="0">
                <a:latin typeface="Trebuchet MS"/>
                <a:cs typeface="Trebuchet MS"/>
              </a:rPr>
              <a:t>arquivadas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pelo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65" dirty="0">
                <a:latin typeface="Trebuchet MS"/>
                <a:cs typeface="Trebuchet MS"/>
              </a:rPr>
              <a:t>período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de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20" dirty="0">
                <a:latin typeface="Trebuchet MS"/>
                <a:cs typeface="Trebuchet MS"/>
              </a:rPr>
              <a:t>cinco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110" dirty="0">
                <a:latin typeface="Trebuchet MS"/>
                <a:cs typeface="Trebuchet MS"/>
              </a:rPr>
              <a:t>anos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5" dirty="0">
                <a:latin typeface="Trebuchet MS"/>
                <a:cs typeface="Trebuchet MS"/>
              </a:rPr>
              <a:t>e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servirão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de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85" dirty="0">
                <a:latin typeface="Trebuchet MS"/>
                <a:cs typeface="Trebuchet MS"/>
              </a:rPr>
              <a:t>base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50" dirty="0">
                <a:latin typeface="Trebuchet MS"/>
                <a:cs typeface="Trebuchet MS"/>
              </a:rPr>
              <a:t>para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a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55" dirty="0">
                <a:latin typeface="Trebuchet MS"/>
                <a:cs typeface="Trebuchet MS"/>
              </a:rPr>
              <a:t>revisão</a:t>
            </a:r>
            <a:r>
              <a:rPr sz="2700" spc="-135" dirty="0">
                <a:latin typeface="Trebuchet MS"/>
                <a:cs typeface="Trebuchet MS"/>
              </a:rPr>
              <a:t> </a:t>
            </a:r>
            <a:r>
              <a:rPr sz="2700" spc="114" dirty="0">
                <a:latin typeface="Trebuchet MS"/>
                <a:cs typeface="Trebuchet MS"/>
              </a:rPr>
              <a:t>do</a:t>
            </a:r>
            <a:r>
              <a:rPr sz="2700" spc="-140" dirty="0">
                <a:latin typeface="Trebuchet MS"/>
                <a:cs typeface="Trebuchet MS"/>
              </a:rPr>
              <a:t> </a:t>
            </a:r>
            <a:r>
              <a:rPr sz="2700" spc="15" dirty="0">
                <a:latin typeface="Trebuchet MS"/>
                <a:cs typeface="Trebuchet MS"/>
              </a:rPr>
              <a:t>programa.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0C057358-BCAD-C136-49C0-AA6B07CB63EB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2384" y="2712037"/>
            <a:ext cx="11849222" cy="7229475"/>
            <a:chOff x="502383" y="2712037"/>
            <a:chExt cx="17287875" cy="7229475"/>
          </a:xfrm>
        </p:grpSpPr>
        <p:sp>
          <p:nvSpPr>
            <p:cNvPr id="3" name="object 3"/>
            <p:cNvSpPr/>
            <p:nvPr/>
          </p:nvSpPr>
          <p:spPr>
            <a:xfrm>
              <a:off x="502383" y="2712037"/>
              <a:ext cx="17287875" cy="7229475"/>
            </a:xfrm>
            <a:custGeom>
              <a:avLst/>
              <a:gdLst/>
              <a:ahLst/>
              <a:cxnLst/>
              <a:rect l="l" t="t" r="r" b="b"/>
              <a:pathLst>
                <a:path w="17287875" h="7229475">
                  <a:moveTo>
                    <a:pt x="17287873" y="7229474"/>
                  </a:moveTo>
                  <a:lnTo>
                    <a:pt x="0" y="7229474"/>
                  </a:lnTo>
                  <a:lnTo>
                    <a:pt x="0" y="0"/>
                  </a:lnTo>
                  <a:lnTo>
                    <a:pt x="17287873" y="0"/>
                  </a:lnTo>
                  <a:lnTo>
                    <a:pt x="17287873" y="7229474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707293" y="4201318"/>
              <a:ext cx="4627880" cy="4533900"/>
            </a:xfrm>
            <a:custGeom>
              <a:avLst/>
              <a:gdLst/>
              <a:ahLst/>
              <a:cxnLst/>
              <a:rect l="l" t="t" r="r" b="b"/>
              <a:pathLst>
                <a:path w="4627880" h="4533900">
                  <a:moveTo>
                    <a:pt x="4627725" y="4533624"/>
                  </a:moveTo>
                  <a:lnTo>
                    <a:pt x="324759" y="4533624"/>
                  </a:lnTo>
                  <a:lnTo>
                    <a:pt x="94087" y="3358484"/>
                  </a:lnTo>
                  <a:lnTo>
                    <a:pt x="6654" y="1908790"/>
                  </a:lnTo>
                  <a:lnTo>
                    <a:pt x="0" y="677483"/>
                  </a:lnTo>
                  <a:lnTo>
                    <a:pt x="11662" y="157505"/>
                  </a:lnTo>
                  <a:lnTo>
                    <a:pt x="716428" y="464613"/>
                  </a:lnTo>
                  <a:lnTo>
                    <a:pt x="733583" y="418716"/>
                  </a:lnTo>
                  <a:lnTo>
                    <a:pt x="753224" y="369761"/>
                  </a:lnTo>
                  <a:lnTo>
                    <a:pt x="774693" y="319406"/>
                  </a:lnTo>
                  <a:lnTo>
                    <a:pt x="797330" y="269310"/>
                  </a:lnTo>
                  <a:lnTo>
                    <a:pt x="820477" y="221131"/>
                  </a:lnTo>
                  <a:lnTo>
                    <a:pt x="843474" y="176528"/>
                  </a:lnTo>
                  <a:lnTo>
                    <a:pt x="865662" y="137160"/>
                  </a:lnTo>
                  <a:lnTo>
                    <a:pt x="886383" y="104685"/>
                  </a:lnTo>
                  <a:lnTo>
                    <a:pt x="2472097" y="0"/>
                  </a:lnTo>
                  <a:lnTo>
                    <a:pt x="3204033" y="157505"/>
                  </a:lnTo>
                  <a:lnTo>
                    <a:pt x="3429356" y="379109"/>
                  </a:lnTo>
                  <a:lnTo>
                    <a:pt x="3342812" y="795033"/>
                  </a:lnTo>
                  <a:lnTo>
                    <a:pt x="1624704" y="860362"/>
                  </a:lnTo>
                  <a:lnTo>
                    <a:pt x="4313041" y="2031804"/>
                  </a:lnTo>
                  <a:lnTo>
                    <a:pt x="4316654" y="2142504"/>
                  </a:lnTo>
                  <a:lnTo>
                    <a:pt x="4320799" y="2254014"/>
                  </a:lnTo>
                  <a:lnTo>
                    <a:pt x="4325506" y="2366113"/>
                  </a:lnTo>
                  <a:lnTo>
                    <a:pt x="4330801" y="2478580"/>
                  </a:lnTo>
                  <a:lnTo>
                    <a:pt x="4336714" y="2591194"/>
                  </a:lnTo>
                  <a:lnTo>
                    <a:pt x="4343271" y="2703733"/>
                  </a:lnTo>
                  <a:lnTo>
                    <a:pt x="4350502" y="2815977"/>
                  </a:lnTo>
                  <a:lnTo>
                    <a:pt x="4358434" y="2927704"/>
                  </a:lnTo>
                  <a:lnTo>
                    <a:pt x="4367095" y="3038693"/>
                  </a:lnTo>
                  <a:lnTo>
                    <a:pt x="4371708" y="3093842"/>
                  </a:lnTo>
                  <a:lnTo>
                    <a:pt x="4376514" y="3148723"/>
                  </a:lnTo>
                  <a:lnTo>
                    <a:pt x="4381515" y="3203309"/>
                  </a:lnTo>
                  <a:lnTo>
                    <a:pt x="4386717" y="3257572"/>
                  </a:lnTo>
                  <a:lnTo>
                    <a:pt x="4392122" y="3311485"/>
                  </a:lnTo>
                  <a:lnTo>
                    <a:pt x="4397734" y="3365020"/>
                  </a:lnTo>
                  <a:lnTo>
                    <a:pt x="4403556" y="3418148"/>
                  </a:lnTo>
                  <a:lnTo>
                    <a:pt x="4409592" y="3470844"/>
                  </a:lnTo>
                  <a:lnTo>
                    <a:pt x="4415846" y="3523078"/>
                  </a:lnTo>
                  <a:lnTo>
                    <a:pt x="4422320" y="3574824"/>
                  </a:lnTo>
                  <a:lnTo>
                    <a:pt x="4429019" y="3626054"/>
                  </a:lnTo>
                  <a:lnTo>
                    <a:pt x="4435945" y="3676739"/>
                  </a:lnTo>
                  <a:lnTo>
                    <a:pt x="4443103" y="3726853"/>
                  </a:lnTo>
                  <a:lnTo>
                    <a:pt x="4450496" y="3776367"/>
                  </a:lnTo>
                  <a:lnTo>
                    <a:pt x="4458127" y="3825255"/>
                  </a:lnTo>
                  <a:lnTo>
                    <a:pt x="4466000" y="3873488"/>
                  </a:lnTo>
                  <a:lnTo>
                    <a:pt x="4474119" y="3921039"/>
                  </a:lnTo>
                  <a:lnTo>
                    <a:pt x="4482486" y="3967879"/>
                  </a:lnTo>
                  <a:lnTo>
                    <a:pt x="4491106" y="4013982"/>
                  </a:lnTo>
                  <a:lnTo>
                    <a:pt x="4499981" y="4059320"/>
                  </a:lnTo>
                  <a:lnTo>
                    <a:pt x="4509116" y="4103866"/>
                  </a:lnTo>
                  <a:lnTo>
                    <a:pt x="4518514" y="4147590"/>
                  </a:lnTo>
                  <a:lnTo>
                    <a:pt x="4528179" y="4190467"/>
                  </a:lnTo>
                  <a:lnTo>
                    <a:pt x="4538113" y="4232467"/>
                  </a:lnTo>
                  <a:lnTo>
                    <a:pt x="4548321" y="4273564"/>
                  </a:lnTo>
                  <a:lnTo>
                    <a:pt x="4558805" y="4313730"/>
                  </a:lnTo>
                  <a:lnTo>
                    <a:pt x="4569570" y="4352937"/>
                  </a:lnTo>
                  <a:lnTo>
                    <a:pt x="4580619" y="4391158"/>
                  </a:lnTo>
                  <a:lnTo>
                    <a:pt x="4591956" y="4428365"/>
                  </a:lnTo>
                  <a:lnTo>
                    <a:pt x="4615505" y="4499625"/>
                  </a:lnTo>
                  <a:lnTo>
                    <a:pt x="4627725" y="4533624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2718955" y="4042621"/>
            <a:ext cx="5062220" cy="4224020"/>
            <a:chOff x="12718955" y="4042621"/>
            <a:chExt cx="5062220" cy="4224020"/>
          </a:xfrm>
        </p:grpSpPr>
        <p:sp>
          <p:nvSpPr>
            <p:cNvPr id="9" name="object 9"/>
            <p:cNvSpPr/>
            <p:nvPr/>
          </p:nvSpPr>
          <p:spPr>
            <a:xfrm>
              <a:off x="12718955" y="4358824"/>
              <a:ext cx="5062220" cy="3907790"/>
            </a:xfrm>
            <a:custGeom>
              <a:avLst/>
              <a:gdLst/>
              <a:ahLst/>
              <a:cxnLst/>
              <a:rect l="l" t="t" r="r" b="b"/>
              <a:pathLst>
                <a:path w="5062219" h="3907790">
                  <a:moveTo>
                    <a:pt x="5062110" y="3907216"/>
                  </a:moveTo>
                  <a:lnTo>
                    <a:pt x="759143" y="3907216"/>
                  </a:lnTo>
                  <a:lnTo>
                    <a:pt x="339473" y="2892632"/>
                  </a:lnTo>
                  <a:lnTo>
                    <a:pt x="111967" y="1594425"/>
                  </a:lnTo>
                  <a:lnTo>
                    <a:pt x="18264" y="475808"/>
                  </a:lnTo>
                  <a:lnTo>
                    <a:pt x="0" y="0"/>
                  </a:lnTo>
                  <a:lnTo>
                    <a:pt x="849773" y="0"/>
                  </a:lnTo>
                  <a:lnTo>
                    <a:pt x="893560" y="508814"/>
                  </a:lnTo>
                  <a:lnTo>
                    <a:pt x="3248612" y="305717"/>
                  </a:lnTo>
                  <a:lnTo>
                    <a:pt x="3230724" y="154209"/>
                  </a:lnTo>
                  <a:lnTo>
                    <a:pt x="3192370" y="0"/>
                  </a:lnTo>
                  <a:lnTo>
                    <a:pt x="4302926" y="0"/>
                  </a:lnTo>
                  <a:lnTo>
                    <a:pt x="4321197" y="475808"/>
                  </a:lnTo>
                  <a:lnTo>
                    <a:pt x="4414914" y="1594425"/>
                  </a:lnTo>
                  <a:lnTo>
                    <a:pt x="4642432" y="2892632"/>
                  </a:lnTo>
                  <a:lnTo>
                    <a:pt x="5062110" y="3907216"/>
                  </a:lnTo>
                  <a:close/>
                </a:path>
              </a:pathLst>
            </a:custGeom>
            <a:solidFill>
              <a:srgbClr val="ABB8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528471" y="4042621"/>
              <a:ext cx="2463800" cy="826135"/>
            </a:xfrm>
            <a:custGeom>
              <a:avLst/>
              <a:gdLst/>
              <a:ahLst/>
              <a:cxnLst/>
              <a:rect l="l" t="t" r="r" b="b"/>
              <a:pathLst>
                <a:path w="2463800" h="826135">
                  <a:moveTo>
                    <a:pt x="66276" y="825930"/>
                  </a:moveTo>
                  <a:lnTo>
                    <a:pt x="67541" y="808055"/>
                  </a:lnTo>
                  <a:lnTo>
                    <a:pt x="67887" y="792000"/>
                  </a:lnTo>
                  <a:lnTo>
                    <a:pt x="67624" y="775970"/>
                  </a:lnTo>
                  <a:lnTo>
                    <a:pt x="64206" y="770464"/>
                  </a:lnTo>
                  <a:lnTo>
                    <a:pt x="55507" y="754917"/>
                  </a:lnTo>
                  <a:lnTo>
                    <a:pt x="43864" y="730784"/>
                  </a:lnTo>
                  <a:lnTo>
                    <a:pt x="31611" y="699521"/>
                  </a:lnTo>
                  <a:lnTo>
                    <a:pt x="24429" y="671576"/>
                  </a:lnTo>
                  <a:lnTo>
                    <a:pt x="24670" y="652951"/>
                  </a:lnTo>
                  <a:lnTo>
                    <a:pt x="29670" y="638340"/>
                  </a:lnTo>
                  <a:lnTo>
                    <a:pt x="36767" y="622436"/>
                  </a:lnTo>
                  <a:lnTo>
                    <a:pt x="37589" y="603617"/>
                  </a:lnTo>
                  <a:lnTo>
                    <a:pt x="30847" y="583521"/>
                  </a:lnTo>
                  <a:lnTo>
                    <a:pt x="24507" y="561735"/>
                  </a:lnTo>
                  <a:lnTo>
                    <a:pt x="26534" y="537845"/>
                  </a:lnTo>
                  <a:lnTo>
                    <a:pt x="30666" y="513042"/>
                  </a:lnTo>
                  <a:lnTo>
                    <a:pt x="28145" y="487985"/>
                  </a:lnTo>
                  <a:lnTo>
                    <a:pt x="23282" y="461468"/>
                  </a:lnTo>
                  <a:lnTo>
                    <a:pt x="20386" y="432286"/>
                  </a:lnTo>
                  <a:lnTo>
                    <a:pt x="17234" y="407888"/>
                  </a:lnTo>
                  <a:lnTo>
                    <a:pt x="10728" y="392611"/>
                  </a:lnTo>
                  <a:lnTo>
                    <a:pt x="3955" y="380671"/>
                  </a:lnTo>
                  <a:lnTo>
                    <a:pt x="0" y="366281"/>
                  </a:lnTo>
                  <a:lnTo>
                    <a:pt x="1083" y="345728"/>
                  </a:lnTo>
                  <a:lnTo>
                    <a:pt x="5726" y="321563"/>
                  </a:lnTo>
                  <a:lnTo>
                    <a:pt x="11461" y="297309"/>
                  </a:lnTo>
                  <a:lnTo>
                    <a:pt x="15825" y="276488"/>
                  </a:lnTo>
                  <a:lnTo>
                    <a:pt x="16637" y="262879"/>
                  </a:lnTo>
                  <a:lnTo>
                    <a:pt x="15924" y="245178"/>
                  </a:lnTo>
                  <a:lnTo>
                    <a:pt x="12454" y="202580"/>
                  </a:lnTo>
                  <a:lnTo>
                    <a:pt x="82895" y="196504"/>
                  </a:lnTo>
                  <a:lnTo>
                    <a:pt x="82974" y="197100"/>
                  </a:lnTo>
                  <a:lnTo>
                    <a:pt x="2300713" y="5877"/>
                  </a:lnTo>
                  <a:lnTo>
                    <a:pt x="2300713" y="5242"/>
                  </a:lnTo>
                  <a:lnTo>
                    <a:pt x="2361635" y="0"/>
                  </a:lnTo>
                  <a:lnTo>
                    <a:pt x="2360607" y="18789"/>
                  </a:lnTo>
                  <a:lnTo>
                    <a:pt x="2360009" y="36447"/>
                  </a:lnTo>
                  <a:lnTo>
                    <a:pt x="2359692" y="65210"/>
                  </a:lnTo>
                  <a:lnTo>
                    <a:pt x="2357690" y="92641"/>
                  </a:lnTo>
                  <a:lnTo>
                    <a:pt x="2353757" y="120243"/>
                  </a:lnTo>
                  <a:lnTo>
                    <a:pt x="2351275" y="145508"/>
                  </a:lnTo>
                  <a:lnTo>
                    <a:pt x="2353623" y="165924"/>
                  </a:lnTo>
                  <a:lnTo>
                    <a:pt x="2361042" y="191769"/>
                  </a:lnTo>
                  <a:lnTo>
                    <a:pt x="2369657" y="228280"/>
                  </a:lnTo>
                  <a:lnTo>
                    <a:pt x="2376681" y="265484"/>
                  </a:lnTo>
                  <a:lnTo>
                    <a:pt x="2379325" y="293406"/>
                  </a:lnTo>
                  <a:lnTo>
                    <a:pt x="2384178" y="318400"/>
                  </a:lnTo>
                  <a:lnTo>
                    <a:pt x="2397000" y="349343"/>
                  </a:lnTo>
                  <a:lnTo>
                    <a:pt x="2413666" y="379959"/>
                  </a:lnTo>
                  <a:lnTo>
                    <a:pt x="2430054" y="403970"/>
                  </a:lnTo>
                  <a:lnTo>
                    <a:pt x="2442047" y="430329"/>
                  </a:lnTo>
                  <a:lnTo>
                    <a:pt x="2449399" y="466752"/>
                  </a:lnTo>
                  <a:lnTo>
                    <a:pt x="2453613" y="505104"/>
                  </a:lnTo>
                  <a:lnTo>
                    <a:pt x="2456191" y="537250"/>
                  </a:lnTo>
                  <a:lnTo>
                    <a:pt x="2460276" y="575554"/>
                  </a:lnTo>
                  <a:lnTo>
                    <a:pt x="2462271" y="597521"/>
                  </a:lnTo>
                  <a:lnTo>
                    <a:pt x="2463291" y="619219"/>
                  </a:lnTo>
                  <a:lnTo>
                    <a:pt x="2391977" y="625375"/>
                  </a:lnTo>
                  <a:lnTo>
                    <a:pt x="2390900" y="600510"/>
                  </a:lnTo>
                  <a:lnTo>
                    <a:pt x="2388447" y="570882"/>
                  </a:lnTo>
                  <a:lnTo>
                    <a:pt x="2386322" y="539878"/>
                  </a:lnTo>
                  <a:lnTo>
                    <a:pt x="2386226" y="510880"/>
                  </a:lnTo>
                  <a:lnTo>
                    <a:pt x="2385454" y="484143"/>
                  </a:lnTo>
                  <a:lnTo>
                    <a:pt x="2381179" y="464891"/>
                  </a:lnTo>
                  <a:lnTo>
                    <a:pt x="2375729" y="451268"/>
                  </a:lnTo>
                  <a:lnTo>
                    <a:pt x="2371432" y="441420"/>
                  </a:lnTo>
                  <a:lnTo>
                    <a:pt x="2368232" y="427199"/>
                  </a:lnTo>
                  <a:lnTo>
                    <a:pt x="2365765" y="405454"/>
                  </a:lnTo>
                  <a:lnTo>
                    <a:pt x="2365894" y="381825"/>
                  </a:lnTo>
                  <a:lnTo>
                    <a:pt x="2370480" y="361952"/>
                  </a:lnTo>
                  <a:lnTo>
                    <a:pt x="2371845" y="353302"/>
                  </a:lnTo>
                  <a:lnTo>
                    <a:pt x="2369831" y="342339"/>
                  </a:lnTo>
                  <a:lnTo>
                    <a:pt x="2365354" y="329745"/>
                  </a:lnTo>
                  <a:lnTo>
                    <a:pt x="2359335" y="316202"/>
                  </a:lnTo>
                  <a:lnTo>
                    <a:pt x="72860" y="316202"/>
                  </a:lnTo>
                  <a:lnTo>
                    <a:pt x="70088" y="327287"/>
                  </a:lnTo>
                  <a:lnTo>
                    <a:pt x="69756" y="339206"/>
                  </a:lnTo>
                  <a:lnTo>
                    <a:pt x="70540" y="353553"/>
                  </a:lnTo>
                  <a:lnTo>
                    <a:pt x="71115" y="371921"/>
                  </a:lnTo>
                  <a:lnTo>
                    <a:pt x="70322" y="394089"/>
                  </a:lnTo>
                  <a:lnTo>
                    <a:pt x="68135" y="409753"/>
                  </a:lnTo>
                  <a:lnTo>
                    <a:pt x="65108" y="422178"/>
                  </a:lnTo>
                  <a:lnTo>
                    <a:pt x="61794" y="434629"/>
                  </a:lnTo>
                  <a:lnTo>
                    <a:pt x="61390" y="458695"/>
                  </a:lnTo>
                  <a:lnTo>
                    <a:pt x="63796" y="505936"/>
                  </a:lnTo>
                  <a:lnTo>
                    <a:pt x="67957" y="565963"/>
                  </a:lnTo>
                  <a:lnTo>
                    <a:pt x="72814" y="628386"/>
                  </a:lnTo>
                  <a:lnTo>
                    <a:pt x="80396" y="718862"/>
                  </a:lnTo>
                  <a:lnTo>
                    <a:pt x="86008" y="774804"/>
                  </a:lnTo>
                  <a:lnTo>
                    <a:pt x="88461" y="799980"/>
                  </a:lnTo>
                  <a:lnTo>
                    <a:pt x="90073" y="823865"/>
                  </a:lnTo>
                  <a:lnTo>
                    <a:pt x="66276" y="825930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502383" y="2712037"/>
            <a:ext cx="11801475" cy="7229475"/>
            <a:chOff x="502383" y="2712037"/>
            <a:chExt cx="11801475" cy="7229475"/>
          </a:xfrm>
        </p:grpSpPr>
        <p:sp>
          <p:nvSpPr>
            <p:cNvPr id="12" name="object 12"/>
            <p:cNvSpPr/>
            <p:nvPr/>
          </p:nvSpPr>
          <p:spPr>
            <a:xfrm>
              <a:off x="1024523" y="2937802"/>
              <a:ext cx="2252345" cy="2205990"/>
            </a:xfrm>
            <a:custGeom>
              <a:avLst/>
              <a:gdLst/>
              <a:ahLst/>
              <a:cxnLst/>
              <a:rect l="l" t="t" r="r" b="b"/>
              <a:pathLst>
                <a:path w="2252345" h="2205990">
                  <a:moveTo>
                    <a:pt x="2252133" y="2205697"/>
                  </a:moveTo>
                  <a:lnTo>
                    <a:pt x="0" y="2205697"/>
                  </a:lnTo>
                  <a:lnTo>
                    <a:pt x="0" y="0"/>
                  </a:lnTo>
                  <a:lnTo>
                    <a:pt x="2252133" y="0"/>
                  </a:lnTo>
                  <a:lnTo>
                    <a:pt x="2252133" y="22056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383" y="2712037"/>
              <a:ext cx="11801474" cy="7229474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731993" y="1669992"/>
            <a:ext cx="1398143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10" dirty="0">
                <a:solidFill>
                  <a:srgbClr val="787E11"/>
                </a:solidFill>
              </a:rPr>
              <a:t>PROCEDIMENTO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-20" dirty="0">
                <a:solidFill>
                  <a:srgbClr val="787E11"/>
                </a:solidFill>
              </a:rPr>
              <a:t>E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-60" dirty="0">
                <a:solidFill>
                  <a:srgbClr val="787E11"/>
                </a:solidFill>
              </a:rPr>
              <a:t>UTILIZAÇÃO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25" dirty="0">
                <a:solidFill>
                  <a:srgbClr val="787E11"/>
                </a:solidFill>
              </a:rPr>
              <a:t>DA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85" dirty="0">
                <a:solidFill>
                  <a:srgbClr val="787E11"/>
                </a:solidFill>
              </a:rPr>
              <a:t>PERMISSÃO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30" dirty="0">
                <a:solidFill>
                  <a:srgbClr val="787E11"/>
                </a:solidFill>
              </a:rPr>
              <a:t>DE</a:t>
            </a:r>
            <a:r>
              <a:rPr sz="3500" spc="-250" dirty="0">
                <a:solidFill>
                  <a:srgbClr val="787E11"/>
                </a:solidFill>
              </a:rPr>
              <a:t> </a:t>
            </a:r>
            <a:r>
              <a:rPr sz="3500" spc="-25" dirty="0">
                <a:solidFill>
                  <a:srgbClr val="787E11"/>
                </a:solidFill>
              </a:rPr>
              <a:t>ENTRADA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-20" dirty="0">
                <a:solidFill>
                  <a:srgbClr val="787E11"/>
                </a:solidFill>
              </a:rPr>
              <a:t>E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-15" dirty="0">
                <a:solidFill>
                  <a:srgbClr val="787E11"/>
                </a:solidFill>
              </a:rPr>
              <a:t>TRABALHO</a:t>
            </a:r>
            <a:endParaRPr sz="3500">
              <a:solidFill>
                <a:srgbClr val="787E11"/>
              </a:solidFill>
            </a:endParaRPr>
          </a:p>
        </p:txBody>
      </p:sp>
      <p:sp>
        <p:nvSpPr>
          <p:cNvPr id="15" name="object 15"/>
          <p:cNvSpPr txBox="1"/>
          <p:nvPr/>
        </p:nvSpPr>
        <p:spPr>
          <a:xfrm rot="21300000">
            <a:off x="13051667" y="5408143"/>
            <a:ext cx="3082432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160" dirty="0">
                <a:solidFill>
                  <a:srgbClr val="171713"/>
                </a:solidFill>
                <a:latin typeface="Trebuchet MS"/>
                <a:cs typeface="Trebuchet MS"/>
              </a:rPr>
              <a:t>Info</a:t>
            </a:r>
            <a:r>
              <a:rPr sz="4500" b="1" spc="240" baseline="1851" dirty="0">
                <a:solidFill>
                  <a:srgbClr val="171713"/>
                </a:solidFill>
                <a:latin typeface="Trebuchet MS"/>
                <a:cs typeface="Trebuchet MS"/>
              </a:rPr>
              <a:t>rm</a:t>
            </a:r>
            <a:r>
              <a:rPr sz="4500" b="1" spc="240" baseline="2777" dirty="0">
                <a:solidFill>
                  <a:srgbClr val="171713"/>
                </a:solidFill>
                <a:latin typeface="Trebuchet MS"/>
                <a:cs typeface="Trebuchet MS"/>
              </a:rPr>
              <a:t>aç</a:t>
            </a:r>
            <a:r>
              <a:rPr sz="4500" b="1" spc="240" baseline="3703" dirty="0">
                <a:solidFill>
                  <a:srgbClr val="171713"/>
                </a:solidFill>
                <a:latin typeface="Trebuchet MS"/>
                <a:cs typeface="Trebuchet MS"/>
              </a:rPr>
              <a:t>õe</a:t>
            </a:r>
            <a:r>
              <a:rPr sz="4500" b="1" spc="240" baseline="4629" dirty="0">
                <a:solidFill>
                  <a:srgbClr val="171713"/>
                </a:solidFill>
                <a:latin typeface="Trebuchet MS"/>
                <a:cs typeface="Trebuchet MS"/>
              </a:rPr>
              <a:t>s</a:t>
            </a:r>
            <a:r>
              <a:rPr sz="4500" b="1" spc="-322" baseline="4629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4500" b="1" spc="300" baseline="4629" dirty="0">
                <a:solidFill>
                  <a:srgbClr val="171713"/>
                </a:solidFill>
                <a:latin typeface="Trebuchet MS"/>
                <a:cs typeface="Trebuchet MS"/>
              </a:rPr>
              <a:t>d</a:t>
            </a:r>
            <a:r>
              <a:rPr sz="4500" b="1" spc="300" baseline="5555" dirty="0">
                <a:solidFill>
                  <a:srgbClr val="171713"/>
                </a:solidFill>
                <a:latin typeface="Trebuchet MS"/>
                <a:cs typeface="Trebuchet MS"/>
              </a:rPr>
              <a:t>a</a:t>
            </a:r>
            <a:endParaRPr sz="4500" baseline="5555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21300000">
            <a:off x="13104543" y="5907517"/>
            <a:ext cx="3516376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4500" b="1" spc="262" baseline="-3703" dirty="0">
                <a:solidFill>
                  <a:srgbClr val="171713"/>
                </a:solidFill>
                <a:latin typeface="Trebuchet MS"/>
                <a:cs typeface="Trebuchet MS"/>
              </a:rPr>
              <a:t>em</a:t>
            </a:r>
            <a:r>
              <a:rPr sz="4500" b="1" spc="262" baseline="-2777" dirty="0">
                <a:solidFill>
                  <a:srgbClr val="171713"/>
                </a:solidFill>
                <a:latin typeface="Trebuchet MS"/>
                <a:cs typeface="Trebuchet MS"/>
              </a:rPr>
              <a:t>pr</a:t>
            </a:r>
            <a:r>
              <a:rPr sz="4500" b="1" spc="262" baseline="-1851" dirty="0">
                <a:solidFill>
                  <a:srgbClr val="171713"/>
                </a:solidFill>
                <a:latin typeface="Trebuchet MS"/>
                <a:cs typeface="Trebuchet MS"/>
              </a:rPr>
              <a:t>es</a:t>
            </a:r>
            <a:r>
              <a:rPr sz="3000" b="1" spc="175" dirty="0">
                <a:solidFill>
                  <a:srgbClr val="171713"/>
                </a:solidFill>
                <a:latin typeface="Trebuchet MS"/>
                <a:cs typeface="Trebuchet MS"/>
              </a:rPr>
              <a:t>a</a:t>
            </a:r>
            <a:r>
              <a:rPr sz="3000" b="1" spc="-210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3000" b="1" spc="130" dirty="0">
                <a:solidFill>
                  <a:srgbClr val="171713"/>
                </a:solidFill>
                <a:latin typeface="Trebuchet MS"/>
                <a:cs typeface="Trebuchet MS"/>
              </a:rPr>
              <a:t>e</a:t>
            </a:r>
            <a:r>
              <a:rPr sz="3000" b="1" spc="-204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3000" b="1" spc="110" dirty="0">
                <a:solidFill>
                  <a:srgbClr val="171713"/>
                </a:solidFill>
                <a:latin typeface="Trebuchet MS"/>
                <a:cs typeface="Trebuchet MS"/>
              </a:rPr>
              <a:t>equ</a:t>
            </a:r>
            <a:r>
              <a:rPr sz="4500" b="1" spc="165" baseline="1851" dirty="0">
                <a:solidFill>
                  <a:srgbClr val="171713"/>
                </a:solidFill>
                <a:latin typeface="Trebuchet MS"/>
                <a:cs typeface="Trebuchet MS"/>
              </a:rPr>
              <a:t>ipe</a:t>
            </a:r>
            <a:endParaRPr sz="4500" baseline="1851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 rot="21300000">
            <a:off x="13154583" y="6489627"/>
            <a:ext cx="231189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4500" b="1" spc="195" baseline="-1851" dirty="0">
                <a:solidFill>
                  <a:srgbClr val="171713"/>
                </a:solidFill>
                <a:latin typeface="Trebuchet MS"/>
                <a:cs typeface="Trebuchet MS"/>
              </a:rPr>
              <a:t>de</a:t>
            </a:r>
            <a:r>
              <a:rPr sz="4500" b="1" spc="-330" baseline="-1851" dirty="0">
                <a:solidFill>
                  <a:srgbClr val="171713"/>
                </a:solidFill>
                <a:latin typeface="Trebuchet MS"/>
                <a:cs typeface="Trebuchet MS"/>
              </a:rPr>
              <a:t> </a:t>
            </a:r>
            <a:r>
              <a:rPr sz="3000" b="1" spc="145" dirty="0">
                <a:solidFill>
                  <a:srgbClr val="171713"/>
                </a:solidFill>
                <a:latin typeface="Trebuchet MS"/>
                <a:cs typeface="Trebuchet MS"/>
              </a:rPr>
              <a:t>trabalh</a:t>
            </a:r>
            <a:r>
              <a:rPr sz="4500" b="1" spc="217" baseline="1851" dirty="0">
                <a:solidFill>
                  <a:srgbClr val="171713"/>
                </a:solidFill>
                <a:latin typeface="Trebuchet MS"/>
                <a:cs typeface="Trebuchet MS"/>
              </a:rPr>
              <a:t>o</a:t>
            </a:r>
            <a:endParaRPr sz="4500" baseline="1851">
              <a:latin typeface="Trebuchet MS"/>
              <a:cs typeface="Trebuchet MS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70D0DD33-9819-13D7-F7AF-7E9EC3E47EDF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2384" y="2712038"/>
            <a:ext cx="12216572" cy="7229475"/>
            <a:chOff x="502383" y="2712038"/>
            <a:chExt cx="17287875" cy="7229475"/>
          </a:xfrm>
        </p:grpSpPr>
        <p:sp>
          <p:nvSpPr>
            <p:cNvPr id="3" name="object 3"/>
            <p:cNvSpPr/>
            <p:nvPr/>
          </p:nvSpPr>
          <p:spPr>
            <a:xfrm>
              <a:off x="502383" y="2712038"/>
              <a:ext cx="17287875" cy="7229475"/>
            </a:xfrm>
            <a:custGeom>
              <a:avLst/>
              <a:gdLst/>
              <a:ahLst/>
              <a:cxnLst/>
              <a:rect l="l" t="t" r="r" b="b"/>
              <a:pathLst>
                <a:path w="17287875" h="7229475">
                  <a:moveTo>
                    <a:pt x="17287873" y="7229474"/>
                  </a:moveTo>
                  <a:lnTo>
                    <a:pt x="0" y="7229474"/>
                  </a:lnTo>
                  <a:lnTo>
                    <a:pt x="0" y="0"/>
                  </a:lnTo>
                  <a:lnTo>
                    <a:pt x="17287873" y="0"/>
                  </a:lnTo>
                  <a:lnTo>
                    <a:pt x="17287873" y="7229474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707293" y="4201319"/>
              <a:ext cx="4627880" cy="4533900"/>
            </a:xfrm>
            <a:custGeom>
              <a:avLst/>
              <a:gdLst/>
              <a:ahLst/>
              <a:cxnLst/>
              <a:rect l="l" t="t" r="r" b="b"/>
              <a:pathLst>
                <a:path w="4627880" h="4533900">
                  <a:moveTo>
                    <a:pt x="4627725" y="4533624"/>
                  </a:moveTo>
                  <a:lnTo>
                    <a:pt x="324759" y="4533624"/>
                  </a:lnTo>
                  <a:lnTo>
                    <a:pt x="94087" y="3358484"/>
                  </a:lnTo>
                  <a:lnTo>
                    <a:pt x="6654" y="1908790"/>
                  </a:lnTo>
                  <a:lnTo>
                    <a:pt x="0" y="677483"/>
                  </a:lnTo>
                  <a:lnTo>
                    <a:pt x="11662" y="157505"/>
                  </a:lnTo>
                  <a:lnTo>
                    <a:pt x="716428" y="464613"/>
                  </a:lnTo>
                  <a:lnTo>
                    <a:pt x="733583" y="418716"/>
                  </a:lnTo>
                  <a:lnTo>
                    <a:pt x="753224" y="369761"/>
                  </a:lnTo>
                  <a:lnTo>
                    <a:pt x="774693" y="319406"/>
                  </a:lnTo>
                  <a:lnTo>
                    <a:pt x="797330" y="269310"/>
                  </a:lnTo>
                  <a:lnTo>
                    <a:pt x="820477" y="221131"/>
                  </a:lnTo>
                  <a:lnTo>
                    <a:pt x="843474" y="176528"/>
                  </a:lnTo>
                  <a:lnTo>
                    <a:pt x="865662" y="137160"/>
                  </a:lnTo>
                  <a:lnTo>
                    <a:pt x="886383" y="104685"/>
                  </a:lnTo>
                  <a:lnTo>
                    <a:pt x="2472097" y="0"/>
                  </a:lnTo>
                  <a:lnTo>
                    <a:pt x="3204033" y="157505"/>
                  </a:lnTo>
                  <a:lnTo>
                    <a:pt x="3429356" y="379109"/>
                  </a:lnTo>
                  <a:lnTo>
                    <a:pt x="3342812" y="795033"/>
                  </a:lnTo>
                  <a:lnTo>
                    <a:pt x="1624704" y="860362"/>
                  </a:lnTo>
                  <a:lnTo>
                    <a:pt x="4313041" y="2031804"/>
                  </a:lnTo>
                  <a:lnTo>
                    <a:pt x="4316654" y="2142504"/>
                  </a:lnTo>
                  <a:lnTo>
                    <a:pt x="4320799" y="2254014"/>
                  </a:lnTo>
                  <a:lnTo>
                    <a:pt x="4325506" y="2366113"/>
                  </a:lnTo>
                  <a:lnTo>
                    <a:pt x="4330801" y="2478580"/>
                  </a:lnTo>
                  <a:lnTo>
                    <a:pt x="4336714" y="2591194"/>
                  </a:lnTo>
                  <a:lnTo>
                    <a:pt x="4343271" y="2703733"/>
                  </a:lnTo>
                  <a:lnTo>
                    <a:pt x="4350502" y="2815977"/>
                  </a:lnTo>
                  <a:lnTo>
                    <a:pt x="4358434" y="2927704"/>
                  </a:lnTo>
                  <a:lnTo>
                    <a:pt x="4367095" y="3038693"/>
                  </a:lnTo>
                  <a:lnTo>
                    <a:pt x="4371708" y="3093842"/>
                  </a:lnTo>
                  <a:lnTo>
                    <a:pt x="4376514" y="3148723"/>
                  </a:lnTo>
                  <a:lnTo>
                    <a:pt x="4381515" y="3203309"/>
                  </a:lnTo>
                  <a:lnTo>
                    <a:pt x="4386717" y="3257572"/>
                  </a:lnTo>
                  <a:lnTo>
                    <a:pt x="4392122" y="3311485"/>
                  </a:lnTo>
                  <a:lnTo>
                    <a:pt x="4397734" y="3365020"/>
                  </a:lnTo>
                  <a:lnTo>
                    <a:pt x="4403556" y="3418148"/>
                  </a:lnTo>
                  <a:lnTo>
                    <a:pt x="4409592" y="3470844"/>
                  </a:lnTo>
                  <a:lnTo>
                    <a:pt x="4415846" y="3523078"/>
                  </a:lnTo>
                  <a:lnTo>
                    <a:pt x="4422320" y="3574824"/>
                  </a:lnTo>
                  <a:lnTo>
                    <a:pt x="4429019" y="3626054"/>
                  </a:lnTo>
                  <a:lnTo>
                    <a:pt x="4435945" y="3676739"/>
                  </a:lnTo>
                  <a:lnTo>
                    <a:pt x="4443103" y="3726853"/>
                  </a:lnTo>
                  <a:lnTo>
                    <a:pt x="4450496" y="3776367"/>
                  </a:lnTo>
                  <a:lnTo>
                    <a:pt x="4458127" y="3825255"/>
                  </a:lnTo>
                  <a:lnTo>
                    <a:pt x="4466000" y="3873488"/>
                  </a:lnTo>
                  <a:lnTo>
                    <a:pt x="4474119" y="3921039"/>
                  </a:lnTo>
                  <a:lnTo>
                    <a:pt x="4482486" y="3967879"/>
                  </a:lnTo>
                  <a:lnTo>
                    <a:pt x="4491106" y="4013982"/>
                  </a:lnTo>
                  <a:lnTo>
                    <a:pt x="4499981" y="4059320"/>
                  </a:lnTo>
                  <a:lnTo>
                    <a:pt x="4509116" y="4103866"/>
                  </a:lnTo>
                  <a:lnTo>
                    <a:pt x="4518514" y="4147590"/>
                  </a:lnTo>
                  <a:lnTo>
                    <a:pt x="4528179" y="4190467"/>
                  </a:lnTo>
                  <a:lnTo>
                    <a:pt x="4538113" y="4232467"/>
                  </a:lnTo>
                  <a:lnTo>
                    <a:pt x="4548321" y="4273564"/>
                  </a:lnTo>
                  <a:lnTo>
                    <a:pt x="4558805" y="4313730"/>
                  </a:lnTo>
                  <a:lnTo>
                    <a:pt x="4569570" y="4352937"/>
                  </a:lnTo>
                  <a:lnTo>
                    <a:pt x="4580619" y="4391158"/>
                  </a:lnTo>
                  <a:lnTo>
                    <a:pt x="4591956" y="4428365"/>
                  </a:lnTo>
                  <a:lnTo>
                    <a:pt x="4615505" y="4499625"/>
                  </a:lnTo>
                  <a:lnTo>
                    <a:pt x="4627725" y="4533624"/>
                  </a:lnTo>
                  <a:close/>
                </a:path>
              </a:pathLst>
            </a:custGeom>
            <a:solidFill>
              <a:srgbClr val="E4D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2718955" y="4042622"/>
            <a:ext cx="5062220" cy="4224020"/>
            <a:chOff x="12718955" y="4042622"/>
            <a:chExt cx="5062220" cy="4224020"/>
          </a:xfrm>
        </p:grpSpPr>
        <p:sp>
          <p:nvSpPr>
            <p:cNvPr id="9" name="object 9"/>
            <p:cNvSpPr/>
            <p:nvPr/>
          </p:nvSpPr>
          <p:spPr>
            <a:xfrm>
              <a:off x="12718955" y="4358825"/>
              <a:ext cx="5062220" cy="3907790"/>
            </a:xfrm>
            <a:custGeom>
              <a:avLst/>
              <a:gdLst/>
              <a:ahLst/>
              <a:cxnLst/>
              <a:rect l="l" t="t" r="r" b="b"/>
              <a:pathLst>
                <a:path w="5062219" h="3907790">
                  <a:moveTo>
                    <a:pt x="5062110" y="3907216"/>
                  </a:moveTo>
                  <a:lnTo>
                    <a:pt x="759143" y="3907216"/>
                  </a:lnTo>
                  <a:lnTo>
                    <a:pt x="339473" y="2892632"/>
                  </a:lnTo>
                  <a:lnTo>
                    <a:pt x="111967" y="1594425"/>
                  </a:lnTo>
                  <a:lnTo>
                    <a:pt x="18264" y="475808"/>
                  </a:lnTo>
                  <a:lnTo>
                    <a:pt x="0" y="0"/>
                  </a:lnTo>
                  <a:lnTo>
                    <a:pt x="849773" y="0"/>
                  </a:lnTo>
                  <a:lnTo>
                    <a:pt x="893560" y="508814"/>
                  </a:lnTo>
                  <a:lnTo>
                    <a:pt x="3248612" y="305717"/>
                  </a:lnTo>
                  <a:lnTo>
                    <a:pt x="3230724" y="154209"/>
                  </a:lnTo>
                  <a:lnTo>
                    <a:pt x="3192370" y="0"/>
                  </a:lnTo>
                  <a:lnTo>
                    <a:pt x="4302926" y="0"/>
                  </a:lnTo>
                  <a:lnTo>
                    <a:pt x="4321197" y="475808"/>
                  </a:lnTo>
                  <a:lnTo>
                    <a:pt x="4414914" y="1594425"/>
                  </a:lnTo>
                  <a:lnTo>
                    <a:pt x="4642432" y="2892632"/>
                  </a:lnTo>
                  <a:lnTo>
                    <a:pt x="5062110" y="3907216"/>
                  </a:lnTo>
                  <a:close/>
                </a:path>
              </a:pathLst>
            </a:custGeom>
            <a:solidFill>
              <a:srgbClr val="ABB8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528471" y="4042622"/>
              <a:ext cx="2463800" cy="826135"/>
            </a:xfrm>
            <a:custGeom>
              <a:avLst/>
              <a:gdLst/>
              <a:ahLst/>
              <a:cxnLst/>
              <a:rect l="l" t="t" r="r" b="b"/>
              <a:pathLst>
                <a:path w="2463800" h="826135">
                  <a:moveTo>
                    <a:pt x="66276" y="825930"/>
                  </a:moveTo>
                  <a:lnTo>
                    <a:pt x="67541" y="808055"/>
                  </a:lnTo>
                  <a:lnTo>
                    <a:pt x="67887" y="792000"/>
                  </a:lnTo>
                  <a:lnTo>
                    <a:pt x="67624" y="775970"/>
                  </a:lnTo>
                  <a:lnTo>
                    <a:pt x="64206" y="770464"/>
                  </a:lnTo>
                  <a:lnTo>
                    <a:pt x="55507" y="754917"/>
                  </a:lnTo>
                  <a:lnTo>
                    <a:pt x="43864" y="730784"/>
                  </a:lnTo>
                  <a:lnTo>
                    <a:pt x="31611" y="699521"/>
                  </a:lnTo>
                  <a:lnTo>
                    <a:pt x="24429" y="671576"/>
                  </a:lnTo>
                  <a:lnTo>
                    <a:pt x="24670" y="652951"/>
                  </a:lnTo>
                  <a:lnTo>
                    <a:pt x="29670" y="638340"/>
                  </a:lnTo>
                  <a:lnTo>
                    <a:pt x="36767" y="622436"/>
                  </a:lnTo>
                  <a:lnTo>
                    <a:pt x="37589" y="603617"/>
                  </a:lnTo>
                  <a:lnTo>
                    <a:pt x="30847" y="583521"/>
                  </a:lnTo>
                  <a:lnTo>
                    <a:pt x="24507" y="561735"/>
                  </a:lnTo>
                  <a:lnTo>
                    <a:pt x="26534" y="537845"/>
                  </a:lnTo>
                  <a:lnTo>
                    <a:pt x="30666" y="513042"/>
                  </a:lnTo>
                  <a:lnTo>
                    <a:pt x="28145" y="487985"/>
                  </a:lnTo>
                  <a:lnTo>
                    <a:pt x="23282" y="461468"/>
                  </a:lnTo>
                  <a:lnTo>
                    <a:pt x="20386" y="432286"/>
                  </a:lnTo>
                  <a:lnTo>
                    <a:pt x="17234" y="407888"/>
                  </a:lnTo>
                  <a:lnTo>
                    <a:pt x="10728" y="392611"/>
                  </a:lnTo>
                  <a:lnTo>
                    <a:pt x="3955" y="380671"/>
                  </a:lnTo>
                  <a:lnTo>
                    <a:pt x="0" y="366281"/>
                  </a:lnTo>
                  <a:lnTo>
                    <a:pt x="1083" y="345728"/>
                  </a:lnTo>
                  <a:lnTo>
                    <a:pt x="5726" y="321563"/>
                  </a:lnTo>
                  <a:lnTo>
                    <a:pt x="11461" y="297309"/>
                  </a:lnTo>
                  <a:lnTo>
                    <a:pt x="15825" y="276488"/>
                  </a:lnTo>
                  <a:lnTo>
                    <a:pt x="16637" y="262879"/>
                  </a:lnTo>
                  <a:lnTo>
                    <a:pt x="15924" y="245178"/>
                  </a:lnTo>
                  <a:lnTo>
                    <a:pt x="12454" y="202580"/>
                  </a:lnTo>
                  <a:lnTo>
                    <a:pt x="82895" y="196504"/>
                  </a:lnTo>
                  <a:lnTo>
                    <a:pt x="82974" y="197100"/>
                  </a:lnTo>
                  <a:lnTo>
                    <a:pt x="2300713" y="5877"/>
                  </a:lnTo>
                  <a:lnTo>
                    <a:pt x="2300713" y="5242"/>
                  </a:lnTo>
                  <a:lnTo>
                    <a:pt x="2361635" y="0"/>
                  </a:lnTo>
                  <a:lnTo>
                    <a:pt x="2360607" y="18789"/>
                  </a:lnTo>
                  <a:lnTo>
                    <a:pt x="2360009" y="36447"/>
                  </a:lnTo>
                  <a:lnTo>
                    <a:pt x="2359692" y="65210"/>
                  </a:lnTo>
                  <a:lnTo>
                    <a:pt x="2357690" y="92641"/>
                  </a:lnTo>
                  <a:lnTo>
                    <a:pt x="2353757" y="120243"/>
                  </a:lnTo>
                  <a:lnTo>
                    <a:pt x="2351275" y="145508"/>
                  </a:lnTo>
                  <a:lnTo>
                    <a:pt x="2353623" y="165924"/>
                  </a:lnTo>
                  <a:lnTo>
                    <a:pt x="2361042" y="191769"/>
                  </a:lnTo>
                  <a:lnTo>
                    <a:pt x="2369657" y="228280"/>
                  </a:lnTo>
                  <a:lnTo>
                    <a:pt x="2376681" y="265484"/>
                  </a:lnTo>
                  <a:lnTo>
                    <a:pt x="2379325" y="293406"/>
                  </a:lnTo>
                  <a:lnTo>
                    <a:pt x="2384178" y="318400"/>
                  </a:lnTo>
                  <a:lnTo>
                    <a:pt x="2397000" y="349343"/>
                  </a:lnTo>
                  <a:lnTo>
                    <a:pt x="2413666" y="379959"/>
                  </a:lnTo>
                  <a:lnTo>
                    <a:pt x="2430054" y="403970"/>
                  </a:lnTo>
                  <a:lnTo>
                    <a:pt x="2442047" y="430329"/>
                  </a:lnTo>
                  <a:lnTo>
                    <a:pt x="2449399" y="466752"/>
                  </a:lnTo>
                  <a:lnTo>
                    <a:pt x="2453613" y="505104"/>
                  </a:lnTo>
                  <a:lnTo>
                    <a:pt x="2456191" y="537250"/>
                  </a:lnTo>
                  <a:lnTo>
                    <a:pt x="2460276" y="575554"/>
                  </a:lnTo>
                  <a:lnTo>
                    <a:pt x="2462271" y="597521"/>
                  </a:lnTo>
                  <a:lnTo>
                    <a:pt x="2463291" y="619219"/>
                  </a:lnTo>
                  <a:lnTo>
                    <a:pt x="2391977" y="625375"/>
                  </a:lnTo>
                  <a:lnTo>
                    <a:pt x="2390900" y="600510"/>
                  </a:lnTo>
                  <a:lnTo>
                    <a:pt x="2388447" y="570882"/>
                  </a:lnTo>
                  <a:lnTo>
                    <a:pt x="2386322" y="539878"/>
                  </a:lnTo>
                  <a:lnTo>
                    <a:pt x="2386226" y="510880"/>
                  </a:lnTo>
                  <a:lnTo>
                    <a:pt x="2385454" y="484143"/>
                  </a:lnTo>
                  <a:lnTo>
                    <a:pt x="2381179" y="464891"/>
                  </a:lnTo>
                  <a:lnTo>
                    <a:pt x="2375729" y="451268"/>
                  </a:lnTo>
                  <a:lnTo>
                    <a:pt x="2371432" y="441420"/>
                  </a:lnTo>
                  <a:lnTo>
                    <a:pt x="2368232" y="427199"/>
                  </a:lnTo>
                  <a:lnTo>
                    <a:pt x="2365765" y="405454"/>
                  </a:lnTo>
                  <a:lnTo>
                    <a:pt x="2365894" y="381825"/>
                  </a:lnTo>
                  <a:lnTo>
                    <a:pt x="2370480" y="361952"/>
                  </a:lnTo>
                  <a:lnTo>
                    <a:pt x="2371845" y="353302"/>
                  </a:lnTo>
                  <a:lnTo>
                    <a:pt x="2369831" y="342339"/>
                  </a:lnTo>
                  <a:lnTo>
                    <a:pt x="2365354" y="329745"/>
                  </a:lnTo>
                  <a:lnTo>
                    <a:pt x="2359335" y="316202"/>
                  </a:lnTo>
                  <a:lnTo>
                    <a:pt x="72860" y="316202"/>
                  </a:lnTo>
                  <a:lnTo>
                    <a:pt x="70088" y="327287"/>
                  </a:lnTo>
                  <a:lnTo>
                    <a:pt x="69756" y="339206"/>
                  </a:lnTo>
                  <a:lnTo>
                    <a:pt x="70540" y="353553"/>
                  </a:lnTo>
                  <a:lnTo>
                    <a:pt x="71115" y="371921"/>
                  </a:lnTo>
                  <a:lnTo>
                    <a:pt x="70322" y="394089"/>
                  </a:lnTo>
                  <a:lnTo>
                    <a:pt x="68135" y="409753"/>
                  </a:lnTo>
                  <a:lnTo>
                    <a:pt x="65108" y="422178"/>
                  </a:lnTo>
                  <a:lnTo>
                    <a:pt x="61794" y="434629"/>
                  </a:lnTo>
                  <a:lnTo>
                    <a:pt x="61390" y="458695"/>
                  </a:lnTo>
                  <a:lnTo>
                    <a:pt x="63796" y="505936"/>
                  </a:lnTo>
                  <a:lnTo>
                    <a:pt x="67957" y="565963"/>
                  </a:lnTo>
                  <a:lnTo>
                    <a:pt x="72814" y="628386"/>
                  </a:lnTo>
                  <a:lnTo>
                    <a:pt x="80396" y="718862"/>
                  </a:lnTo>
                  <a:lnTo>
                    <a:pt x="86008" y="774804"/>
                  </a:lnTo>
                  <a:lnTo>
                    <a:pt x="88461" y="799980"/>
                  </a:lnTo>
                  <a:lnTo>
                    <a:pt x="90073" y="823865"/>
                  </a:lnTo>
                  <a:lnTo>
                    <a:pt x="66276" y="825930"/>
                  </a:lnTo>
                  <a:close/>
                </a:path>
              </a:pathLst>
            </a:custGeom>
            <a:solidFill>
              <a:srgbClr val="F2E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502383" y="2937803"/>
            <a:ext cx="12201525" cy="6684009"/>
            <a:chOff x="502383" y="2937803"/>
            <a:chExt cx="12201525" cy="6684009"/>
          </a:xfrm>
        </p:grpSpPr>
        <p:sp>
          <p:nvSpPr>
            <p:cNvPr id="12" name="object 12"/>
            <p:cNvSpPr/>
            <p:nvPr/>
          </p:nvSpPr>
          <p:spPr>
            <a:xfrm>
              <a:off x="1024523" y="2937803"/>
              <a:ext cx="2252345" cy="2205990"/>
            </a:xfrm>
            <a:custGeom>
              <a:avLst/>
              <a:gdLst/>
              <a:ahLst/>
              <a:cxnLst/>
              <a:rect l="l" t="t" r="r" b="b"/>
              <a:pathLst>
                <a:path w="2252345" h="2205990">
                  <a:moveTo>
                    <a:pt x="2252133" y="2205697"/>
                  </a:moveTo>
                  <a:lnTo>
                    <a:pt x="0" y="2205697"/>
                  </a:lnTo>
                  <a:lnTo>
                    <a:pt x="0" y="0"/>
                  </a:lnTo>
                  <a:lnTo>
                    <a:pt x="2252133" y="0"/>
                  </a:lnTo>
                  <a:lnTo>
                    <a:pt x="2252133" y="22056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383" y="3154206"/>
              <a:ext cx="12201524" cy="6467474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32863" y="2051095"/>
            <a:ext cx="1398143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10" dirty="0">
                <a:solidFill>
                  <a:srgbClr val="787E11"/>
                </a:solidFill>
              </a:rPr>
              <a:t>PROCEDIMENTO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-20" dirty="0">
                <a:solidFill>
                  <a:srgbClr val="787E11"/>
                </a:solidFill>
              </a:rPr>
              <a:t>E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-60" dirty="0">
                <a:solidFill>
                  <a:srgbClr val="787E11"/>
                </a:solidFill>
              </a:rPr>
              <a:t>UTILIZAÇÃO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25" dirty="0">
                <a:solidFill>
                  <a:srgbClr val="787E11"/>
                </a:solidFill>
              </a:rPr>
              <a:t>DA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85" dirty="0">
                <a:solidFill>
                  <a:srgbClr val="787E11"/>
                </a:solidFill>
              </a:rPr>
              <a:t>PERMISSÃO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30" dirty="0">
                <a:solidFill>
                  <a:srgbClr val="787E11"/>
                </a:solidFill>
              </a:rPr>
              <a:t>DE</a:t>
            </a:r>
            <a:r>
              <a:rPr sz="3500" spc="-250" dirty="0">
                <a:solidFill>
                  <a:srgbClr val="787E11"/>
                </a:solidFill>
              </a:rPr>
              <a:t> </a:t>
            </a:r>
            <a:r>
              <a:rPr sz="3500" spc="-25" dirty="0">
                <a:solidFill>
                  <a:srgbClr val="787E11"/>
                </a:solidFill>
              </a:rPr>
              <a:t>ENTRADA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-20" dirty="0">
                <a:solidFill>
                  <a:srgbClr val="787E11"/>
                </a:solidFill>
              </a:rPr>
              <a:t>E</a:t>
            </a:r>
            <a:r>
              <a:rPr sz="3500" spc="-254" dirty="0">
                <a:solidFill>
                  <a:srgbClr val="787E11"/>
                </a:solidFill>
              </a:rPr>
              <a:t> </a:t>
            </a:r>
            <a:r>
              <a:rPr sz="3500" spc="-15" dirty="0">
                <a:solidFill>
                  <a:srgbClr val="787E11"/>
                </a:solidFill>
              </a:rPr>
              <a:t>TRABALHO</a:t>
            </a:r>
            <a:endParaRPr sz="3500">
              <a:solidFill>
                <a:srgbClr val="787E11"/>
              </a:solidFill>
            </a:endParaRPr>
          </a:p>
        </p:txBody>
      </p:sp>
      <p:sp>
        <p:nvSpPr>
          <p:cNvPr id="15" name="object 15"/>
          <p:cNvSpPr txBox="1"/>
          <p:nvPr/>
        </p:nvSpPr>
        <p:spPr>
          <a:xfrm rot="21300000">
            <a:off x="13580724" y="5688452"/>
            <a:ext cx="133930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120" dirty="0">
                <a:solidFill>
                  <a:srgbClr val="FF1616"/>
                </a:solidFill>
                <a:latin typeface="Trebuchet MS"/>
                <a:cs typeface="Trebuchet MS"/>
              </a:rPr>
              <a:t>Test</a:t>
            </a:r>
            <a:r>
              <a:rPr sz="4500" b="1" spc="179" baseline="1851" dirty="0">
                <a:solidFill>
                  <a:srgbClr val="FF1616"/>
                </a:solidFill>
                <a:latin typeface="Trebuchet MS"/>
                <a:cs typeface="Trebuchet MS"/>
              </a:rPr>
              <a:t>es</a:t>
            </a:r>
            <a:endParaRPr sz="4500" baseline="1851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21300000">
            <a:off x="13741379" y="6144424"/>
            <a:ext cx="2419689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4500" b="1" spc="217" baseline="-1851" dirty="0">
                <a:solidFill>
                  <a:srgbClr val="FF1616"/>
                </a:solidFill>
                <a:latin typeface="Trebuchet MS"/>
                <a:cs typeface="Trebuchet MS"/>
              </a:rPr>
              <a:t>at</a:t>
            </a:r>
            <a:r>
              <a:rPr sz="3000" b="1" spc="145" dirty="0">
                <a:solidFill>
                  <a:srgbClr val="FF1616"/>
                </a:solidFill>
                <a:latin typeface="Trebuchet MS"/>
                <a:cs typeface="Trebuchet MS"/>
              </a:rPr>
              <a:t>mosfér</a:t>
            </a:r>
            <a:r>
              <a:rPr sz="4500" b="1" spc="217" baseline="1851" dirty="0">
                <a:solidFill>
                  <a:srgbClr val="FF1616"/>
                </a:solidFill>
                <a:latin typeface="Trebuchet MS"/>
                <a:cs typeface="Trebuchet MS"/>
              </a:rPr>
              <a:t>ico</a:t>
            </a:r>
            <a:endParaRPr sz="4500" baseline="1851">
              <a:latin typeface="Trebuchet MS"/>
              <a:cs typeface="Trebuchet MS"/>
            </a:endParaRPr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7FCB8C42-F93E-835B-F828-4BED8F764E04}"/>
              </a:ext>
            </a:extLst>
          </p:cNvPr>
          <p:cNvSpPr txBox="1"/>
          <p:nvPr/>
        </p:nvSpPr>
        <p:spPr>
          <a:xfrm>
            <a:off x="1397980" y="571500"/>
            <a:ext cx="301835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00" spc="15" dirty="0">
                <a:latin typeface="Trebuchet MS"/>
                <a:cs typeface="Trebuchet MS"/>
              </a:rPr>
              <a:t>Power treinamentos</a:t>
            </a:r>
            <a:endParaRPr lang="pt-BR" sz="2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</TotalTime>
  <Words>6462</Words>
  <Application>Microsoft Office PowerPoint</Application>
  <PresentationFormat>Personalizar</PresentationFormat>
  <Paragraphs>744</Paragraphs>
  <Slides>150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150</vt:i4>
      </vt:variant>
    </vt:vector>
  </HeadingPairs>
  <TitlesOfParts>
    <vt:vector size="155" baseType="lpstr">
      <vt:lpstr>Arial MT</vt:lpstr>
      <vt:lpstr>Calibri</vt:lpstr>
      <vt:lpstr>Tahoma</vt:lpstr>
      <vt:lpstr>Trebuchet MS</vt:lpstr>
      <vt:lpstr>Office Theme</vt:lpstr>
      <vt:lpstr>Apresentação do PowerPoint</vt:lpstr>
      <vt:lpstr>1 –legislação</vt:lpstr>
      <vt:lpstr>Legislação</vt:lpstr>
      <vt:lpstr>DEFINIÇÃO</vt:lpstr>
      <vt:lpstr>DEFINIÇÃO</vt:lpstr>
      <vt:lpstr>DEFINIÇÃO</vt:lpstr>
      <vt:lpstr>DEFINIÇÃO</vt:lpstr>
      <vt:lpstr>DEFINIÇÃO</vt:lpstr>
      <vt:lpstr>Apresentação do PowerPoint</vt:lpstr>
      <vt:lpstr>Critérios de identificação</vt:lpstr>
      <vt:lpstr>Critérios de identificação</vt:lpstr>
      <vt:lpstr>AGRICULTURA</vt:lpstr>
      <vt:lpstr>INDÚSTRIA DA  CONSTRUÇÃO</vt:lpstr>
      <vt:lpstr>INDÚSTRIA DA  ALIMENTAÇÃO</vt:lpstr>
      <vt:lpstr>Tipos de Trabalhos de  Espaços Confinados</vt:lpstr>
      <vt:lpstr>Apresentação do PowerPoint</vt:lpstr>
      <vt:lpstr>RESPONSABILIDADES</vt:lpstr>
      <vt:lpstr>RESPONSABILIDADES</vt:lpstr>
      <vt:lpstr>RESPONSABILIDADES</vt:lpstr>
      <vt:lpstr>RESPONSABILIDADES</vt:lpstr>
      <vt:lpstr>RESPONSABILIDADES</vt:lpstr>
      <vt:lpstr>RESPONSABILIDADES</vt:lpstr>
      <vt:lpstr>RESPONSABILIDADES</vt:lpstr>
      <vt:lpstr>RESPONSABILIDADES</vt:lpstr>
      <vt:lpstr>RESPONSABILIDADES</vt:lpstr>
      <vt:lpstr>RESPONSABILIDADES</vt:lpstr>
      <vt:lpstr>RESPONSABILIDADES</vt:lpstr>
      <vt:lpstr>RESPONSABILIDADES</vt:lpstr>
      <vt:lpstr>RESPONSABILIDADES</vt:lpstr>
      <vt:lpstr>RESPONSABILIDADES</vt:lpstr>
      <vt:lpstr>RESPONSABILIDADES</vt:lpstr>
      <vt:lpstr>RESPONSABILIDADES</vt:lpstr>
      <vt:lpstr>Apresentação do PowerPoint</vt:lpstr>
      <vt:lpstr>MEDIDAS ADMINISTRATIVAS</vt:lpstr>
      <vt:lpstr>MEDIDAS ADMINISTRATIVAS A norma regulamentadora 33 define diversas  medidas que devem ser consideradas em  trabalhos dentro de espaços confinados:</vt:lpstr>
      <vt:lpstr>A norma regulamentadora 33 define diversas medidas que devem  ser consideradas em trabalhos dentro de espaços confinados</vt:lpstr>
      <vt:lpstr>A norma regulamentadora 33 define diversas medidas que devem  ser consideradas em trabalhos dentro de espaços confinados</vt:lpstr>
      <vt:lpstr>A norma regulamentadora 33 define diversas medidas que devem  ser consideradas em trabalhos dentro de espaços confinados</vt:lpstr>
      <vt:lpstr>A norma regulamentadora 33 define diversas medidas que devem  ser consideradas em trabalhos dentro de espaços confinados</vt:lpstr>
      <vt:lpstr>Apresentação do PowerPoint</vt:lpstr>
      <vt:lpstr>Apresentação do PowerPoint</vt:lpstr>
      <vt:lpstr>Apresentação do PowerPoint</vt:lpstr>
      <vt:lpstr>Apresentação do PowerPoint</vt:lpstr>
      <vt:lpstr>Controle de Riscos</vt:lpstr>
      <vt:lpstr>Apresentação do PowerPoint</vt:lpstr>
      <vt:lpstr>DIFERENÇA ENTRE PERIGO E RISCO Veja abaixo o que a NR 1 determina em seu Anexo I – Termos e definições</vt:lpstr>
      <vt:lpstr>DIFERENÇA ENTRE PERIGO E RISCO Veja abaixo o que a NR 1 determina em seu Anexo I – Termos e definições</vt:lpstr>
      <vt:lpstr>DIFERENÇA ENTRE PERIGO E RISCO Veja abaixo o que a NR 1 determina em seu Anexo I – Termos e definições</vt:lpstr>
      <vt:lpstr>Riscos  Ambientais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Principais efeitos do CO (Monóxido de Carbono</vt:lpstr>
      <vt:lpstr>Apresentação do PowerPoint</vt:lpstr>
      <vt:lpstr>Apresentação do PowerPoint</vt:lpstr>
      <vt:lpstr>Principals efeitos do H2S</vt:lpstr>
      <vt:lpstr>GASES TÓXICOS</vt:lpstr>
      <vt:lpstr>GASES TÓXICOS</vt:lpstr>
      <vt:lpstr>Apresentação do PowerPoint</vt:lpstr>
      <vt:lpstr>Classe I – Gases, Vapores ou Líquidos Inflamáveis</vt:lpstr>
      <vt:lpstr>Apresentação do PowerPoint</vt:lpstr>
      <vt:lpstr>Classe II – Poeiras Inflamáveis</vt:lpstr>
      <vt:lpstr>Apresentação do PowerPoint</vt:lpstr>
      <vt:lpstr>Inflamabilidade</vt:lpstr>
      <vt:lpstr>Inflamabilidade</vt:lpstr>
      <vt:lpstr>Inflamabilidade</vt:lpstr>
      <vt:lpstr>O que é energia perigosa?</vt:lpstr>
      <vt:lpstr>Relembrando o conceito...</vt:lpstr>
      <vt:lpstr>Resumindo...</vt:lpstr>
      <vt:lpstr>Apresentação do PowerPoint</vt:lpstr>
      <vt:lpstr>VENTILAÇÃO MECÂNICA</vt:lpstr>
      <vt:lpstr>VENTILAÇÃO MECÂNICA</vt:lpstr>
      <vt:lpstr>VENTILAÇÃO MECÂNICA</vt:lpstr>
      <vt:lpstr>VENTILAÇÃO MECÂNICA</vt:lpstr>
      <vt:lpstr>VENTILAÇÃO MECÂNICA</vt:lpstr>
      <vt:lpstr>VENTILAÇÃO MECÂNICA</vt:lpstr>
      <vt:lpstr>VENTILAÇÃO MECÂNICA</vt:lpstr>
      <vt:lpstr>VENTILAÇÃO MECÂNICA</vt:lpstr>
      <vt:lpstr>Apresentação do PowerPoint</vt:lpstr>
      <vt:lpstr>VENTILAÇÃO MECÂNICA</vt:lpstr>
      <vt:lpstr>VENTILAÇÃO MECÂNICA</vt:lpstr>
      <vt:lpstr>Avaliação Teste Atmosférico</vt:lpstr>
      <vt:lpstr>Avaliação Teste Atmosférico</vt:lpstr>
      <vt:lpstr>MULTIGÁS DE MONITORAMENTO</vt:lpstr>
      <vt:lpstr>Auto zero ou ajuste de ar limpo (FAS)</vt:lpstr>
      <vt:lpstr>MEDIÇÃO E MONITORAMENTO</vt:lpstr>
      <vt:lpstr>BUMP TEST</vt:lpstr>
      <vt:lpstr>PROCEDIMENTO DE MEDIÇÃO</vt:lpstr>
      <vt:lpstr>PERMISSÃO DE ENTRADA E TRABALHO</vt:lpstr>
      <vt:lpstr>PERMISSÃO DE ENTRADA E TRABALHO</vt:lpstr>
      <vt:lpstr>PERMISSÃO DE ENTRADA E TRABALHO</vt:lpstr>
      <vt:lpstr>PROCEDIMENTO E UTILIZAÇÃO DA PERMISSÃO DE ENTRADA E TRABALHO</vt:lpstr>
      <vt:lpstr>PROCEDIMENTO E UTILIZAÇÃO DA PERMISSÃO DE ENTRADA E TRABALHO</vt:lpstr>
      <vt:lpstr>PROCEDIMENTO E UTILIZAÇÃO DA PERMISSÃO DE ENTRADA E TRABALHO</vt:lpstr>
      <vt:lpstr>PROCEDIMENTO E UTILIZAÇÃO DA PERMISSÃO DE ENTRADA E TRABALHO</vt:lpstr>
      <vt:lpstr>PROCEDIMENTO E UTILIZAÇÃO DA PERMISSÃO DE ENTRADA E TRABALHO</vt:lpstr>
      <vt:lpstr>PROCEDIMENTO E UTILIZAÇÃO DA PERMISSÃO DE ENTRADA E TRABALHO</vt:lpstr>
      <vt:lpstr>Apresentação do PowerPoint</vt:lpstr>
      <vt:lpstr>VENTILAÇÃO MECÂNICA</vt:lpstr>
      <vt:lpstr>PROTEÇÃO  RESPIRATÓRIA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Respiradores e Purificadores de AR</vt:lpstr>
      <vt:lpstr>Apresentação do PowerPoint</vt:lpstr>
      <vt:lpstr>Apresentação do PowerPoint</vt:lpstr>
      <vt:lpstr>Apresentação do PowerPoint</vt:lpstr>
      <vt:lpstr>CALCULO DE AUNONOMIA</vt:lpstr>
      <vt:lpstr>CALCULO DE AUTONOMIA</vt:lpstr>
      <vt:lpstr>SISTEMA DE AR MANDADO</vt:lpstr>
      <vt:lpstr>SISTEMA DE AR MANDADO</vt:lpstr>
      <vt:lpstr>SISTEMA DE AR MANDADO</vt:lpstr>
      <vt:lpstr>Apresentação do PowerPoint</vt:lpstr>
      <vt:lpstr>Preparação para emergências</vt:lpstr>
      <vt:lpstr>Plano de Resgate</vt:lpstr>
      <vt:lpstr>Plano de Resgate</vt:lpstr>
      <vt:lpstr>Primeiros  Socorros</vt:lpstr>
      <vt:lpstr>Primeiros Socorros</vt:lpstr>
      <vt:lpstr>Primeiros Socorros</vt:lpstr>
      <vt:lpstr>Apresentação do PowerPoint</vt:lpstr>
      <vt:lpstr>Análise Primária</vt:lpstr>
      <vt:lpstr>Parada Cardiorrespiratória:</vt:lpstr>
      <vt:lpstr>Parada Cardiorrespiratória:</vt:lpstr>
      <vt:lpstr>Parada Cardiorrespiratória:</vt:lpstr>
      <vt:lpstr>COMPRESSÃO TORÁSTICA</vt:lpstr>
      <vt:lpstr>TIPOS de PCR</vt:lpstr>
      <vt:lpstr>Taquicardia Ventricular (TV) sem pulso</vt:lpstr>
      <vt:lpstr>Apresentação do PowerPoint</vt:lpstr>
      <vt:lpstr>Apresentação do PowerPoint</vt:lpstr>
      <vt:lpstr>Parada Cardiorrespiratória:</vt:lpstr>
      <vt:lpstr>DEA – Desfibrilador Externo Automático após ser ligado, ele  orienta que esta utilizando-o</vt:lpstr>
      <vt:lpstr>Apresentação do PowerPoint</vt:lpstr>
      <vt:lpstr>DEA – Desfibrilador Externo Automático</vt:lpstr>
      <vt:lpstr>Análise Secundária:</vt:lpstr>
      <vt:lpstr>COLAR CERVICAL</vt:lpstr>
      <vt:lpstr>QUEIMADURAS</vt:lpstr>
      <vt:lpstr>QUEIMADURAS</vt:lpstr>
      <vt:lpstr>QUEIMADURAS</vt:lpstr>
      <vt:lpstr>BIOGRAFIA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de Negócios Pitch Deck Interno Corporativa Geométrica Verde-escuro Verde-claro Branco</dc:title>
  <dc:creator>claudemirsantosdesouza1</dc:creator>
  <cp:keywords>DAFWd6HuvFg,BAEBZ3-neZM</cp:keywords>
  <cp:lastModifiedBy>claudemir souza</cp:lastModifiedBy>
  <cp:revision>1</cp:revision>
  <dcterms:created xsi:type="dcterms:W3CDTF">2023-01-09T13:20:01Z</dcterms:created>
  <dcterms:modified xsi:type="dcterms:W3CDTF">2023-01-09T18:00:22Z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2023-01-09T00:00:00Z</vt:filetime>
  </property>
  <property fmtid="{D5CDD505-2E9C-101B-9397-08002B2CF9AE}" pid="3" name="Creator">
    <vt:lpwstr>Canva</vt:lpwstr>
  </property>
  <property fmtid="{D5CDD505-2E9C-101B-9397-08002B2CF9AE}" pid="4" name="LastSaved">
    <vt:filetime>2023-01-09T00:00:00Z</vt:filetime>
  </property>
</Properties>
</file>