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6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870"/>
    <a:srgbClr val="FBFBAB"/>
    <a:srgbClr val="18393C"/>
    <a:srgbClr val="1D9F9A"/>
    <a:srgbClr val="31757D"/>
    <a:srgbClr val="111135"/>
    <a:srgbClr val="355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D3D90D-A342-480B-A6D3-2DF4EC5F160C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694CAA-9E22-4E8F-8959-8E1BE8474FAA}">
      <dgm:prSet/>
      <dgm:spPr/>
      <dgm:t>
        <a:bodyPr/>
        <a:lstStyle/>
        <a:p>
          <a:r>
            <a:rPr lang="pt-BR"/>
            <a:t>18.12.39 No uso da PEMT, são vedados: </a:t>
          </a:r>
          <a:endParaRPr lang="en-US"/>
        </a:p>
      </dgm:t>
    </dgm:pt>
    <dgm:pt modelId="{CF4907EF-B832-40E0-9748-AF03B1A429EE}" type="parTrans" cxnId="{74F14459-0935-483E-A336-02CE4DA8B54C}">
      <dgm:prSet/>
      <dgm:spPr/>
      <dgm:t>
        <a:bodyPr/>
        <a:lstStyle/>
        <a:p>
          <a:endParaRPr lang="en-US" sz="2800"/>
        </a:p>
      </dgm:t>
    </dgm:pt>
    <dgm:pt modelId="{843E6441-4D79-4FD7-A312-EF3AD079AAC7}" type="sibTrans" cxnId="{74F14459-0935-483E-A336-02CE4DA8B54C}">
      <dgm:prSet/>
      <dgm:spPr/>
      <dgm:t>
        <a:bodyPr/>
        <a:lstStyle/>
        <a:p>
          <a:endParaRPr lang="en-US"/>
        </a:p>
      </dgm:t>
    </dgm:pt>
    <dgm:pt modelId="{FC938859-B292-4E37-A25F-FAD8798AB693}">
      <dgm:prSet/>
      <dgm:spPr/>
      <dgm:t>
        <a:bodyPr/>
        <a:lstStyle/>
        <a:p>
          <a:r>
            <a:rPr lang="pt-BR"/>
            <a:t>a) o uso de pranchas, escadas e outros dispositivos que visem atingir maior altura ou distância </a:t>
          </a:r>
          <a:endParaRPr lang="en-US"/>
        </a:p>
      </dgm:t>
    </dgm:pt>
    <dgm:pt modelId="{80B52310-32A7-4271-BAA7-9FB58318DA20}" type="parTrans" cxnId="{5FDC7B22-D052-42D6-BFAA-AA6450121FB6}">
      <dgm:prSet/>
      <dgm:spPr/>
      <dgm:t>
        <a:bodyPr/>
        <a:lstStyle/>
        <a:p>
          <a:endParaRPr lang="en-US" sz="2800"/>
        </a:p>
      </dgm:t>
    </dgm:pt>
    <dgm:pt modelId="{8C2470C0-38C1-4B66-B770-4D7DC973C4AD}" type="sibTrans" cxnId="{5FDC7B22-D052-42D6-BFAA-AA6450121FB6}">
      <dgm:prSet/>
      <dgm:spPr/>
      <dgm:t>
        <a:bodyPr/>
        <a:lstStyle/>
        <a:p>
          <a:endParaRPr lang="en-US"/>
        </a:p>
      </dgm:t>
    </dgm:pt>
    <dgm:pt modelId="{C895233C-3775-4E81-BC50-BC128983B7D0}">
      <dgm:prSet/>
      <dgm:spPr/>
      <dgm:t>
        <a:bodyPr/>
        <a:lstStyle/>
        <a:p>
          <a:r>
            <a:rPr lang="pt-BR"/>
            <a:t>sobre a mesma; </a:t>
          </a:r>
          <a:endParaRPr lang="en-US"/>
        </a:p>
      </dgm:t>
    </dgm:pt>
    <dgm:pt modelId="{F6E1206D-24EA-4165-A321-50094C7D68A8}" type="parTrans" cxnId="{C5E07C2B-B23C-413A-B724-BBAAE46ECD76}">
      <dgm:prSet/>
      <dgm:spPr/>
      <dgm:t>
        <a:bodyPr/>
        <a:lstStyle/>
        <a:p>
          <a:endParaRPr lang="en-US" sz="2800"/>
        </a:p>
      </dgm:t>
    </dgm:pt>
    <dgm:pt modelId="{2CFEADE2-A599-4F21-B5F6-C7718CA89ADA}" type="sibTrans" cxnId="{C5E07C2B-B23C-413A-B724-BBAAE46ECD76}">
      <dgm:prSet/>
      <dgm:spPr/>
      <dgm:t>
        <a:bodyPr/>
        <a:lstStyle/>
        <a:p>
          <a:endParaRPr lang="en-US"/>
        </a:p>
      </dgm:t>
    </dgm:pt>
    <dgm:pt modelId="{F9B3D282-9362-4B1B-95BD-6F0DC8102C06}">
      <dgm:prSet/>
      <dgm:spPr/>
      <dgm:t>
        <a:bodyPr/>
        <a:lstStyle/>
        <a:p>
          <a:r>
            <a:rPr lang="pt-BR"/>
            <a:t>b) a sua utilização como guindaste; </a:t>
          </a:r>
          <a:endParaRPr lang="en-US"/>
        </a:p>
      </dgm:t>
    </dgm:pt>
    <dgm:pt modelId="{95FA1347-96BE-45CF-8F73-AA7DED9618EE}" type="parTrans" cxnId="{C3737163-E9AD-45D8-BCDA-88AB29ABB6CC}">
      <dgm:prSet/>
      <dgm:spPr/>
      <dgm:t>
        <a:bodyPr/>
        <a:lstStyle/>
        <a:p>
          <a:endParaRPr lang="en-US" sz="2800"/>
        </a:p>
      </dgm:t>
    </dgm:pt>
    <dgm:pt modelId="{BD0051E8-5200-4AEF-9297-0BA354F206E0}" type="sibTrans" cxnId="{C3737163-E9AD-45D8-BCDA-88AB29ABB6CC}">
      <dgm:prSet/>
      <dgm:spPr/>
      <dgm:t>
        <a:bodyPr/>
        <a:lstStyle/>
        <a:p>
          <a:endParaRPr lang="en-US"/>
        </a:p>
      </dgm:t>
    </dgm:pt>
    <dgm:pt modelId="{88DD4D54-E440-4434-8382-830C73394C1F}">
      <dgm:prSet/>
      <dgm:spPr/>
      <dgm:t>
        <a:bodyPr/>
        <a:lstStyle/>
        <a:p>
          <a:r>
            <a:rPr lang="pt-BR"/>
            <a:t>c) a realização de qualquer trabalho sob condições climáticas que exponham trabalhadores a </a:t>
          </a:r>
          <a:endParaRPr lang="en-US"/>
        </a:p>
      </dgm:t>
    </dgm:pt>
    <dgm:pt modelId="{A767D318-6E69-49CF-B437-216DC46B009D}" type="parTrans" cxnId="{28A36520-EB91-4B57-9CAC-B89582D37477}">
      <dgm:prSet/>
      <dgm:spPr/>
      <dgm:t>
        <a:bodyPr/>
        <a:lstStyle/>
        <a:p>
          <a:endParaRPr lang="en-US" sz="2800"/>
        </a:p>
      </dgm:t>
    </dgm:pt>
    <dgm:pt modelId="{E58C2F17-2321-490E-BCCD-E9CA9EE9F57D}" type="sibTrans" cxnId="{28A36520-EB91-4B57-9CAC-B89582D37477}">
      <dgm:prSet/>
      <dgm:spPr/>
      <dgm:t>
        <a:bodyPr/>
        <a:lstStyle/>
        <a:p>
          <a:endParaRPr lang="en-US"/>
        </a:p>
      </dgm:t>
    </dgm:pt>
    <dgm:pt modelId="{5FF96120-FD76-4F0D-8E97-0A06D92BF634}">
      <dgm:prSet/>
      <dgm:spPr/>
      <dgm:t>
        <a:bodyPr/>
        <a:lstStyle/>
        <a:p>
          <a:r>
            <a:rPr lang="pt-BR"/>
            <a:t>riscos; </a:t>
          </a:r>
          <a:endParaRPr lang="en-US"/>
        </a:p>
      </dgm:t>
    </dgm:pt>
    <dgm:pt modelId="{100D0845-3421-4943-86AC-34B86F0D583A}" type="parTrans" cxnId="{AB2ADD2A-F8DF-4DC9-8CFD-F4A763848DC0}">
      <dgm:prSet/>
      <dgm:spPr/>
      <dgm:t>
        <a:bodyPr/>
        <a:lstStyle/>
        <a:p>
          <a:endParaRPr lang="en-US" sz="2800"/>
        </a:p>
      </dgm:t>
    </dgm:pt>
    <dgm:pt modelId="{1A928A6C-CA14-4DFD-9CEF-23AC46CFC66B}" type="sibTrans" cxnId="{AB2ADD2A-F8DF-4DC9-8CFD-F4A763848DC0}">
      <dgm:prSet/>
      <dgm:spPr/>
      <dgm:t>
        <a:bodyPr/>
        <a:lstStyle/>
        <a:p>
          <a:endParaRPr lang="en-US"/>
        </a:p>
      </dgm:t>
    </dgm:pt>
    <dgm:pt modelId="{1F21BA82-B54F-4DB1-9D83-78981AE6D139}">
      <dgm:prSet/>
      <dgm:spPr/>
      <dgm:t>
        <a:bodyPr/>
        <a:lstStyle/>
        <a:p>
          <a:r>
            <a:rPr lang="pt-BR"/>
            <a:t>d) a operação de equipamento em situações que contrariem as especificações do fabricante </a:t>
          </a:r>
          <a:endParaRPr lang="en-US"/>
        </a:p>
      </dgm:t>
    </dgm:pt>
    <dgm:pt modelId="{E1D47BFD-43F8-4AF2-BBE4-43D305E1E573}" type="parTrans" cxnId="{AE07A8A5-D8F4-4512-A5A0-8B3D0F840F16}">
      <dgm:prSet/>
      <dgm:spPr/>
      <dgm:t>
        <a:bodyPr/>
        <a:lstStyle/>
        <a:p>
          <a:endParaRPr lang="en-US" sz="2800"/>
        </a:p>
      </dgm:t>
    </dgm:pt>
    <dgm:pt modelId="{81B6607A-0BFC-4B8E-9C64-38F4B87F194E}" type="sibTrans" cxnId="{AE07A8A5-D8F4-4512-A5A0-8B3D0F840F16}">
      <dgm:prSet/>
      <dgm:spPr/>
      <dgm:t>
        <a:bodyPr/>
        <a:lstStyle/>
        <a:p>
          <a:endParaRPr lang="en-US"/>
        </a:p>
      </dgm:t>
    </dgm:pt>
    <dgm:pt modelId="{ACD9288E-475E-45BD-AEC9-DA4B0E6B1A8E}">
      <dgm:prSet/>
      <dgm:spPr/>
      <dgm:t>
        <a:bodyPr/>
        <a:lstStyle/>
        <a:p>
          <a:r>
            <a:rPr lang="pt-BR"/>
            <a:t>quanto à velocidade do ar, inclinação da plataforma em relação ao solo e proximidade a redes </a:t>
          </a:r>
          <a:endParaRPr lang="en-US"/>
        </a:p>
      </dgm:t>
    </dgm:pt>
    <dgm:pt modelId="{1F1C52DB-785A-46CB-9B88-A06081F5C567}" type="parTrans" cxnId="{9C88CAC5-5BBC-46EA-BBC1-D50CB3248B42}">
      <dgm:prSet/>
      <dgm:spPr/>
      <dgm:t>
        <a:bodyPr/>
        <a:lstStyle/>
        <a:p>
          <a:endParaRPr lang="en-US" sz="2800"/>
        </a:p>
      </dgm:t>
    </dgm:pt>
    <dgm:pt modelId="{ACF067E7-3180-45CC-A86F-F0EDA1CC1DAC}" type="sibTrans" cxnId="{9C88CAC5-5BBC-46EA-BBC1-D50CB3248B42}">
      <dgm:prSet/>
      <dgm:spPr/>
      <dgm:t>
        <a:bodyPr/>
        <a:lstStyle/>
        <a:p>
          <a:endParaRPr lang="en-US"/>
        </a:p>
      </dgm:t>
    </dgm:pt>
    <dgm:pt modelId="{55239E94-87F0-4137-A46C-66792A9BFF41}">
      <dgm:prSet/>
      <dgm:spPr/>
      <dgm:t>
        <a:bodyPr/>
        <a:lstStyle/>
        <a:p>
          <a:r>
            <a:rPr lang="pt-BR" dirty="0"/>
            <a:t>de energia elétrica; </a:t>
          </a:r>
          <a:endParaRPr lang="en-US" dirty="0"/>
        </a:p>
      </dgm:t>
    </dgm:pt>
    <dgm:pt modelId="{02C38717-C3AC-47C3-8BD5-074F10B76630}" type="parTrans" cxnId="{96512CAE-E400-48ED-B1AA-DE7B6FB5DFC5}">
      <dgm:prSet/>
      <dgm:spPr/>
      <dgm:t>
        <a:bodyPr/>
        <a:lstStyle/>
        <a:p>
          <a:endParaRPr lang="en-US" sz="2800"/>
        </a:p>
      </dgm:t>
    </dgm:pt>
    <dgm:pt modelId="{75F6C2B1-A5EB-47A7-A5BD-FC13C34C9CE1}" type="sibTrans" cxnId="{96512CAE-E400-48ED-B1AA-DE7B6FB5DFC5}">
      <dgm:prSet/>
      <dgm:spPr/>
      <dgm:t>
        <a:bodyPr/>
        <a:lstStyle/>
        <a:p>
          <a:endParaRPr lang="en-US"/>
        </a:p>
      </dgm:t>
    </dgm:pt>
    <dgm:pt modelId="{6E4BDE87-1DF9-43FE-999B-8F5CADD978A3}">
      <dgm:prSet/>
      <dgm:spPr/>
      <dgm:t>
        <a:bodyPr/>
        <a:lstStyle/>
        <a:p>
          <a:r>
            <a:rPr lang="pt-BR"/>
            <a:t>e) o transporte de trabalhadores e materiais não relacionados aos serviços em execução. </a:t>
          </a:r>
          <a:endParaRPr lang="en-US"/>
        </a:p>
      </dgm:t>
    </dgm:pt>
    <dgm:pt modelId="{1DA5BC79-84A1-4953-98E1-6EFF590B4FB9}" type="parTrans" cxnId="{85F7EDB4-5B11-4A7B-B717-FCE8E71456D4}">
      <dgm:prSet/>
      <dgm:spPr/>
      <dgm:t>
        <a:bodyPr/>
        <a:lstStyle/>
        <a:p>
          <a:endParaRPr lang="en-US" sz="2800"/>
        </a:p>
      </dgm:t>
    </dgm:pt>
    <dgm:pt modelId="{02DDD30F-2BE9-4EB2-8B01-4BDCF6E017FC}" type="sibTrans" cxnId="{85F7EDB4-5B11-4A7B-B717-FCE8E71456D4}">
      <dgm:prSet/>
      <dgm:spPr/>
      <dgm:t>
        <a:bodyPr/>
        <a:lstStyle/>
        <a:p>
          <a:endParaRPr lang="en-US"/>
        </a:p>
      </dgm:t>
    </dgm:pt>
    <dgm:pt modelId="{3C7D1C04-8440-45C2-90D4-FB09E9B914FA}" type="pres">
      <dgm:prSet presAssocID="{46D3D90D-A342-480B-A6D3-2DF4EC5F160C}" presName="vert0" presStyleCnt="0">
        <dgm:presLayoutVars>
          <dgm:dir/>
          <dgm:animOne val="branch"/>
          <dgm:animLvl val="lvl"/>
        </dgm:presLayoutVars>
      </dgm:prSet>
      <dgm:spPr/>
    </dgm:pt>
    <dgm:pt modelId="{E1C68531-2389-4396-B434-0DF09F73DDA4}" type="pres">
      <dgm:prSet presAssocID="{2C694CAA-9E22-4E8F-8959-8E1BE8474FAA}" presName="thickLine" presStyleLbl="alignNode1" presStyleIdx="0" presStyleCnt="10"/>
      <dgm:spPr/>
    </dgm:pt>
    <dgm:pt modelId="{9CDE4D4E-F112-4836-8B99-321857474C70}" type="pres">
      <dgm:prSet presAssocID="{2C694CAA-9E22-4E8F-8959-8E1BE8474FAA}" presName="horz1" presStyleCnt="0"/>
      <dgm:spPr/>
    </dgm:pt>
    <dgm:pt modelId="{05B56A64-C47B-42BD-8F30-13C9D847CA42}" type="pres">
      <dgm:prSet presAssocID="{2C694CAA-9E22-4E8F-8959-8E1BE8474FAA}" presName="tx1" presStyleLbl="revTx" presStyleIdx="0" presStyleCnt="10"/>
      <dgm:spPr/>
    </dgm:pt>
    <dgm:pt modelId="{04713BE9-75AD-4F87-A4C0-1B4DC87D5B44}" type="pres">
      <dgm:prSet presAssocID="{2C694CAA-9E22-4E8F-8959-8E1BE8474FAA}" presName="vert1" presStyleCnt="0"/>
      <dgm:spPr/>
    </dgm:pt>
    <dgm:pt modelId="{84E0DF5A-B340-4F06-9CA9-8DD0C0B5BDB8}" type="pres">
      <dgm:prSet presAssocID="{FC938859-B292-4E37-A25F-FAD8798AB693}" presName="thickLine" presStyleLbl="alignNode1" presStyleIdx="1" presStyleCnt="10"/>
      <dgm:spPr/>
    </dgm:pt>
    <dgm:pt modelId="{8D9DEA5C-6308-481A-9B1E-9B74381DD824}" type="pres">
      <dgm:prSet presAssocID="{FC938859-B292-4E37-A25F-FAD8798AB693}" presName="horz1" presStyleCnt="0"/>
      <dgm:spPr/>
    </dgm:pt>
    <dgm:pt modelId="{B9DBE0BC-A77E-4195-8529-32FC9EE472CE}" type="pres">
      <dgm:prSet presAssocID="{FC938859-B292-4E37-A25F-FAD8798AB693}" presName="tx1" presStyleLbl="revTx" presStyleIdx="1" presStyleCnt="10"/>
      <dgm:spPr/>
    </dgm:pt>
    <dgm:pt modelId="{2A11719A-B8AE-4B53-B959-51E3957FB00C}" type="pres">
      <dgm:prSet presAssocID="{FC938859-B292-4E37-A25F-FAD8798AB693}" presName="vert1" presStyleCnt="0"/>
      <dgm:spPr/>
    </dgm:pt>
    <dgm:pt modelId="{7E6ED9EE-377B-45F2-B830-3B05739A511B}" type="pres">
      <dgm:prSet presAssocID="{C895233C-3775-4E81-BC50-BC128983B7D0}" presName="thickLine" presStyleLbl="alignNode1" presStyleIdx="2" presStyleCnt="10"/>
      <dgm:spPr/>
    </dgm:pt>
    <dgm:pt modelId="{4470A8D0-959B-4B2B-A845-1C2DB95FB3ED}" type="pres">
      <dgm:prSet presAssocID="{C895233C-3775-4E81-BC50-BC128983B7D0}" presName="horz1" presStyleCnt="0"/>
      <dgm:spPr/>
    </dgm:pt>
    <dgm:pt modelId="{C2716358-1D8A-43E4-AA39-DD9E89CC1530}" type="pres">
      <dgm:prSet presAssocID="{C895233C-3775-4E81-BC50-BC128983B7D0}" presName="tx1" presStyleLbl="revTx" presStyleIdx="2" presStyleCnt="10"/>
      <dgm:spPr/>
    </dgm:pt>
    <dgm:pt modelId="{5F571687-9BC3-406B-B6AE-70545B9FCCF7}" type="pres">
      <dgm:prSet presAssocID="{C895233C-3775-4E81-BC50-BC128983B7D0}" presName="vert1" presStyleCnt="0"/>
      <dgm:spPr/>
    </dgm:pt>
    <dgm:pt modelId="{1C29694A-63EA-43B8-85D1-7FF930F6F30A}" type="pres">
      <dgm:prSet presAssocID="{F9B3D282-9362-4B1B-95BD-6F0DC8102C06}" presName="thickLine" presStyleLbl="alignNode1" presStyleIdx="3" presStyleCnt="10"/>
      <dgm:spPr/>
    </dgm:pt>
    <dgm:pt modelId="{AC55DEF6-5616-4B14-AF81-220499B40B75}" type="pres">
      <dgm:prSet presAssocID="{F9B3D282-9362-4B1B-95BD-6F0DC8102C06}" presName="horz1" presStyleCnt="0"/>
      <dgm:spPr/>
    </dgm:pt>
    <dgm:pt modelId="{16884225-2D9B-4C70-9A82-8340F4D419F8}" type="pres">
      <dgm:prSet presAssocID="{F9B3D282-9362-4B1B-95BD-6F0DC8102C06}" presName="tx1" presStyleLbl="revTx" presStyleIdx="3" presStyleCnt="10"/>
      <dgm:spPr/>
    </dgm:pt>
    <dgm:pt modelId="{F43EF464-5C49-49EA-A48A-998120BCFAB6}" type="pres">
      <dgm:prSet presAssocID="{F9B3D282-9362-4B1B-95BD-6F0DC8102C06}" presName="vert1" presStyleCnt="0"/>
      <dgm:spPr/>
    </dgm:pt>
    <dgm:pt modelId="{7DA02E9B-E503-4CFB-8469-5F2DA9C3123D}" type="pres">
      <dgm:prSet presAssocID="{88DD4D54-E440-4434-8382-830C73394C1F}" presName="thickLine" presStyleLbl="alignNode1" presStyleIdx="4" presStyleCnt="10"/>
      <dgm:spPr/>
    </dgm:pt>
    <dgm:pt modelId="{BA6CB7A5-D1A2-4B3B-BC0E-1A1990D44301}" type="pres">
      <dgm:prSet presAssocID="{88DD4D54-E440-4434-8382-830C73394C1F}" presName="horz1" presStyleCnt="0"/>
      <dgm:spPr/>
    </dgm:pt>
    <dgm:pt modelId="{FA16AEBA-4AC7-417F-9832-46864E74BA1A}" type="pres">
      <dgm:prSet presAssocID="{88DD4D54-E440-4434-8382-830C73394C1F}" presName="tx1" presStyleLbl="revTx" presStyleIdx="4" presStyleCnt="10"/>
      <dgm:spPr/>
    </dgm:pt>
    <dgm:pt modelId="{D34752AF-7EBB-4AEF-8E35-FF5373F5DBDC}" type="pres">
      <dgm:prSet presAssocID="{88DD4D54-E440-4434-8382-830C73394C1F}" presName="vert1" presStyleCnt="0"/>
      <dgm:spPr/>
    </dgm:pt>
    <dgm:pt modelId="{6EE1A6E6-A568-43F6-9177-15FEC31E0436}" type="pres">
      <dgm:prSet presAssocID="{5FF96120-FD76-4F0D-8E97-0A06D92BF634}" presName="thickLine" presStyleLbl="alignNode1" presStyleIdx="5" presStyleCnt="10"/>
      <dgm:spPr/>
    </dgm:pt>
    <dgm:pt modelId="{9D7F11D7-74F1-4347-AF4A-067E5E62F89D}" type="pres">
      <dgm:prSet presAssocID="{5FF96120-FD76-4F0D-8E97-0A06D92BF634}" presName="horz1" presStyleCnt="0"/>
      <dgm:spPr/>
    </dgm:pt>
    <dgm:pt modelId="{48C8943C-34E3-4E67-AC77-0E50B6EB37C4}" type="pres">
      <dgm:prSet presAssocID="{5FF96120-FD76-4F0D-8E97-0A06D92BF634}" presName="tx1" presStyleLbl="revTx" presStyleIdx="5" presStyleCnt="10"/>
      <dgm:spPr/>
    </dgm:pt>
    <dgm:pt modelId="{DE7BEC42-AC28-4DF1-925C-6AE47812B517}" type="pres">
      <dgm:prSet presAssocID="{5FF96120-FD76-4F0D-8E97-0A06D92BF634}" presName="vert1" presStyleCnt="0"/>
      <dgm:spPr/>
    </dgm:pt>
    <dgm:pt modelId="{95246333-15A6-408B-BA2A-2178361D602D}" type="pres">
      <dgm:prSet presAssocID="{1F21BA82-B54F-4DB1-9D83-78981AE6D139}" presName="thickLine" presStyleLbl="alignNode1" presStyleIdx="6" presStyleCnt="10"/>
      <dgm:spPr/>
    </dgm:pt>
    <dgm:pt modelId="{6F668BA7-5C75-4FE7-A802-634763AAB83B}" type="pres">
      <dgm:prSet presAssocID="{1F21BA82-B54F-4DB1-9D83-78981AE6D139}" presName="horz1" presStyleCnt="0"/>
      <dgm:spPr/>
    </dgm:pt>
    <dgm:pt modelId="{E5336F15-DB9B-4B65-8E26-7275E645ECED}" type="pres">
      <dgm:prSet presAssocID="{1F21BA82-B54F-4DB1-9D83-78981AE6D139}" presName="tx1" presStyleLbl="revTx" presStyleIdx="6" presStyleCnt="10"/>
      <dgm:spPr/>
    </dgm:pt>
    <dgm:pt modelId="{979D09C6-A7C9-46E9-823C-A818BD923228}" type="pres">
      <dgm:prSet presAssocID="{1F21BA82-B54F-4DB1-9D83-78981AE6D139}" presName="vert1" presStyleCnt="0"/>
      <dgm:spPr/>
    </dgm:pt>
    <dgm:pt modelId="{4AAC5CF0-6261-4EC3-BC86-DF389788B9DE}" type="pres">
      <dgm:prSet presAssocID="{ACD9288E-475E-45BD-AEC9-DA4B0E6B1A8E}" presName="thickLine" presStyleLbl="alignNode1" presStyleIdx="7" presStyleCnt="10"/>
      <dgm:spPr/>
    </dgm:pt>
    <dgm:pt modelId="{A82F8F05-38EC-43A1-B575-62579F50543C}" type="pres">
      <dgm:prSet presAssocID="{ACD9288E-475E-45BD-AEC9-DA4B0E6B1A8E}" presName="horz1" presStyleCnt="0"/>
      <dgm:spPr/>
    </dgm:pt>
    <dgm:pt modelId="{0006762A-60BF-4597-894A-FD82C451C014}" type="pres">
      <dgm:prSet presAssocID="{ACD9288E-475E-45BD-AEC9-DA4B0E6B1A8E}" presName="tx1" presStyleLbl="revTx" presStyleIdx="7" presStyleCnt="10"/>
      <dgm:spPr/>
    </dgm:pt>
    <dgm:pt modelId="{6EEAA9E3-4CC7-4E42-A844-080FE67F2F98}" type="pres">
      <dgm:prSet presAssocID="{ACD9288E-475E-45BD-AEC9-DA4B0E6B1A8E}" presName="vert1" presStyleCnt="0"/>
      <dgm:spPr/>
    </dgm:pt>
    <dgm:pt modelId="{F61DA6F5-AC36-48C0-9908-72A86813E858}" type="pres">
      <dgm:prSet presAssocID="{55239E94-87F0-4137-A46C-66792A9BFF41}" presName="thickLine" presStyleLbl="alignNode1" presStyleIdx="8" presStyleCnt="10"/>
      <dgm:spPr/>
    </dgm:pt>
    <dgm:pt modelId="{6C680BCD-4F27-47EF-8BCE-70683AB73D3E}" type="pres">
      <dgm:prSet presAssocID="{55239E94-87F0-4137-A46C-66792A9BFF41}" presName="horz1" presStyleCnt="0"/>
      <dgm:spPr/>
    </dgm:pt>
    <dgm:pt modelId="{4DD51641-6FE8-405A-A3F4-1AD547B47ABC}" type="pres">
      <dgm:prSet presAssocID="{55239E94-87F0-4137-A46C-66792A9BFF41}" presName="tx1" presStyleLbl="revTx" presStyleIdx="8" presStyleCnt="10"/>
      <dgm:spPr/>
    </dgm:pt>
    <dgm:pt modelId="{40CDD8DE-BAD2-4FDC-BBA2-D6ED7582F220}" type="pres">
      <dgm:prSet presAssocID="{55239E94-87F0-4137-A46C-66792A9BFF41}" presName="vert1" presStyleCnt="0"/>
      <dgm:spPr/>
    </dgm:pt>
    <dgm:pt modelId="{299CCE74-86C5-473C-A265-7C41A110B4BC}" type="pres">
      <dgm:prSet presAssocID="{6E4BDE87-1DF9-43FE-999B-8F5CADD978A3}" presName="thickLine" presStyleLbl="alignNode1" presStyleIdx="9" presStyleCnt="10"/>
      <dgm:spPr/>
    </dgm:pt>
    <dgm:pt modelId="{1CB43B82-3086-4E84-BEC3-ED8BC04587FC}" type="pres">
      <dgm:prSet presAssocID="{6E4BDE87-1DF9-43FE-999B-8F5CADD978A3}" presName="horz1" presStyleCnt="0"/>
      <dgm:spPr/>
    </dgm:pt>
    <dgm:pt modelId="{75439D49-3B40-4458-BE6C-0B71F5D16F0C}" type="pres">
      <dgm:prSet presAssocID="{6E4BDE87-1DF9-43FE-999B-8F5CADD978A3}" presName="tx1" presStyleLbl="revTx" presStyleIdx="9" presStyleCnt="10"/>
      <dgm:spPr/>
    </dgm:pt>
    <dgm:pt modelId="{DDDBCB72-02A2-489F-A1F5-492A766EF461}" type="pres">
      <dgm:prSet presAssocID="{6E4BDE87-1DF9-43FE-999B-8F5CADD978A3}" presName="vert1" presStyleCnt="0"/>
      <dgm:spPr/>
    </dgm:pt>
  </dgm:ptLst>
  <dgm:cxnLst>
    <dgm:cxn modelId="{5C696F15-1B9E-4871-AE08-D68D920CE33B}" type="presOf" srcId="{5FF96120-FD76-4F0D-8E97-0A06D92BF634}" destId="{48C8943C-34E3-4E67-AC77-0E50B6EB37C4}" srcOrd="0" destOrd="0" presId="urn:microsoft.com/office/officeart/2008/layout/LinedList"/>
    <dgm:cxn modelId="{C534C719-2586-4BA9-82D6-E3A0335742FA}" type="presOf" srcId="{2C694CAA-9E22-4E8F-8959-8E1BE8474FAA}" destId="{05B56A64-C47B-42BD-8F30-13C9D847CA42}" srcOrd="0" destOrd="0" presId="urn:microsoft.com/office/officeart/2008/layout/LinedList"/>
    <dgm:cxn modelId="{28A36520-EB91-4B57-9CAC-B89582D37477}" srcId="{46D3D90D-A342-480B-A6D3-2DF4EC5F160C}" destId="{88DD4D54-E440-4434-8382-830C73394C1F}" srcOrd="4" destOrd="0" parTransId="{A767D318-6E69-49CF-B437-216DC46B009D}" sibTransId="{E58C2F17-2321-490E-BCCD-E9CA9EE9F57D}"/>
    <dgm:cxn modelId="{5FDC7B22-D052-42D6-BFAA-AA6450121FB6}" srcId="{46D3D90D-A342-480B-A6D3-2DF4EC5F160C}" destId="{FC938859-B292-4E37-A25F-FAD8798AB693}" srcOrd="1" destOrd="0" parTransId="{80B52310-32A7-4271-BAA7-9FB58318DA20}" sibTransId="{8C2470C0-38C1-4B66-B770-4D7DC973C4AD}"/>
    <dgm:cxn modelId="{E4B23925-9655-4DDA-824B-771CE27A45DC}" type="presOf" srcId="{1F21BA82-B54F-4DB1-9D83-78981AE6D139}" destId="{E5336F15-DB9B-4B65-8E26-7275E645ECED}" srcOrd="0" destOrd="0" presId="urn:microsoft.com/office/officeart/2008/layout/LinedList"/>
    <dgm:cxn modelId="{AB2ADD2A-F8DF-4DC9-8CFD-F4A763848DC0}" srcId="{46D3D90D-A342-480B-A6D3-2DF4EC5F160C}" destId="{5FF96120-FD76-4F0D-8E97-0A06D92BF634}" srcOrd="5" destOrd="0" parTransId="{100D0845-3421-4943-86AC-34B86F0D583A}" sibTransId="{1A928A6C-CA14-4DFD-9CEF-23AC46CFC66B}"/>
    <dgm:cxn modelId="{C5E07C2B-B23C-413A-B724-BBAAE46ECD76}" srcId="{46D3D90D-A342-480B-A6D3-2DF4EC5F160C}" destId="{C895233C-3775-4E81-BC50-BC128983B7D0}" srcOrd="2" destOrd="0" parTransId="{F6E1206D-24EA-4165-A321-50094C7D68A8}" sibTransId="{2CFEADE2-A599-4F21-B5F6-C7718CA89ADA}"/>
    <dgm:cxn modelId="{6812C33E-A1C0-471B-A78B-01DB01959426}" type="presOf" srcId="{6E4BDE87-1DF9-43FE-999B-8F5CADD978A3}" destId="{75439D49-3B40-4458-BE6C-0B71F5D16F0C}" srcOrd="0" destOrd="0" presId="urn:microsoft.com/office/officeart/2008/layout/LinedList"/>
    <dgm:cxn modelId="{C3737163-E9AD-45D8-BCDA-88AB29ABB6CC}" srcId="{46D3D90D-A342-480B-A6D3-2DF4EC5F160C}" destId="{F9B3D282-9362-4B1B-95BD-6F0DC8102C06}" srcOrd="3" destOrd="0" parTransId="{95FA1347-96BE-45CF-8F73-AA7DED9618EE}" sibTransId="{BD0051E8-5200-4AEF-9297-0BA354F206E0}"/>
    <dgm:cxn modelId="{8CB22067-886A-4524-B960-842366CFC376}" type="presOf" srcId="{FC938859-B292-4E37-A25F-FAD8798AB693}" destId="{B9DBE0BC-A77E-4195-8529-32FC9EE472CE}" srcOrd="0" destOrd="0" presId="urn:microsoft.com/office/officeart/2008/layout/LinedList"/>
    <dgm:cxn modelId="{5473C778-7D35-4A5A-A071-7B915F520EC7}" type="presOf" srcId="{88DD4D54-E440-4434-8382-830C73394C1F}" destId="{FA16AEBA-4AC7-417F-9832-46864E74BA1A}" srcOrd="0" destOrd="0" presId="urn:microsoft.com/office/officeart/2008/layout/LinedList"/>
    <dgm:cxn modelId="{74F14459-0935-483E-A336-02CE4DA8B54C}" srcId="{46D3D90D-A342-480B-A6D3-2DF4EC5F160C}" destId="{2C694CAA-9E22-4E8F-8959-8E1BE8474FAA}" srcOrd="0" destOrd="0" parTransId="{CF4907EF-B832-40E0-9748-AF03B1A429EE}" sibTransId="{843E6441-4D79-4FD7-A312-EF3AD079AAC7}"/>
    <dgm:cxn modelId="{50CA399C-6544-4AAA-A26F-B8AF8FEF7F0E}" type="presOf" srcId="{55239E94-87F0-4137-A46C-66792A9BFF41}" destId="{4DD51641-6FE8-405A-A3F4-1AD547B47ABC}" srcOrd="0" destOrd="0" presId="urn:microsoft.com/office/officeart/2008/layout/LinedList"/>
    <dgm:cxn modelId="{AE07A8A5-D8F4-4512-A5A0-8B3D0F840F16}" srcId="{46D3D90D-A342-480B-A6D3-2DF4EC5F160C}" destId="{1F21BA82-B54F-4DB1-9D83-78981AE6D139}" srcOrd="6" destOrd="0" parTransId="{E1D47BFD-43F8-4AF2-BBE4-43D305E1E573}" sibTransId="{81B6607A-0BFC-4B8E-9C64-38F4B87F194E}"/>
    <dgm:cxn modelId="{299FD3AC-DBAC-4777-BA17-71E9023D1368}" type="presOf" srcId="{C895233C-3775-4E81-BC50-BC128983B7D0}" destId="{C2716358-1D8A-43E4-AA39-DD9E89CC1530}" srcOrd="0" destOrd="0" presId="urn:microsoft.com/office/officeart/2008/layout/LinedList"/>
    <dgm:cxn modelId="{96512CAE-E400-48ED-B1AA-DE7B6FB5DFC5}" srcId="{46D3D90D-A342-480B-A6D3-2DF4EC5F160C}" destId="{55239E94-87F0-4137-A46C-66792A9BFF41}" srcOrd="8" destOrd="0" parTransId="{02C38717-C3AC-47C3-8BD5-074F10B76630}" sibTransId="{75F6C2B1-A5EB-47A7-A5BD-FC13C34C9CE1}"/>
    <dgm:cxn modelId="{85F7EDB4-5B11-4A7B-B717-FCE8E71456D4}" srcId="{46D3D90D-A342-480B-A6D3-2DF4EC5F160C}" destId="{6E4BDE87-1DF9-43FE-999B-8F5CADD978A3}" srcOrd="9" destOrd="0" parTransId="{1DA5BC79-84A1-4953-98E1-6EFF590B4FB9}" sibTransId="{02DDD30F-2BE9-4EB2-8B01-4BDCF6E017FC}"/>
    <dgm:cxn modelId="{173F81BB-F474-4508-B707-B91A4FD9ACD0}" type="presOf" srcId="{F9B3D282-9362-4B1B-95BD-6F0DC8102C06}" destId="{16884225-2D9B-4C70-9A82-8340F4D419F8}" srcOrd="0" destOrd="0" presId="urn:microsoft.com/office/officeart/2008/layout/LinedList"/>
    <dgm:cxn modelId="{9C88CAC5-5BBC-46EA-BBC1-D50CB3248B42}" srcId="{46D3D90D-A342-480B-A6D3-2DF4EC5F160C}" destId="{ACD9288E-475E-45BD-AEC9-DA4B0E6B1A8E}" srcOrd="7" destOrd="0" parTransId="{1F1C52DB-785A-46CB-9B88-A06081F5C567}" sibTransId="{ACF067E7-3180-45CC-A86F-F0EDA1CC1DAC}"/>
    <dgm:cxn modelId="{853F18EB-7790-4CBC-BEEC-29E9AF8A143A}" type="presOf" srcId="{ACD9288E-475E-45BD-AEC9-DA4B0E6B1A8E}" destId="{0006762A-60BF-4597-894A-FD82C451C014}" srcOrd="0" destOrd="0" presId="urn:microsoft.com/office/officeart/2008/layout/LinedList"/>
    <dgm:cxn modelId="{DCB183EC-DB4A-41FC-8ABF-EDFF92BC4C6B}" type="presOf" srcId="{46D3D90D-A342-480B-A6D3-2DF4EC5F160C}" destId="{3C7D1C04-8440-45C2-90D4-FB09E9B914FA}" srcOrd="0" destOrd="0" presId="urn:microsoft.com/office/officeart/2008/layout/LinedList"/>
    <dgm:cxn modelId="{DBCAA616-95DD-4E22-9C34-7EE31DE3EFD5}" type="presParOf" srcId="{3C7D1C04-8440-45C2-90D4-FB09E9B914FA}" destId="{E1C68531-2389-4396-B434-0DF09F73DDA4}" srcOrd="0" destOrd="0" presId="urn:microsoft.com/office/officeart/2008/layout/LinedList"/>
    <dgm:cxn modelId="{0E29AA55-1BAD-4E27-ACA8-42E6BD5A7744}" type="presParOf" srcId="{3C7D1C04-8440-45C2-90D4-FB09E9B914FA}" destId="{9CDE4D4E-F112-4836-8B99-321857474C70}" srcOrd="1" destOrd="0" presId="urn:microsoft.com/office/officeart/2008/layout/LinedList"/>
    <dgm:cxn modelId="{2776407C-2274-422B-B17D-0587A4CF0EC1}" type="presParOf" srcId="{9CDE4D4E-F112-4836-8B99-321857474C70}" destId="{05B56A64-C47B-42BD-8F30-13C9D847CA42}" srcOrd="0" destOrd="0" presId="urn:microsoft.com/office/officeart/2008/layout/LinedList"/>
    <dgm:cxn modelId="{E2A22A94-3E94-4778-9641-19EF040E1638}" type="presParOf" srcId="{9CDE4D4E-F112-4836-8B99-321857474C70}" destId="{04713BE9-75AD-4F87-A4C0-1B4DC87D5B44}" srcOrd="1" destOrd="0" presId="urn:microsoft.com/office/officeart/2008/layout/LinedList"/>
    <dgm:cxn modelId="{37AFA920-C843-4C61-AA28-98EBF6101EED}" type="presParOf" srcId="{3C7D1C04-8440-45C2-90D4-FB09E9B914FA}" destId="{84E0DF5A-B340-4F06-9CA9-8DD0C0B5BDB8}" srcOrd="2" destOrd="0" presId="urn:microsoft.com/office/officeart/2008/layout/LinedList"/>
    <dgm:cxn modelId="{C09B2363-2517-4D8E-87A7-02398CC70BB6}" type="presParOf" srcId="{3C7D1C04-8440-45C2-90D4-FB09E9B914FA}" destId="{8D9DEA5C-6308-481A-9B1E-9B74381DD824}" srcOrd="3" destOrd="0" presId="urn:microsoft.com/office/officeart/2008/layout/LinedList"/>
    <dgm:cxn modelId="{18EF5160-537B-4806-B310-7B52FE53C3FD}" type="presParOf" srcId="{8D9DEA5C-6308-481A-9B1E-9B74381DD824}" destId="{B9DBE0BC-A77E-4195-8529-32FC9EE472CE}" srcOrd="0" destOrd="0" presId="urn:microsoft.com/office/officeart/2008/layout/LinedList"/>
    <dgm:cxn modelId="{0B5AFAA9-D943-4A13-8FD4-2C116D065DE7}" type="presParOf" srcId="{8D9DEA5C-6308-481A-9B1E-9B74381DD824}" destId="{2A11719A-B8AE-4B53-B959-51E3957FB00C}" srcOrd="1" destOrd="0" presId="urn:microsoft.com/office/officeart/2008/layout/LinedList"/>
    <dgm:cxn modelId="{73EC6BC6-0A1E-40E9-A93C-38A197834277}" type="presParOf" srcId="{3C7D1C04-8440-45C2-90D4-FB09E9B914FA}" destId="{7E6ED9EE-377B-45F2-B830-3B05739A511B}" srcOrd="4" destOrd="0" presId="urn:microsoft.com/office/officeart/2008/layout/LinedList"/>
    <dgm:cxn modelId="{15B718F2-830F-4302-BB36-552217B76024}" type="presParOf" srcId="{3C7D1C04-8440-45C2-90D4-FB09E9B914FA}" destId="{4470A8D0-959B-4B2B-A845-1C2DB95FB3ED}" srcOrd="5" destOrd="0" presId="urn:microsoft.com/office/officeart/2008/layout/LinedList"/>
    <dgm:cxn modelId="{7FA0AC65-E8B2-4243-B60E-F826FB0DB7CE}" type="presParOf" srcId="{4470A8D0-959B-4B2B-A845-1C2DB95FB3ED}" destId="{C2716358-1D8A-43E4-AA39-DD9E89CC1530}" srcOrd="0" destOrd="0" presId="urn:microsoft.com/office/officeart/2008/layout/LinedList"/>
    <dgm:cxn modelId="{4DBF3BB8-AB1B-4116-8D85-52864EFE3E6A}" type="presParOf" srcId="{4470A8D0-959B-4B2B-A845-1C2DB95FB3ED}" destId="{5F571687-9BC3-406B-B6AE-70545B9FCCF7}" srcOrd="1" destOrd="0" presId="urn:microsoft.com/office/officeart/2008/layout/LinedList"/>
    <dgm:cxn modelId="{3FC156B2-EBA8-4ACE-AEF2-7F29D07391AD}" type="presParOf" srcId="{3C7D1C04-8440-45C2-90D4-FB09E9B914FA}" destId="{1C29694A-63EA-43B8-85D1-7FF930F6F30A}" srcOrd="6" destOrd="0" presId="urn:microsoft.com/office/officeart/2008/layout/LinedList"/>
    <dgm:cxn modelId="{9434E2AF-2D2B-4E2D-B389-304002D1416E}" type="presParOf" srcId="{3C7D1C04-8440-45C2-90D4-FB09E9B914FA}" destId="{AC55DEF6-5616-4B14-AF81-220499B40B75}" srcOrd="7" destOrd="0" presId="urn:microsoft.com/office/officeart/2008/layout/LinedList"/>
    <dgm:cxn modelId="{DF4B5B52-EAEA-4665-AE7B-C2ED67C90C7A}" type="presParOf" srcId="{AC55DEF6-5616-4B14-AF81-220499B40B75}" destId="{16884225-2D9B-4C70-9A82-8340F4D419F8}" srcOrd="0" destOrd="0" presId="urn:microsoft.com/office/officeart/2008/layout/LinedList"/>
    <dgm:cxn modelId="{3FD86F80-7C8E-4B99-952F-51D18E3A3B26}" type="presParOf" srcId="{AC55DEF6-5616-4B14-AF81-220499B40B75}" destId="{F43EF464-5C49-49EA-A48A-998120BCFAB6}" srcOrd="1" destOrd="0" presId="urn:microsoft.com/office/officeart/2008/layout/LinedList"/>
    <dgm:cxn modelId="{F760F574-1796-415D-B166-CCD253F294C6}" type="presParOf" srcId="{3C7D1C04-8440-45C2-90D4-FB09E9B914FA}" destId="{7DA02E9B-E503-4CFB-8469-5F2DA9C3123D}" srcOrd="8" destOrd="0" presId="urn:microsoft.com/office/officeart/2008/layout/LinedList"/>
    <dgm:cxn modelId="{E03A192F-84BC-43D9-876E-FFD861316987}" type="presParOf" srcId="{3C7D1C04-8440-45C2-90D4-FB09E9B914FA}" destId="{BA6CB7A5-D1A2-4B3B-BC0E-1A1990D44301}" srcOrd="9" destOrd="0" presId="urn:microsoft.com/office/officeart/2008/layout/LinedList"/>
    <dgm:cxn modelId="{24768D89-98C0-4101-BBDD-E351A1CFFEEF}" type="presParOf" srcId="{BA6CB7A5-D1A2-4B3B-BC0E-1A1990D44301}" destId="{FA16AEBA-4AC7-417F-9832-46864E74BA1A}" srcOrd="0" destOrd="0" presId="urn:microsoft.com/office/officeart/2008/layout/LinedList"/>
    <dgm:cxn modelId="{DD545EE1-2DFB-406A-B894-07AB96DF8DC1}" type="presParOf" srcId="{BA6CB7A5-D1A2-4B3B-BC0E-1A1990D44301}" destId="{D34752AF-7EBB-4AEF-8E35-FF5373F5DBDC}" srcOrd="1" destOrd="0" presId="urn:microsoft.com/office/officeart/2008/layout/LinedList"/>
    <dgm:cxn modelId="{4D2AE510-12A6-4030-9D8B-467CDA3EBB6A}" type="presParOf" srcId="{3C7D1C04-8440-45C2-90D4-FB09E9B914FA}" destId="{6EE1A6E6-A568-43F6-9177-15FEC31E0436}" srcOrd="10" destOrd="0" presId="urn:microsoft.com/office/officeart/2008/layout/LinedList"/>
    <dgm:cxn modelId="{223A1927-DD4C-49CD-9CAD-82FFBC2A9817}" type="presParOf" srcId="{3C7D1C04-8440-45C2-90D4-FB09E9B914FA}" destId="{9D7F11D7-74F1-4347-AF4A-067E5E62F89D}" srcOrd="11" destOrd="0" presId="urn:microsoft.com/office/officeart/2008/layout/LinedList"/>
    <dgm:cxn modelId="{A368BD57-42FE-42A2-AE2F-B229BB0D2ED5}" type="presParOf" srcId="{9D7F11D7-74F1-4347-AF4A-067E5E62F89D}" destId="{48C8943C-34E3-4E67-AC77-0E50B6EB37C4}" srcOrd="0" destOrd="0" presId="urn:microsoft.com/office/officeart/2008/layout/LinedList"/>
    <dgm:cxn modelId="{1169CF74-635C-4BD0-AF03-76F01F53CCE9}" type="presParOf" srcId="{9D7F11D7-74F1-4347-AF4A-067E5E62F89D}" destId="{DE7BEC42-AC28-4DF1-925C-6AE47812B517}" srcOrd="1" destOrd="0" presId="urn:microsoft.com/office/officeart/2008/layout/LinedList"/>
    <dgm:cxn modelId="{A06AAA04-2653-47FC-99B6-F9B65745F745}" type="presParOf" srcId="{3C7D1C04-8440-45C2-90D4-FB09E9B914FA}" destId="{95246333-15A6-408B-BA2A-2178361D602D}" srcOrd="12" destOrd="0" presId="urn:microsoft.com/office/officeart/2008/layout/LinedList"/>
    <dgm:cxn modelId="{B684CA02-3E3C-4303-B536-A7D8A3903251}" type="presParOf" srcId="{3C7D1C04-8440-45C2-90D4-FB09E9B914FA}" destId="{6F668BA7-5C75-4FE7-A802-634763AAB83B}" srcOrd="13" destOrd="0" presId="urn:microsoft.com/office/officeart/2008/layout/LinedList"/>
    <dgm:cxn modelId="{466E3CB4-130B-409B-A672-880CCE3C79A4}" type="presParOf" srcId="{6F668BA7-5C75-4FE7-A802-634763AAB83B}" destId="{E5336F15-DB9B-4B65-8E26-7275E645ECED}" srcOrd="0" destOrd="0" presId="urn:microsoft.com/office/officeart/2008/layout/LinedList"/>
    <dgm:cxn modelId="{DE739DCC-648A-41F9-A957-449A0E7B8D17}" type="presParOf" srcId="{6F668BA7-5C75-4FE7-A802-634763AAB83B}" destId="{979D09C6-A7C9-46E9-823C-A818BD923228}" srcOrd="1" destOrd="0" presId="urn:microsoft.com/office/officeart/2008/layout/LinedList"/>
    <dgm:cxn modelId="{BA8020A6-DAA1-48C7-A7D6-40263782515A}" type="presParOf" srcId="{3C7D1C04-8440-45C2-90D4-FB09E9B914FA}" destId="{4AAC5CF0-6261-4EC3-BC86-DF389788B9DE}" srcOrd="14" destOrd="0" presId="urn:microsoft.com/office/officeart/2008/layout/LinedList"/>
    <dgm:cxn modelId="{E56ADE4F-65C4-4D97-8411-3425688AD81C}" type="presParOf" srcId="{3C7D1C04-8440-45C2-90D4-FB09E9B914FA}" destId="{A82F8F05-38EC-43A1-B575-62579F50543C}" srcOrd="15" destOrd="0" presId="urn:microsoft.com/office/officeart/2008/layout/LinedList"/>
    <dgm:cxn modelId="{039C05F2-2E71-4EBB-B4EF-A8BD9BB15D5C}" type="presParOf" srcId="{A82F8F05-38EC-43A1-B575-62579F50543C}" destId="{0006762A-60BF-4597-894A-FD82C451C014}" srcOrd="0" destOrd="0" presId="urn:microsoft.com/office/officeart/2008/layout/LinedList"/>
    <dgm:cxn modelId="{E18F8128-C4FB-40C6-BA0E-FC9EE9CA24F8}" type="presParOf" srcId="{A82F8F05-38EC-43A1-B575-62579F50543C}" destId="{6EEAA9E3-4CC7-4E42-A844-080FE67F2F98}" srcOrd="1" destOrd="0" presId="urn:microsoft.com/office/officeart/2008/layout/LinedList"/>
    <dgm:cxn modelId="{11618385-AECA-49E1-96F6-BB8365E69A56}" type="presParOf" srcId="{3C7D1C04-8440-45C2-90D4-FB09E9B914FA}" destId="{F61DA6F5-AC36-48C0-9908-72A86813E858}" srcOrd="16" destOrd="0" presId="urn:microsoft.com/office/officeart/2008/layout/LinedList"/>
    <dgm:cxn modelId="{6928803F-7312-46AB-B1F7-796E6D23F615}" type="presParOf" srcId="{3C7D1C04-8440-45C2-90D4-FB09E9B914FA}" destId="{6C680BCD-4F27-47EF-8BCE-70683AB73D3E}" srcOrd="17" destOrd="0" presId="urn:microsoft.com/office/officeart/2008/layout/LinedList"/>
    <dgm:cxn modelId="{17F668F8-C282-483A-A58A-F4B3EBEB81FC}" type="presParOf" srcId="{6C680BCD-4F27-47EF-8BCE-70683AB73D3E}" destId="{4DD51641-6FE8-405A-A3F4-1AD547B47ABC}" srcOrd="0" destOrd="0" presId="urn:microsoft.com/office/officeart/2008/layout/LinedList"/>
    <dgm:cxn modelId="{C0CA298E-D412-4F6B-965B-7DC1C8DEC57B}" type="presParOf" srcId="{6C680BCD-4F27-47EF-8BCE-70683AB73D3E}" destId="{40CDD8DE-BAD2-4FDC-BBA2-D6ED7582F220}" srcOrd="1" destOrd="0" presId="urn:microsoft.com/office/officeart/2008/layout/LinedList"/>
    <dgm:cxn modelId="{D866AA0F-71C5-4174-89E9-F3D0A4F3C000}" type="presParOf" srcId="{3C7D1C04-8440-45C2-90D4-FB09E9B914FA}" destId="{299CCE74-86C5-473C-A265-7C41A110B4BC}" srcOrd="18" destOrd="0" presId="urn:microsoft.com/office/officeart/2008/layout/LinedList"/>
    <dgm:cxn modelId="{8FD4C88D-9447-4E0A-97BF-7832A16D2269}" type="presParOf" srcId="{3C7D1C04-8440-45C2-90D4-FB09E9B914FA}" destId="{1CB43B82-3086-4E84-BEC3-ED8BC04587FC}" srcOrd="19" destOrd="0" presId="urn:microsoft.com/office/officeart/2008/layout/LinedList"/>
    <dgm:cxn modelId="{B5D32A7F-CB28-4A98-8712-7EE03E11EDAB}" type="presParOf" srcId="{1CB43B82-3086-4E84-BEC3-ED8BC04587FC}" destId="{75439D49-3B40-4458-BE6C-0B71F5D16F0C}" srcOrd="0" destOrd="0" presId="urn:microsoft.com/office/officeart/2008/layout/LinedList"/>
    <dgm:cxn modelId="{1FF44F35-51C9-4288-A1E3-0B3CCD51F5EC}" type="presParOf" srcId="{1CB43B82-3086-4E84-BEC3-ED8BC04587FC}" destId="{DDDBCB72-02A2-489F-A1F5-492A766EF46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37F04B-8930-425D-ADFC-9B9DC32F1EA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7A32DCA-F422-462B-A931-8F1F894FEBBB}">
      <dgm:prSet/>
      <dgm:spPr/>
      <dgm:t>
        <a:bodyPr/>
        <a:lstStyle/>
        <a:p>
          <a:r>
            <a:rPr lang="pt-BR"/>
            <a:t>18.12.40 Antes e durante a movimentação da PEMT, o operador deve manter: </a:t>
          </a:r>
          <a:endParaRPr lang="en-US"/>
        </a:p>
      </dgm:t>
    </dgm:pt>
    <dgm:pt modelId="{67400C54-4580-4A0E-BD2B-DF2F2B97B01B}" type="parTrans" cxnId="{8A6D08A2-0BB5-4D60-9E27-A9F7E8066C18}">
      <dgm:prSet/>
      <dgm:spPr/>
      <dgm:t>
        <a:bodyPr/>
        <a:lstStyle/>
        <a:p>
          <a:endParaRPr lang="en-US"/>
        </a:p>
      </dgm:t>
    </dgm:pt>
    <dgm:pt modelId="{BFB7AB36-D53D-4A1F-8FE8-DE336065C576}" type="sibTrans" cxnId="{8A6D08A2-0BB5-4D60-9E27-A9F7E8066C18}">
      <dgm:prSet/>
      <dgm:spPr/>
      <dgm:t>
        <a:bodyPr/>
        <a:lstStyle/>
        <a:p>
          <a:endParaRPr lang="en-US"/>
        </a:p>
      </dgm:t>
    </dgm:pt>
    <dgm:pt modelId="{C7A59894-B8A1-468A-88CF-0F90E2719048}">
      <dgm:prSet/>
      <dgm:spPr/>
      <dgm:t>
        <a:bodyPr/>
        <a:lstStyle/>
        <a:p>
          <a:r>
            <a:rPr lang="pt-BR"/>
            <a:t>a) visão clara do caminho a ser percorrido; </a:t>
          </a:r>
          <a:endParaRPr lang="en-US"/>
        </a:p>
      </dgm:t>
    </dgm:pt>
    <dgm:pt modelId="{EF1FBB38-029B-4362-9233-CE094DC9A323}" type="parTrans" cxnId="{091FFCA9-493B-4A3B-8602-E05A2004D85C}">
      <dgm:prSet/>
      <dgm:spPr/>
      <dgm:t>
        <a:bodyPr/>
        <a:lstStyle/>
        <a:p>
          <a:endParaRPr lang="en-US"/>
        </a:p>
      </dgm:t>
    </dgm:pt>
    <dgm:pt modelId="{BE00C6AA-DC12-4E5B-93F5-22A217FBBB85}" type="sibTrans" cxnId="{091FFCA9-493B-4A3B-8602-E05A2004D85C}">
      <dgm:prSet/>
      <dgm:spPr/>
      <dgm:t>
        <a:bodyPr/>
        <a:lstStyle/>
        <a:p>
          <a:endParaRPr lang="en-US"/>
        </a:p>
      </dgm:t>
    </dgm:pt>
    <dgm:pt modelId="{D44088E1-367D-4BB1-86B8-625024C7D163}">
      <dgm:prSet/>
      <dgm:spPr/>
      <dgm:t>
        <a:bodyPr/>
        <a:lstStyle/>
        <a:p>
          <a:r>
            <a:rPr lang="pt-BR"/>
            <a:t>b) distância segura de obstáculos, depressões, rampas e outros fatores de risco, conforme </a:t>
          </a:r>
          <a:endParaRPr lang="en-US"/>
        </a:p>
      </dgm:t>
    </dgm:pt>
    <dgm:pt modelId="{49DFF48A-D03E-4E33-B022-CB816F8F0639}" type="parTrans" cxnId="{70E0C1B6-85E0-49B2-96B3-26B73432E407}">
      <dgm:prSet/>
      <dgm:spPr/>
      <dgm:t>
        <a:bodyPr/>
        <a:lstStyle/>
        <a:p>
          <a:endParaRPr lang="en-US"/>
        </a:p>
      </dgm:t>
    </dgm:pt>
    <dgm:pt modelId="{D64D6988-AFFF-4A84-98F6-21642C7E3716}" type="sibTrans" cxnId="{70E0C1B6-85E0-49B2-96B3-26B73432E407}">
      <dgm:prSet/>
      <dgm:spPr/>
      <dgm:t>
        <a:bodyPr/>
        <a:lstStyle/>
        <a:p>
          <a:endParaRPr lang="en-US"/>
        </a:p>
      </dgm:t>
    </dgm:pt>
    <dgm:pt modelId="{C229FF72-6906-4A60-827E-2666BA8BE24C}">
      <dgm:prSet/>
      <dgm:spPr/>
      <dgm:t>
        <a:bodyPr/>
        <a:lstStyle/>
        <a:p>
          <a:r>
            <a:rPr lang="pt-BR"/>
            <a:t>especificado em projeto ou ordem de serviço; </a:t>
          </a:r>
          <a:endParaRPr lang="en-US"/>
        </a:p>
      </dgm:t>
    </dgm:pt>
    <dgm:pt modelId="{4AF793C1-3F84-4292-9D3E-29D5565DEEFA}" type="parTrans" cxnId="{C44DF6A3-1CF7-4601-A139-2A01F2E94FFB}">
      <dgm:prSet/>
      <dgm:spPr/>
      <dgm:t>
        <a:bodyPr/>
        <a:lstStyle/>
        <a:p>
          <a:endParaRPr lang="en-US"/>
        </a:p>
      </dgm:t>
    </dgm:pt>
    <dgm:pt modelId="{20FDF1AF-A285-4A6E-9598-982D90E6FCF7}" type="sibTrans" cxnId="{C44DF6A3-1CF7-4601-A139-2A01F2E94FFB}">
      <dgm:prSet/>
      <dgm:spPr/>
      <dgm:t>
        <a:bodyPr/>
        <a:lstStyle/>
        <a:p>
          <a:endParaRPr lang="en-US"/>
        </a:p>
      </dgm:t>
    </dgm:pt>
    <dgm:pt modelId="{54240B31-47EE-485C-8144-CEC36CEBCDFE}">
      <dgm:prSet/>
      <dgm:spPr/>
      <dgm:t>
        <a:bodyPr/>
        <a:lstStyle/>
        <a:p>
          <a:r>
            <a:rPr lang="pt-BR"/>
            <a:t>c) distância mínima de obstáculos aéreos, conforme especificado em projeto ou ordem de serviço; </a:t>
          </a:r>
          <a:endParaRPr lang="en-US"/>
        </a:p>
      </dgm:t>
    </dgm:pt>
    <dgm:pt modelId="{9BB1CB13-3099-4A94-B75F-AB1D0AB056B3}" type="parTrans" cxnId="{F529E4B6-4A46-45E9-A3C2-741205B3A320}">
      <dgm:prSet/>
      <dgm:spPr/>
      <dgm:t>
        <a:bodyPr/>
        <a:lstStyle/>
        <a:p>
          <a:endParaRPr lang="en-US"/>
        </a:p>
      </dgm:t>
    </dgm:pt>
    <dgm:pt modelId="{E4D3EE68-FEBA-4EA9-8B55-E243F125A2E5}" type="sibTrans" cxnId="{F529E4B6-4A46-45E9-A3C2-741205B3A320}">
      <dgm:prSet/>
      <dgm:spPr/>
      <dgm:t>
        <a:bodyPr/>
        <a:lstStyle/>
        <a:p>
          <a:endParaRPr lang="en-US"/>
        </a:p>
      </dgm:t>
    </dgm:pt>
    <dgm:pt modelId="{E9224024-12CE-441C-BDED-151A6BAB5DEF}">
      <dgm:prSet/>
      <dgm:spPr/>
      <dgm:t>
        <a:bodyPr/>
        <a:lstStyle/>
        <a:p>
          <a:r>
            <a:rPr lang="pt-BR"/>
            <a:t>d) limitação da velocidade de deslocamento da PEMT, observando as condições da superfície, o </a:t>
          </a:r>
          <a:endParaRPr lang="en-US"/>
        </a:p>
      </dgm:t>
    </dgm:pt>
    <dgm:pt modelId="{9D5D0E76-0264-46B1-B9F9-3C93EA2D5A26}" type="parTrans" cxnId="{B9F21A25-38F1-481D-AC4B-7B9BB7708042}">
      <dgm:prSet/>
      <dgm:spPr/>
      <dgm:t>
        <a:bodyPr/>
        <a:lstStyle/>
        <a:p>
          <a:endParaRPr lang="en-US"/>
        </a:p>
      </dgm:t>
    </dgm:pt>
    <dgm:pt modelId="{210707FD-5AEE-4CD3-A5B0-24DD05546BB7}" type="sibTrans" cxnId="{B9F21A25-38F1-481D-AC4B-7B9BB7708042}">
      <dgm:prSet/>
      <dgm:spPr/>
      <dgm:t>
        <a:bodyPr/>
        <a:lstStyle/>
        <a:p>
          <a:endParaRPr lang="en-US"/>
        </a:p>
      </dgm:t>
    </dgm:pt>
    <dgm:pt modelId="{3A2B9942-04D7-4CA5-809A-52BCAFE2BA9F}">
      <dgm:prSet/>
      <dgm:spPr/>
      <dgm:t>
        <a:bodyPr/>
        <a:lstStyle/>
        <a:p>
          <a:r>
            <a:rPr lang="pt-BR"/>
            <a:t>trânsito, a visibilidade, a existência de declives, a localização da equipe e outros fatores de risco </a:t>
          </a:r>
          <a:endParaRPr lang="en-US"/>
        </a:p>
      </dgm:t>
    </dgm:pt>
    <dgm:pt modelId="{F4EEFB92-27E1-40F3-86C4-38AB2C986020}" type="parTrans" cxnId="{71FEC696-3D6A-432F-865A-5FB6804EB37C}">
      <dgm:prSet/>
      <dgm:spPr/>
      <dgm:t>
        <a:bodyPr/>
        <a:lstStyle/>
        <a:p>
          <a:endParaRPr lang="en-US"/>
        </a:p>
      </dgm:t>
    </dgm:pt>
    <dgm:pt modelId="{215EAF68-5725-4302-928E-5B16111058A1}" type="sibTrans" cxnId="{71FEC696-3D6A-432F-865A-5FB6804EB37C}">
      <dgm:prSet/>
      <dgm:spPr/>
      <dgm:t>
        <a:bodyPr/>
        <a:lstStyle/>
        <a:p>
          <a:endParaRPr lang="en-US"/>
        </a:p>
      </dgm:t>
    </dgm:pt>
    <dgm:pt modelId="{857989C5-4E9E-41B6-B1F1-E731DF8A3184}">
      <dgm:prSet/>
      <dgm:spPr/>
      <dgm:t>
        <a:bodyPr/>
        <a:lstStyle/>
        <a:p>
          <a:r>
            <a:rPr lang="pt-BR"/>
            <a:t>de acidente. </a:t>
          </a:r>
          <a:endParaRPr lang="en-US"/>
        </a:p>
      </dgm:t>
    </dgm:pt>
    <dgm:pt modelId="{93AD6905-14CE-4C98-8C34-F9994B37FDB9}" type="parTrans" cxnId="{BA245826-D971-4B9B-8AED-D6E4E2E6C7C2}">
      <dgm:prSet/>
      <dgm:spPr/>
      <dgm:t>
        <a:bodyPr/>
        <a:lstStyle/>
        <a:p>
          <a:endParaRPr lang="en-US"/>
        </a:p>
      </dgm:t>
    </dgm:pt>
    <dgm:pt modelId="{0AA8BA53-B9C0-4A37-A822-6CAB0CC15B73}" type="sibTrans" cxnId="{BA245826-D971-4B9B-8AED-D6E4E2E6C7C2}">
      <dgm:prSet/>
      <dgm:spPr/>
      <dgm:t>
        <a:bodyPr/>
        <a:lstStyle/>
        <a:p>
          <a:endParaRPr lang="en-US"/>
        </a:p>
      </dgm:t>
    </dgm:pt>
    <dgm:pt modelId="{400E49C1-F357-4FFF-A88B-DADC1E958813}" type="pres">
      <dgm:prSet presAssocID="{5737F04B-8930-425D-ADFC-9B9DC32F1EA8}" presName="vert0" presStyleCnt="0">
        <dgm:presLayoutVars>
          <dgm:dir/>
          <dgm:animOne val="branch"/>
          <dgm:animLvl val="lvl"/>
        </dgm:presLayoutVars>
      </dgm:prSet>
      <dgm:spPr/>
    </dgm:pt>
    <dgm:pt modelId="{FBE8355D-7433-4397-91D9-24EAB3FCA6A6}" type="pres">
      <dgm:prSet presAssocID="{47A32DCA-F422-462B-A931-8F1F894FEBBB}" presName="thickLine" presStyleLbl="alignNode1" presStyleIdx="0" presStyleCnt="8"/>
      <dgm:spPr/>
    </dgm:pt>
    <dgm:pt modelId="{83F04DF8-B1FC-48C8-9713-CCFD69A92AFE}" type="pres">
      <dgm:prSet presAssocID="{47A32DCA-F422-462B-A931-8F1F894FEBBB}" presName="horz1" presStyleCnt="0"/>
      <dgm:spPr/>
    </dgm:pt>
    <dgm:pt modelId="{276BE6A4-9588-4348-B656-051C74BB6741}" type="pres">
      <dgm:prSet presAssocID="{47A32DCA-F422-462B-A931-8F1F894FEBBB}" presName="tx1" presStyleLbl="revTx" presStyleIdx="0" presStyleCnt="8"/>
      <dgm:spPr/>
    </dgm:pt>
    <dgm:pt modelId="{CFF14289-7E6A-4FCF-BA93-0B0AF82064C9}" type="pres">
      <dgm:prSet presAssocID="{47A32DCA-F422-462B-A931-8F1F894FEBBB}" presName="vert1" presStyleCnt="0"/>
      <dgm:spPr/>
    </dgm:pt>
    <dgm:pt modelId="{A4C2A767-C0C5-4D33-AD3D-030C130CBB19}" type="pres">
      <dgm:prSet presAssocID="{C7A59894-B8A1-468A-88CF-0F90E2719048}" presName="thickLine" presStyleLbl="alignNode1" presStyleIdx="1" presStyleCnt="8"/>
      <dgm:spPr/>
    </dgm:pt>
    <dgm:pt modelId="{6C013352-AD61-4159-8AFF-CB62472D889A}" type="pres">
      <dgm:prSet presAssocID="{C7A59894-B8A1-468A-88CF-0F90E2719048}" presName="horz1" presStyleCnt="0"/>
      <dgm:spPr/>
    </dgm:pt>
    <dgm:pt modelId="{72BBD3FE-97ED-42EC-9CF4-903D8C424D5E}" type="pres">
      <dgm:prSet presAssocID="{C7A59894-B8A1-468A-88CF-0F90E2719048}" presName="tx1" presStyleLbl="revTx" presStyleIdx="1" presStyleCnt="8"/>
      <dgm:spPr/>
    </dgm:pt>
    <dgm:pt modelId="{0668C1C7-DA26-4657-89AE-BF27E5AA3207}" type="pres">
      <dgm:prSet presAssocID="{C7A59894-B8A1-468A-88CF-0F90E2719048}" presName="vert1" presStyleCnt="0"/>
      <dgm:spPr/>
    </dgm:pt>
    <dgm:pt modelId="{2E4D11B0-F965-4886-B4A2-63ACA48939F8}" type="pres">
      <dgm:prSet presAssocID="{D44088E1-367D-4BB1-86B8-625024C7D163}" presName="thickLine" presStyleLbl="alignNode1" presStyleIdx="2" presStyleCnt="8"/>
      <dgm:spPr/>
    </dgm:pt>
    <dgm:pt modelId="{B61297C7-4C29-4796-8666-D68ADC52E3E1}" type="pres">
      <dgm:prSet presAssocID="{D44088E1-367D-4BB1-86B8-625024C7D163}" presName="horz1" presStyleCnt="0"/>
      <dgm:spPr/>
    </dgm:pt>
    <dgm:pt modelId="{DFBFE0A5-ADD2-44A3-86D5-1A75CABE830F}" type="pres">
      <dgm:prSet presAssocID="{D44088E1-367D-4BB1-86B8-625024C7D163}" presName="tx1" presStyleLbl="revTx" presStyleIdx="2" presStyleCnt="8"/>
      <dgm:spPr/>
    </dgm:pt>
    <dgm:pt modelId="{FBCF4CB6-C9DA-41B1-B260-DC4AC6B0DB72}" type="pres">
      <dgm:prSet presAssocID="{D44088E1-367D-4BB1-86B8-625024C7D163}" presName="vert1" presStyleCnt="0"/>
      <dgm:spPr/>
    </dgm:pt>
    <dgm:pt modelId="{22EAE071-487C-45BF-984E-E8DF0F2B2E60}" type="pres">
      <dgm:prSet presAssocID="{C229FF72-6906-4A60-827E-2666BA8BE24C}" presName="thickLine" presStyleLbl="alignNode1" presStyleIdx="3" presStyleCnt="8"/>
      <dgm:spPr/>
    </dgm:pt>
    <dgm:pt modelId="{5B1BAB4D-901A-4D49-BC8F-419FEA5C2619}" type="pres">
      <dgm:prSet presAssocID="{C229FF72-6906-4A60-827E-2666BA8BE24C}" presName="horz1" presStyleCnt="0"/>
      <dgm:spPr/>
    </dgm:pt>
    <dgm:pt modelId="{7D31A5CD-2ECB-47EF-B8AA-60915A128343}" type="pres">
      <dgm:prSet presAssocID="{C229FF72-6906-4A60-827E-2666BA8BE24C}" presName="tx1" presStyleLbl="revTx" presStyleIdx="3" presStyleCnt="8"/>
      <dgm:spPr/>
    </dgm:pt>
    <dgm:pt modelId="{DDA4632C-2AF3-4E84-94DE-A0857BBE3C3C}" type="pres">
      <dgm:prSet presAssocID="{C229FF72-6906-4A60-827E-2666BA8BE24C}" presName="vert1" presStyleCnt="0"/>
      <dgm:spPr/>
    </dgm:pt>
    <dgm:pt modelId="{7BC09064-3537-4390-941F-A04993593182}" type="pres">
      <dgm:prSet presAssocID="{54240B31-47EE-485C-8144-CEC36CEBCDFE}" presName="thickLine" presStyleLbl="alignNode1" presStyleIdx="4" presStyleCnt="8"/>
      <dgm:spPr/>
    </dgm:pt>
    <dgm:pt modelId="{22601789-847B-4DB3-A510-580EA13AAE06}" type="pres">
      <dgm:prSet presAssocID="{54240B31-47EE-485C-8144-CEC36CEBCDFE}" presName="horz1" presStyleCnt="0"/>
      <dgm:spPr/>
    </dgm:pt>
    <dgm:pt modelId="{5B35BB44-E657-4A30-9013-945128B01397}" type="pres">
      <dgm:prSet presAssocID="{54240B31-47EE-485C-8144-CEC36CEBCDFE}" presName="tx1" presStyleLbl="revTx" presStyleIdx="4" presStyleCnt="8"/>
      <dgm:spPr/>
    </dgm:pt>
    <dgm:pt modelId="{93DA38F6-1654-42CC-94C1-60E03EE0EDD8}" type="pres">
      <dgm:prSet presAssocID="{54240B31-47EE-485C-8144-CEC36CEBCDFE}" presName="vert1" presStyleCnt="0"/>
      <dgm:spPr/>
    </dgm:pt>
    <dgm:pt modelId="{EB9E4CD7-EC86-4050-AE1F-7871A6CC75C8}" type="pres">
      <dgm:prSet presAssocID="{E9224024-12CE-441C-BDED-151A6BAB5DEF}" presName="thickLine" presStyleLbl="alignNode1" presStyleIdx="5" presStyleCnt="8"/>
      <dgm:spPr/>
    </dgm:pt>
    <dgm:pt modelId="{BFA86811-4F3A-4B24-B8D2-C591728E3D99}" type="pres">
      <dgm:prSet presAssocID="{E9224024-12CE-441C-BDED-151A6BAB5DEF}" presName="horz1" presStyleCnt="0"/>
      <dgm:spPr/>
    </dgm:pt>
    <dgm:pt modelId="{8E062A8C-2520-4CC5-95CC-2C300DD73885}" type="pres">
      <dgm:prSet presAssocID="{E9224024-12CE-441C-BDED-151A6BAB5DEF}" presName="tx1" presStyleLbl="revTx" presStyleIdx="5" presStyleCnt="8"/>
      <dgm:spPr/>
    </dgm:pt>
    <dgm:pt modelId="{FA62F9E7-828C-4AA6-978D-7F338AB497D5}" type="pres">
      <dgm:prSet presAssocID="{E9224024-12CE-441C-BDED-151A6BAB5DEF}" presName="vert1" presStyleCnt="0"/>
      <dgm:spPr/>
    </dgm:pt>
    <dgm:pt modelId="{F2819A3D-E737-4F1D-B93D-391AC5D1A443}" type="pres">
      <dgm:prSet presAssocID="{3A2B9942-04D7-4CA5-809A-52BCAFE2BA9F}" presName="thickLine" presStyleLbl="alignNode1" presStyleIdx="6" presStyleCnt="8"/>
      <dgm:spPr/>
    </dgm:pt>
    <dgm:pt modelId="{3845E459-C545-4A05-8BB7-6D674B6F98D2}" type="pres">
      <dgm:prSet presAssocID="{3A2B9942-04D7-4CA5-809A-52BCAFE2BA9F}" presName="horz1" presStyleCnt="0"/>
      <dgm:spPr/>
    </dgm:pt>
    <dgm:pt modelId="{2FB15E97-6828-4CB3-BCC3-0563009716F2}" type="pres">
      <dgm:prSet presAssocID="{3A2B9942-04D7-4CA5-809A-52BCAFE2BA9F}" presName="tx1" presStyleLbl="revTx" presStyleIdx="6" presStyleCnt="8"/>
      <dgm:spPr/>
    </dgm:pt>
    <dgm:pt modelId="{6771FDC8-8D89-472F-B5B4-B9A6C1CC4674}" type="pres">
      <dgm:prSet presAssocID="{3A2B9942-04D7-4CA5-809A-52BCAFE2BA9F}" presName="vert1" presStyleCnt="0"/>
      <dgm:spPr/>
    </dgm:pt>
    <dgm:pt modelId="{D64AB989-764D-4983-9092-8689EDE7080B}" type="pres">
      <dgm:prSet presAssocID="{857989C5-4E9E-41B6-B1F1-E731DF8A3184}" presName="thickLine" presStyleLbl="alignNode1" presStyleIdx="7" presStyleCnt="8"/>
      <dgm:spPr/>
    </dgm:pt>
    <dgm:pt modelId="{BF91387F-2AD4-4AFB-8D41-8F8E2F546C69}" type="pres">
      <dgm:prSet presAssocID="{857989C5-4E9E-41B6-B1F1-E731DF8A3184}" presName="horz1" presStyleCnt="0"/>
      <dgm:spPr/>
    </dgm:pt>
    <dgm:pt modelId="{E4D4F39C-4C86-4F2A-8927-6A228C7A2235}" type="pres">
      <dgm:prSet presAssocID="{857989C5-4E9E-41B6-B1F1-E731DF8A3184}" presName="tx1" presStyleLbl="revTx" presStyleIdx="7" presStyleCnt="8"/>
      <dgm:spPr/>
    </dgm:pt>
    <dgm:pt modelId="{9F8FC525-A412-4188-A715-337F1B01B4F4}" type="pres">
      <dgm:prSet presAssocID="{857989C5-4E9E-41B6-B1F1-E731DF8A3184}" presName="vert1" presStyleCnt="0"/>
      <dgm:spPr/>
    </dgm:pt>
  </dgm:ptLst>
  <dgm:cxnLst>
    <dgm:cxn modelId="{3E5B1F02-E62E-4574-B8BE-6D87A6838BC2}" type="presOf" srcId="{47A32DCA-F422-462B-A931-8F1F894FEBBB}" destId="{276BE6A4-9588-4348-B656-051C74BB6741}" srcOrd="0" destOrd="0" presId="urn:microsoft.com/office/officeart/2008/layout/LinedList"/>
    <dgm:cxn modelId="{73B7DA0C-E011-4203-B9A9-302D24AE195B}" type="presOf" srcId="{5737F04B-8930-425D-ADFC-9B9DC32F1EA8}" destId="{400E49C1-F357-4FFF-A88B-DADC1E958813}" srcOrd="0" destOrd="0" presId="urn:microsoft.com/office/officeart/2008/layout/LinedList"/>
    <dgm:cxn modelId="{BDA99C16-E1EF-4C4C-81E4-88D44B557E79}" type="presOf" srcId="{3A2B9942-04D7-4CA5-809A-52BCAFE2BA9F}" destId="{2FB15E97-6828-4CB3-BCC3-0563009716F2}" srcOrd="0" destOrd="0" presId="urn:microsoft.com/office/officeart/2008/layout/LinedList"/>
    <dgm:cxn modelId="{6C3D731F-63C1-48F8-A270-4E263A4034EB}" type="presOf" srcId="{54240B31-47EE-485C-8144-CEC36CEBCDFE}" destId="{5B35BB44-E657-4A30-9013-945128B01397}" srcOrd="0" destOrd="0" presId="urn:microsoft.com/office/officeart/2008/layout/LinedList"/>
    <dgm:cxn modelId="{B9F21A25-38F1-481D-AC4B-7B9BB7708042}" srcId="{5737F04B-8930-425D-ADFC-9B9DC32F1EA8}" destId="{E9224024-12CE-441C-BDED-151A6BAB5DEF}" srcOrd="5" destOrd="0" parTransId="{9D5D0E76-0264-46B1-B9F9-3C93EA2D5A26}" sibTransId="{210707FD-5AEE-4CD3-A5B0-24DD05546BB7}"/>
    <dgm:cxn modelId="{BA245826-D971-4B9B-8AED-D6E4E2E6C7C2}" srcId="{5737F04B-8930-425D-ADFC-9B9DC32F1EA8}" destId="{857989C5-4E9E-41B6-B1F1-E731DF8A3184}" srcOrd="7" destOrd="0" parTransId="{93AD6905-14CE-4C98-8C34-F9994B37FDB9}" sibTransId="{0AA8BA53-B9C0-4A37-A822-6CAB0CC15B73}"/>
    <dgm:cxn modelId="{59799F72-9451-4591-8892-C1D379C6E987}" type="presOf" srcId="{E9224024-12CE-441C-BDED-151A6BAB5DEF}" destId="{8E062A8C-2520-4CC5-95CC-2C300DD73885}" srcOrd="0" destOrd="0" presId="urn:microsoft.com/office/officeart/2008/layout/LinedList"/>
    <dgm:cxn modelId="{71FEC696-3D6A-432F-865A-5FB6804EB37C}" srcId="{5737F04B-8930-425D-ADFC-9B9DC32F1EA8}" destId="{3A2B9942-04D7-4CA5-809A-52BCAFE2BA9F}" srcOrd="6" destOrd="0" parTransId="{F4EEFB92-27E1-40F3-86C4-38AB2C986020}" sibTransId="{215EAF68-5725-4302-928E-5B16111058A1}"/>
    <dgm:cxn modelId="{8A6D08A2-0BB5-4D60-9E27-A9F7E8066C18}" srcId="{5737F04B-8930-425D-ADFC-9B9DC32F1EA8}" destId="{47A32DCA-F422-462B-A931-8F1F894FEBBB}" srcOrd="0" destOrd="0" parTransId="{67400C54-4580-4A0E-BD2B-DF2F2B97B01B}" sibTransId="{BFB7AB36-D53D-4A1F-8FE8-DE336065C576}"/>
    <dgm:cxn modelId="{C44DF6A3-1CF7-4601-A139-2A01F2E94FFB}" srcId="{5737F04B-8930-425D-ADFC-9B9DC32F1EA8}" destId="{C229FF72-6906-4A60-827E-2666BA8BE24C}" srcOrd="3" destOrd="0" parTransId="{4AF793C1-3F84-4292-9D3E-29D5565DEEFA}" sibTransId="{20FDF1AF-A285-4A6E-9598-982D90E6FCF7}"/>
    <dgm:cxn modelId="{B835FFA7-8530-4559-A5D8-DFD0554A2496}" type="presOf" srcId="{C229FF72-6906-4A60-827E-2666BA8BE24C}" destId="{7D31A5CD-2ECB-47EF-B8AA-60915A128343}" srcOrd="0" destOrd="0" presId="urn:microsoft.com/office/officeart/2008/layout/LinedList"/>
    <dgm:cxn modelId="{091FFCA9-493B-4A3B-8602-E05A2004D85C}" srcId="{5737F04B-8930-425D-ADFC-9B9DC32F1EA8}" destId="{C7A59894-B8A1-468A-88CF-0F90E2719048}" srcOrd="1" destOrd="0" parTransId="{EF1FBB38-029B-4362-9233-CE094DC9A323}" sibTransId="{BE00C6AA-DC12-4E5B-93F5-22A217FBBB85}"/>
    <dgm:cxn modelId="{70E0C1B6-85E0-49B2-96B3-26B73432E407}" srcId="{5737F04B-8930-425D-ADFC-9B9DC32F1EA8}" destId="{D44088E1-367D-4BB1-86B8-625024C7D163}" srcOrd="2" destOrd="0" parTransId="{49DFF48A-D03E-4E33-B022-CB816F8F0639}" sibTransId="{D64D6988-AFFF-4A84-98F6-21642C7E3716}"/>
    <dgm:cxn modelId="{F529E4B6-4A46-45E9-A3C2-741205B3A320}" srcId="{5737F04B-8930-425D-ADFC-9B9DC32F1EA8}" destId="{54240B31-47EE-485C-8144-CEC36CEBCDFE}" srcOrd="4" destOrd="0" parTransId="{9BB1CB13-3099-4A94-B75F-AB1D0AB056B3}" sibTransId="{E4D3EE68-FEBA-4EA9-8B55-E243F125A2E5}"/>
    <dgm:cxn modelId="{B8916DD1-8C7B-42E7-9040-A483EECAB0DE}" type="presOf" srcId="{857989C5-4E9E-41B6-B1F1-E731DF8A3184}" destId="{E4D4F39C-4C86-4F2A-8927-6A228C7A2235}" srcOrd="0" destOrd="0" presId="urn:microsoft.com/office/officeart/2008/layout/LinedList"/>
    <dgm:cxn modelId="{B626D1D4-1B5C-4A8D-9B97-997C3912F1E2}" type="presOf" srcId="{C7A59894-B8A1-468A-88CF-0F90E2719048}" destId="{72BBD3FE-97ED-42EC-9CF4-903D8C424D5E}" srcOrd="0" destOrd="0" presId="urn:microsoft.com/office/officeart/2008/layout/LinedList"/>
    <dgm:cxn modelId="{5A1314ED-E302-4ECA-BEC0-5D01C1FE24E1}" type="presOf" srcId="{D44088E1-367D-4BB1-86B8-625024C7D163}" destId="{DFBFE0A5-ADD2-44A3-86D5-1A75CABE830F}" srcOrd="0" destOrd="0" presId="urn:microsoft.com/office/officeart/2008/layout/LinedList"/>
    <dgm:cxn modelId="{978075BB-D89B-447E-B22C-F3987AD443E6}" type="presParOf" srcId="{400E49C1-F357-4FFF-A88B-DADC1E958813}" destId="{FBE8355D-7433-4397-91D9-24EAB3FCA6A6}" srcOrd="0" destOrd="0" presId="urn:microsoft.com/office/officeart/2008/layout/LinedList"/>
    <dgm:cxn modelId="{3F45EF8D-C9B4-45F2-A75A-DFDFD921C94F}" type="presParOf" srcId="{400E49C1-F357-4FFF-A88B-DADC1E958813}" destId="{83F04DF8-B1FC-48C8-9713-CCFD69A92AFE}" srcOrd="1" destOrd="0" presId="urn:microsoft.com/office/officeart/2008/layout/LinedList"/>
    <dgm:cxn modelId="{2C8C1C39-FACB-49F5-A5D6-F1345B0AB341}" type="presParOf" srcId="{83F04DF8-B1FC-48C8-9713-CCFD69A92AFE}" destId="{276BE6A4-9588-4348-B656-051C74BB6741}" srcOrd="0" destOrd="0" presId="urn:microsoft.com/office/officeart/2008/layout/LinedList"/>
    <dgm:cxn modelId="{DC123703-BDE4-488E-A10C-C59539EF3001}" type="presParOf" srcId="{83F04DF8-B1FC-48C8-9713-CCFD69A92AFE}" destId="{CFF14289-7E6A-4FCF-BA93-0B0AF82064C9}" srcOrd="1" destOrd="0" presId="urn:microsoft.com/office/officeart/2008/layout/LinedList"/>
    <dgm:cxn modelId="{1148AB5C-2A98-4D9B-8C11-D5C762D2E59D}" type="presParOf" srcId="{400E49C1-F357-4FFF-A88B-DADC1E958813}" destId="{A4C2A767-C0C5-4D33-AD3D-030C130CBB19}" srcOrd="2" destOrd="0" presId="urn:microsoft.com/office/officeart/2008/layout/LinedList"/>
    <dgm:cxn modelId="{9457DD7A-325C-4C84-A318-FF83F4DD92C3}" type="presParOf" srcId="{400E49C1-F357-4FFF-A88B-DADC1E958813}" destId="{6C013352-AD61-4159-8AFF-CB62472D889A}" srcOrd="3" destOrd="0" presId="urn:microsoft.com/office/officeart/2008/layout/LinedList"/>
    <dgm:cxn modelId="{4E2EFDBB-45EA-4649-B3C7-B17931836B16}" type="presParOf" srcId="{6C013352-AD61-4159-8AFF-CB62472D889A}" destId="{72BBD3FE-97ED-42EC-9CF4-903D8C424D5E}" srcOrd="0" destOrd="0" presId="urn:microsoft.com/office/officeart/2008/layout/LinedList"/>
    <dgm:cxn modelId="{B59410E9-3E85-4577-825B-20DD89EB4905}" type="presParOf" srcId="{6C013352-AD61-4159-8AFF-CB62472D889A}" destId="{0668C1C7-DA26-4657-89AE-BF27E5AA3207}" srcOrd="1" destOrd="0" presId="urn:microsoft.com/office/officeart/2008/layout/LinedList"/>
    <dgm:cxn modelId="{EFF72F42-F06A-48FA-8DAA-5C1757CCFD26}" type="presParOf" srcId="{400E49C1-F357-4FFF-A88B-DADC1E958813}" destId="{2E4D11B0-F965-4886-B4A2-63ACA48939F8}" srcOrd="4" destOrd="0" presId="urn:microsoft.com/office/officeart/2008/layout/LinedList"/>
    <dgm:cxn modelId="{5D98097F-98F9-4FB3-B5DA-F5BCA57BAC1C}" type="presParOf" srcId="{400E49C1-F357-4FFF-A88B-DADC1E958813}" destId="{B61297C7-4C29-4796-8666-D68ADC52E3E1}" srcOrd="5" destOrd="0" presId="urn:microsoft.com/office/officeart/2008/layout/LinedList"/>
    <dgm:cxn modelId="{720FFB42-7092-4F0B-8F35-D2D383291210}" type="presParOf" srcId="{B61297C7-4C29-4796-8666-D68ADC52E3E1}" destId="{DFBFE0A5-ADD2-44A3-86D5-1A75CABE830F}" srcOrd="0" destOrd="0" presId="urn:microsoft.com/office/officeart/2008/layout/LinedList"/>
    <dgm:cxn modelId="{48A468E1-079A-4F15-BAC7-D8FBC42D54CE}" type="presParOf" srcId="{B61297C7-4C29-4796-8666-D68ADC52E3E1}" destId="{FBCF4CB6-C9DA-41B1-B260-DC4AC6B0DB72}" srcOrd="1" destOrd="0" presId="urn:microsoft.com/office/officeart/2008/layout/LinedList"/>
    <dgm:cxn modelId="{8FA36325-010F-4285-AA70-029359E3D5B9}" type="presParOf" srcId="{400E49C1-F357-4FFF-A88B-DADC1E958813}" destId="{22EAE071-487C-45BF-984E-E8DF0F2B2E60}" srcOrd="6" destOrd="0" presId="urn:microsoft.com/office/officeart/2008/layout/LinedList"/>
    <dgm:cxn modelId="{F6D86A14-25CB-4A64-BF81-60E16A910902}" type="presParOf" srcId="{400E49C1-F357-4FFF-A88B-DADC1E958813}" destId="{5B1BAB4D-901A-4D49-BC8F-419FEA5C2619}" srcOrd="7" destOrd="0" presId="urn:microsoft.com/office/officeart/2008/layout/LinedList"/>
    <dgm:cxn modelId="{2B93D9ED-0E71-40BA-A571-76E39799E90A}" type="presParOf" srcId="{5B1BAB4D-901A-4D49-BC8F-419FEA5C2619}" destId="{7D31A5CD-2ECB-47EF-B8AA-60915A128343}" srcOrd="0" destOrd="0" presId="urn:microsoft.com/office/officeart/2008/layout/LinedList"/>
    <dgm:cxn modelId="{7ADA2DE9-2D79-4164-AD65-15D8CAD8C01A}" type="presParOf" srcId="{5B1BAB4D-901A-4D49-BC8F-419FEA5C2619}" destId="{DDA4632C-2AF3-4E84-94DE-A0857BBE3C3C}" srcOrd="1" destOrd="0" presId="urn:microsoft.com/office/officeart/2008/layout/LinedList"/>
    <dgm:cxn modelId="{86D3F735-6212-43CB-BF93-C41BE7AEFB5A}" type="presParOf" srcId="{400E49C1-F357-4FFF-A88B-DADC1E958813}" destId="{7BC09064-3537-4390-941F-A04993593182}" srcOrd="8" destOrd="0" presId="urn:microsoft.com/office/officeart/2008/layout/LinedList"/>
    <dgm:cxn modelId="{98CF6C42-DE76-4F46-91B6-94457A90803E}" type="presParOf" srcId="{400E49C1-F357-4FFF-A88B-DADC1E958813}" destId="{22601789-847B-4DB3-A510-580EA13AAE06}" srcOrd="9" destOrd="0" presId="urn:microsoft.com/office/officeart/2008/layout/LinedList"/>
    <dgm:cxn modelId="{E43C9E15-4C6C-47AE-B73A-45668B1C8BEC}" type="presParOf" srcId="{22601789-847B-4DB3-A510-580EA13AAE06}" destId="{5B35BB44-E657-4A30-9013-945128B01397}" srcOrd="0" destOrd="0" presId="urn:microsoft.com/office/officeart/2008/layout/LinedList"/>
    <dgm:cxn modelId="{6A8CD302-3856-4497-BDA6-6C12CEA246CD}" type="presParOf" srcId="{22601789-847B-4DB3-A510-580EA13AAE06}" destId="{93DA38F6-1654-42CC-94C1-60E03EE0EDD8}" srcOrd="1" destOrd="0" presId="urn:microsoft.com/office/officeart/2008/layout/LinedList"/>
    <dgm:cxn modelId="{8B62E289-AAC0-453C-AC30-9B060DB39084}" type="presParOf" srcId="{400E49C1-F357-4FFF-A88B-DADC1E958813}" destId="{EB9E4CD7-EC86-4050-AE1F-7871A6CC75C8}" srcOrd="10" destOrd="0" presId="urn:microsoft.com/office/officeart/2008/layout/LinedList"/>
    <dgm:cxn modelId="{DC6401E9-1D23-41B9-9505-5E5F1641AAA1}" type="presParOf" srcId="{400E49C1-F357-4FFF-A88B-DADC1E958813}" destId="{BFA86811-4F3A-4B24-B8D2-C591728E3D99}" srcOrd="11" destOrd="0" presId="urn:microsoft.com/office/officeart/2008/layout/LinedList"/>
    <dgm:cxn modelId="{AE1F4C0B-7058-46AC-80B2-41C76B855EEF}" type="presParOf" srcId="{BFA86811-4F3A-4B24-B8D2-C591728E3D99}" destId="{8E062A8C-2520-4CC5-95CC-2C300DD73885}" srcOrd="0" destOrd="0" presId="urn:microsoft.com/office/officeart/2008/layout/LinedList"/>
    <dgm:cxn modelId="{668993EE-A0ED-49DA-A44E-E3027C579FD3}" type="presParOf" srcId="{BFA86811-4F3A-4B24-B8D2-C591728E3D99}" destId="{FA62F9E7-828C-4AA6-978D-7F338AB497D5}" srcOrd="1" destOrd="0" presId="urn:microsoft.com/office/officeart/2008/layout/LinedList"/>
    <dgm:cxn modelId="{E58BC53D-653D-4A35-BB16-8F8101232A64}" type="presParOf" srcId="{400E49C1-F357-4FFF-A88B-DADC1E958813}" destId="{F2819A3D-E737-4F1D-B93D-391AC5D1A443}" srcOrd="12" destOrd="0" presId="urn:microsoft.com/office/officeart/2008/layout/LinedList"/>
    <dgm:cxn modelId="{BB604EB2-598A-4B34-9AFC-8FC8E0A7AEBB}" type="presParOf" srcId="{400E49C1-F357-4FFF-A88B-DADC1E958813}" destId="{3845E459-C545-4A05-8BB7-6D674B6F98D2}" srcOrd="13" destOrd="0" presId="urn:microsoft.com/office/officeart/2008/layout/LinedList"/>
    <dgm:cxn modelId="{A8739D06-7402-4BED-A7B2-8AA39DAC2E0A}" type="presParOf" srcId="{3845E459-C545-4A05-8BB7-6D674B6F98D2}" destId="{2FB15E97-6828-4CB3-BCC3-0563009716F2}" srcOrd="0" destOrd="0" presId="urn:microsoft.com/office/officeart/2008/layout/LinedList"/>
    <dgm:cxn modelId="{7A342E5C-6EDD-4156-B509-189B13FD00F3}" type="presParOf" srcId="{3845E459-C545-4A05-8BB7-6D674B6F98D2}" destId="{6771FDC8-8D89-472F-B5B4-B9A6C1CC4674}" srcOrd="1" destOrd="0" presId="urn:microsoft.com/office/officeart/2008/layout/LinedList"/>
    <dgm:cxn modelId="{7E2165A6-D7C5-4FC6-9B7C-0FBAA108CB4E}" type="presParOf" srcId="{400E49C1-F357-4FFF-A88B-DADC1E958813}" destId="{D64AB989-764D-4983-9092-8689EDE7080B}" srcOrd="14" destOrd="0" presId="urn:microsoft.com/office/officeart/2008/layout/LinedList"/>
    <dgm:cxn modelId="{D721E72D-5A23-4467-B44F-F71B8F0FDFC3}" type="presParOf" srcId="{400E49C1-F357-4FFF-A88B-DADC1E958813}" destId="{BF91387F-2AD4-4AFB-8D41-8F8E2F546C69}" srcOrd="15" destOrd="0" presId="urn:microsoft.com/office/officeart/2008/layout/LinedList"/>
    <dgm:cxn modelId="{6074740B-E6FD-4265-85AC-71DCB287B30A}" type="presParOf" srcId="{BF91387F-2AD4-4AFB-8D41-8F8E2F546C69}" destId="{E4D4F39C-4C86-4F2A-8927-6A228C7A2235}" srcOrd="0" destOrd="0" presId="urn:microsoft.com/office/officeart/2008/layout/LinedList"/>
    <dgm:cxn modelId="{C0EC56AF-580B-4404-9457-B5B14D86C219}" type="presParOf" srcId="{BF91387F-2AD4-4AFB-8D41-8F8E2F546C69}" destId="{9F8FC525-A412-4188-A715-337F1B01B4F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68531-2389-4396-B434-0DF09F73DDA4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B56A64-C47B-42BD-8F30-13C9D847CA42}">
      <dsp:nvSpPr>
        <dsp:cNvPr id="0" name=""/>
        <dsp:cNvSpPr/>
      </dsp:nvSpPr>
      <dsp:spPr>
        <a:xfrm>
          <a:off x="0" y="531"/>
          <a:ext cx="10515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18.12.39 No uso da PEMT, são vedados: </a:t>
          </a:r>
          <a:endParaRPr lang="en-US" sz="2000" kern="1200"/>
        </a:p>
      </dsp:txBody>
      <dsp:txXfrm>
        <a:off x="0" y="531"/>
        <a:ext cx="10515600" cy="435027"/>
      </dsp:txXfrm>
    </dsp:sp>
    <dsp:sp modelId="{84E0DF5A-B340-4F06-9CA9-8DD0C0B5BDB8}">
      <dsp:nvSpPr>
        <dsp:cNvPr id="0" name=""/>
        <dsp:cNvSpPr/>
      </dsp:nvSpPr>
      <dsp:spPr>
        <a:xfrm>
          <a:off x="0" y="43555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DBE0BC-A77E-4195-8529-32FC9EE472CE}">
      <dsp:nvSpPr>
        <dsp:cNvPr id="0" name=""/>
        <dsp:cNvSpPr/>
      </dsp:nvSpPr>
      <dsp:spPr>
        <a:xfrm>
          <a:off x="0" y="435558"/>
          <a:ext cx="10515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a) o uso de pranchas, escadas e outros dispositivos que visem atingir maior altura ou distância </a:t>
          </a:r>
          <a:endParaRPr lang="en-US" sz="2000" kern="1200"/>
        </a:p>
      </dsp:txBody>
      <dsp:txXfrm>
        <a:off x="0" y="435558"/>
        <a:ext cx="10515600" cy="435027"/>
      </dsp:txXfrm>
    </dsp:sp>
    <dsp:sp modelId="{7E6ED9EE-377B-45F2-B830-3B05739A511B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716358-1D8A-43E4-AA39-DD9E89CC1530}">
      <dsp:nvSpPr>
        <dsp:cNvPr id="0" name=""/>
        <dsp:cNvSpPr/>
      </dsp:nvSpPr>
      <dsp:spPr>
        <a:xfrm>
          <a:off x="0" y="870586"/>
          <a:ext cx="10515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sobre a mesma; </a:t>
          </a:r>
          <a:endParaRPr lang="en-US" sz="2000" kern="1200"/>
        </a:p>
      </dsp:txBody>
      <dsp:txXfrm>
        <a:off x="0" y="870586"/>
        <a:ext cx="10515600" cy="435027"/>
      </dsp:txXfrm>
    </dsp:sp>
    <dsp:sp modelId="{1C29694A-63EA-43B8-85D1-7FF930F6F30A}">
      <dsp:nvSpPr>
        <dsp:cNvPr id="0" name=""/>
        <dsp:cNvSpPr/>
      </dsp:nvSpPr>
      <dsp:spPr>
        <a:xfrm>
          <a:off x="0" y="130561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884225-2D9B-4C70-9A82-8340F4D419F8}">
      <dsp:nvSpPr>
        <dsp:cNvPr id="0" name=""/>
        <dsp:cNvSpPr/>
      </dsp:nvSpPr>
      <dsp:spPr>
        <a:xfrm>
          <a:off x="0" y="1305613"/>
          <a:ext cx="10515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b) a sua utilização como guindaste; </a:t>
          </a:r>
          <a:endParaRPr lang="en-US" sz="2000" kern="1200"/>
        </a:p>
      </dsp:txBody>
      <dsp:txXfrm>
        <a:off x="0" y="1305613"/>
        <a:ext cx="10515600" cy="435027"/>
      </dsp:txXfrm>
    </dsp:sp>
    <dsp:sp modelId="{7DA02E9B-E503-4CFB-8469-5F2DA9C3123D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16AEBA-4AC7-417F-9832-46864E74BA1A}">
      <dsp:nvSpPr>
        <dsp:cNvPr id="0" name=""/>
        <dsp:cNvSpPr/>
      </dsp:nvSpPr>
      <dsp:spPr>
        <a:xfrm>
          <a:off x="0" y="1740641"/>
          <a:ext cx="10515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c) a realização de qualquer trabalho sob condições climáticas que exponham trabalhadores a </a:t>
          </a:r>
          <a:endParaRPr lang="en-US" sz="2000" kern="1200"/>
        </a:p>
      </dsp:txBody>
      <dsp:txXfrm>
        <a:off x="0" y="1740641"/>
        <a:ext cx="10515600" cy="435027"/>
      </dsp:txXfrm>
    </dsp:sp>
    <dsp:sp modelId="{6EE1A6E6-A568-43F6-9177-15FEC31E0436}">
      <dsp:nvSpPr>
        <dsp:cNvPr id="0" name=""/>
        <dsp:cNvSpPr/>
      </dsp:nvSpPr>
      <dsp:spPr>
        <a:xfrm>
          <a:off x="0" y="217566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C8943C-34E3-4E67-AC77-0E50B6EB37C4}">
      <dsp:nvSpPr>
        <dsp:cNvPr id="0" name=""/>
        <dsp:cNvSpPr/>
      </dsp:nvSpPr>
      <dsp:spPr>
        <a:xfrm>
          <a:off x="0" y="2175669"/>
          <a:ext cx="10515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riscos; </a:t>
          </a:r>
          <a:endParaRPr lang="en-US" sz="2000" kern="1200"/>
        </a:p>
      </dsp:txBody>
      <dsp:txXfrm>
        <a:off x="0" y="2175669"/>
        <a:ext cx="10515600" cy="435027"/>
      </dsp:txXfrm>
    </dsp:sp>
    <dsp:sp modelId="{95246333-15A6-408B-BA2A-2178361D602D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336F15-DB9B-4B65-8E26-7275E645ECED}">
      <dsp:nvSpPr>
        <dsp:cNvPr id="0" name=""/>
        <dsp:cNvSpPr/>
      </dsp:nvSpPr>
      <dsp:spPr>
        <a:xfrm>
          <a:off x="0" y="2610696"/>
          <a:ext cx="10515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d) a operação de equipamento em situações que contrariem as especificações do fabricante </a:t>
          </a:r>
          <a:endParaRPr lang="en-US" sz="2000" kern="1200"/>
        </a:p>
      </dsp:txBody>
      <dsp:txXfrm>
        <a:off x="0" y="2610696"/>
        <a:ext cx="10515600" cy="435027"/>
      </dsp:txXfrm>
    </dsp:sp>
    <dsp:sp modelId="{4AAC5CF0-6261-4EC3-BC86-DF389788B9DE}">
      <dsp:nvSpPr>
        <dsp:cNvPr id="0" name=""/>
        <dsp:cNvSpPr/>
      </dsp:nvSpPr>
      <dsp:spPr>
        <a:xfrm>
          <a:off x="0" y="30457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06762A-60BF-4597-894A-FD82C451C014}">
      <dsp:nvSpPr>
        <dsp:cNvPr id="0" name=""/>
        <dsp:cNvSpPr/>
      </dsp:nvSpPr>
      <dsp:spPr>
        <a:xfrm>
          <a:off x="0" y="3045724"/>
          <a:ext cx="10515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quanto à velocidade do ar, inclinação da plataforma em relação ao solo e proximidade a redes </a:t>
          </a:r>
          <a:endParaRPr lang="en-US" sz="2000" kern="1200"/>
        </a:p>
      </dsp:txBody>
      <dsp:txXfrm>
        <a:off x="0" y="3045724"/>
        <a:ext cx="10515600" cy="435027"/>
      </dsp:txXfrm>
    </dsp:sp>
    <dsp:sp modelId="{F61DA6F5-AC36-48C0-9908-72A86813E858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D51641-6FE8-405A-A3F4-1AD547B47ABC}">
      <dsp:nvSpPr>
        <dsp:cNvPr id="0" name=""/>
        <dsp:cNvSpPr/>
      </dsp:nvSpPr>
      <dsp:spPr>
        <a:xfrm>
          <a:off x="0" y="3480751"/>
          <a:ext cx="10515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de energia elétrica; </a:t>
          </a:r>
          <a:endParaRPr lang="en-US" sz="2000" kern="1200" dirty="0"/>
        </a:p>
      </dsp:txBody>
      <dsp:txXfrm>
        <a:off x="0" y="3480751"/>
        <a:ext cx="10515600" cy="435027"/>
      </dsp:txXfrm>
    </dsp:sp>
    <dsp:sp modelId="{299CCE74-86C5-473C-A265-7C41A110B4BC}">
      <dsp:nvSpPr>
        <dsp:cNvPr id="0" name=""/>
        <dsp:cNvSpPr/>
      </dsp:nvSpPr>
      <dsp:spPr>
        <a:xfrm>
          <a:off x="0" y="391577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439D49-3B40-4458-BE6C-0B71F5D16F0C}">
      <dsp:nvSpPr>
        <dsp:cNvPr id="0" name=""/>
        <dsp:cNvSpPr/>
      </dsp:nvSpPr>
      <dsp:spPr>
        <a:xfrm>
          <a:off x="0" y="3915779"/>
          <a:ext cx="10515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e) o transporte de trabalhadores e materiais não relacionados aos serviços em execução. </a:t>
          </a:r>
          <a:endParaRPr lang="en-US" sz="2000" kern="1200"/>
        </a:p>
      </dsp:txBody>
      <dsp:txXfrm>
        <a:off x="0" y="3915779"/>
        <a:ext cx="10515600" cy="435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8355D-7433-4397-91D9-24EAB3FCA6A6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BE6A4-9588-4348-B656-051C74BB6741}">
      <dsp:nvSpPr>
        <dsp:cNvPr id="0" name=""/>
        <dsp:cNvSpPr/>
      </dsp:nvSpPr>
      <dsp:spPr>
        <a:xfrm>
          <a:off x="0" y="0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18.12.40 Antes e durante a movimentação da PEMT, o operador deve manter: </a:t>
          </a:r>
          <a:endParaRPr lang="en-US" sz="2000" kern="1200"/>
        </a:p>
      </dsp:txBody>
      <dsp:txXfrm>
        <a:off x="0" y="0"/>
        <a:ext cx="10515600" cy="543917"/>
      </dsp:txXfrm>
    </dsp:sp>
    <dsp:sp modelId="{A4C2A767-C0C5-4D33-AD3D-030C130CBB19}">
      <dsp:nvSpPr>
        <dsp:cNvPr id="0" name=""/>
        <dsp:cNvSpPr/>
      </dsp:nvSpPr>
      <dsp:spPr>
        <a:xfrm>
          <a:off x="0" y="54391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BD3FE-97ED-42EC-9CF4-903D8C424D5E}">
      <dsp:nvSpPr>
        <dsp:cNvPr id="0" name=""/>
        <dsp:cNvSpPr/>
      </dsp:nvSpPr>
      <dsp:spPr>
        <a:xfrm>
          <a:off x="0" y="543917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a) visão clara do caminho a ser percorrido; </a:t>
          </a:r>
          <a:endParaRPr lang="en-US" sz="2000" kern="1200"/>
        </a:p>
      </dsp:txBody>
      <dsp:txXfrm>
        <a:off x="0" y="543917"/>
        <a:ext cx="10515600" cy="543917"/>
      </dsp:txXfrm>
    </dsp:sp>
    <dsp:sp modelId="{2E4D11B0-F965-4886-B4A2-63ACA48939F8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FE0A5-ADD2-44A3-86D5-1A75CABE830F}">
      <dsp:nvSpPr>
        <dsp:cNvPr id="0" name=""/>
        <dsp:cNvSpPr/>
      </dsp:nvSpPr>
      <dsp:spPr>
        <a:xfrm>
          <a:off x="0" y="1087834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b) distância segura de obstáculos, depressões, rampas e outros fatores de risco, conforme </a:t>
          </a:r>
          <a:endParaRPr lang="en-US" sz="2000" kern="1200"/>
        </a:p>
      </dsp:txBody>
      <dsp:txXfrm>
        <a:off x="0" y="1087834"/>
        <a:ext cx="10515600" cy="543917"/>
      </dsp:txXfrm>
    </dsp:sp>
    <dsp:sp modelId="{22EAE071-487C-45BF-984E-E8DF0F2B2E60}">
      <dsp:nvSpPr>
        <dsp:cNvPr id="0" name=""/>
        <dsp:cNvSpPr/>
      </dsp:nvSpPr>
      <dsp:spPr>
        <a:xfrm>
          <a:off x="0" y="163175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1A5CD-2ECB-47EF-B8AA-60915A128343}">
      <dsp:nvSpPr>
        <dsp:cNvPr id="0" name=""/>
        <dsp:cNvSpPr/>
      </dsp:nvSpPr>
      <dsp:spPr>
        <a:xfrm>
          <a:off x="0" y="1631751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especificado em projeto ou ordem de serviço; </a:t>
          </a:r>
          <a:endParaRPr lang="en-US" sz="2000" kern="1200"/>
        </a:p>
      </dsp:txBody>
      <dsp:txXfrm>
        <a:off x="0" y="1631751"/>
        <a:ext cx="10515600" cy="543917"/>
      </dsp:txXfrm>
    </dsp:sp>
    <dsp:sp modelId="{7BC09064-3537-4390-941F-A04993593182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5BB44-E657-4A30-9013-945128B01397}">
      <dsp:nvSpPr>
        <dsp:cNvPr id="0" name=""/>
        <dsp:cNvSpPr/>
      </dsp:nvSpPr>
      <dsp:spPr>
        <a:xfrm>
          <a:off x="0" y="2175669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c) distância mínima de obstáculos aéreos, conforme especificado em projeto ou ordem de serviço; </a:t>
          </a:r>
          <a:endParaRPr lang="en-US" sz="2000" kern="1200"/>
        </a:p>
      </dsp:txBody>
      <dsp:txXfrm>
        <a:off x="0" y="2175669"/>
        <a:ext cx="10515600" cy="543917"/>
      </dsp:txXfrm>
    </dsp:sp>
    <dsp:sp modelId="{EB9E4CD7-EC86-4050-AE1F-7871A6CC75C8}">
      <dsp:nvSpPr>
        <dsp:cNvPr id="0" name=""/>
        <dsp:cNvSpPr/>
      </dsp:nvSpPr>
      <dsp:spPr>
        <a:xfrm>
          <a:off x="0" y="271958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62A8C-2520-4CC5-95CC-2C300DD73885}">
      <dsp:nvSpPr>
        <dsp:cNvPr id="0" name=""/>
        <dsp:cNvSpPr/>
      </dsp:nvSpPr>
      <dsp:spPr>
        <a:xfrm>
          <a:off x="0" y="2719586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d) limitação da velocidade de deslocamento da PEMT, observando as condições da superfície, o </a:t>
          </a:r>
          <a:endParaRPr lang="en-US" sz="2000" kern="1200"/>
        </a:p>
      </dsp:txBody>
      <dsp:txXfrm>
        <a:off x="0" y="2719586"/>
        <a:ext cx="10515600" cy="543917"/>
      </dsp:txXfrm>
    </dsp:sp>
    <dsp:sp modelId="{F2819A3D-E737-4F1D-B93D-391AC5D1A443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15E97-6828-4CB3-BCC3-0563009716F2}">
      <dsp:nvSpPr>
        <dsp:cNvPr id="0" name=""/>
        <dsp:cNvSpPr/>
      </dsp:nvSpPr>
      <dsp:spPr>
        <a:xfrm>
          <a:off x="0" y="3263503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trânsito, a visibilidade, a existência de declives, a localização da equipe e outros fatores de risco </a:t>
          </a:r>
          <a:endParaRPr lang="en-US" sz="2000" kern="1200"/>
        </a:p>
      </dsp:txBody>
      <dsp:txXfrm>
        <a:off x="0" y="3263503"/>
        <a:ext cx="10515600" cy="543917"/>
      </dsp:txXfrm>
    </dsp:sp>
    <dsp:sp modelId="{D64AB989-764D-4983-9092-8689EDE7080B}">
      <dsp:nvSpPr>
        <dsp:cNvPr id="0" name=""/>
        <dsp:cNvSpPr/>
      </dsp:nvSpPr>
      <dsp:spPr>
        <a:xfrm>
          <a:off x="0" y="380742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4F39C-4C86-4F2A-8927-6A228C7A2235}">
      <dsp:nvSpPr>
        <dsp:cNvPr id="0" name=""/>
        <dsp:cNvSpPr/>
      </dsp:nvSpPr>
      <dsp:spPr>
        <a:xfrm>
          <a:off x="0" y="3807420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de acidente. </a:t>
          </a:r>
          <a:endParaRPr lang="en-US" sz="2000" kern="1200"/>
        </a:p>
      </dsp:txBody>
      <dsp:txXfrm>
        <a:off x="0" y="3807420"/>
        <a:ext cx="10515600" cy="543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711162-856E-77AC-90BE-EBFD21268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E5D8C4-E97A-22FE-FED4-87884712A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1C30A9-798C-CA78-1B93-691EF48FB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2925-6BF6-456D-A73A-18655BF87AB5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AECE4E-076F-8327-5695-9575204D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F2D046-158C-BF0F-2B95-B33E8AADE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8191-0254-4354-9C7C-6EB55167A5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52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8D8C5-1491-C3B9-4C15-44EE1324D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AB6131D-5267-96A8-D6F6-3C07AFD66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57078E-AFDF-28CF-231D-EADB31A9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2925-6BF6-456D-A73A-18655BF87AB5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B2EC33-08FB-1AF6-F232-39B9394C7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BD5B2B-CBA9-5A4E-56A2-336FE7AD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8191-0254-4354-9C7C-6EB55167A5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88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5DBF9D-C23D-0C96-5B6B-7840033BC8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11CC4C4-05D4-71F7-82EA-B0031D83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D85DBA-E56E-2941-8E3E-AF14D37D4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2925-6BF6-456D-A73A-18655BF87AB5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6DDC6D-A9D8-2EEF-769F-80A0DB6ED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B4EE04-BD37-7B3D-A012-6C613B10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8191-0254-4354-9C7C-6EB55167A5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63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153E18-BAB9-20F4-AC16-A47F3B320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2BA800-6FA2-5EDC-1EC3-EA8326A43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70BFE7-963C-8E7F-D9C1-EE2ED295B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2925-6BF6-456D-A73A-18655BF87AB5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92D464-05AD-0D27-31F3-19EB2AB14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A9EC0C-17DD-EB0D-5A33-4E98DC26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8191-0254-4354-9C7C-6EB55167A5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72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D32E31-F587-DAFC-8254-933FA0C6A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3DC14B-959C-C4A3-28C8-6C2BC703A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D73C33-9D51-F7A6-F0C7-F4ACA3C0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2925-6BF6-456D-A73A-18655BF87AB5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405369-1DCB-0594-4A74-BAD8AD07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BAA0A4-FC39-E11E-F652-25EF9E75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8191-0254-4354-9C7C-6EB55167A5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76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FE1CC9-2AAF-C6F8-B5FB-79165298F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B28780-FDF2-57F2-8032-65D4A0205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908195F-97D7-83C5-8AAC-FEB5196CB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BEF03D6-1A99-4E58-A91D-AB2487B40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2925-6BF6-456D-A73A-18655BF87AB5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5267560-D843-A71D-CDC1-36038DEC3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FF27C6E-3D1C-AF0E-84E8-47C7613D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8191-0254-4354-9C7C-6EB55167A5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32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B2A9FB-4EDF-4206-A4F4-A3BFEB9EC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C12A89-D414-60C2-79C2-30C3A9E73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DDAC89-886B-0159-CE40-037658474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EAF875C-AC26-C31F-48C4-5595DF1F8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4D3B7DC-3CBA-08A0-9674-39F3729A21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27106FD-295D-0CE3-4F8D-F7738C4F1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2925-6BF6-456D-A73A-18655BF87AB5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E8F7C3C-EDC1-6D10-6870-9EA24FDC5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E72370C-5799-06CE-B709-FF7ABAE40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8191-0254-4354-9C7C-6EB55167A5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26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10D0A0-2E10-472F-A10D-52C0E4FAA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8210983-907F-7510-3CE4-2E5EDB78E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2925-6BF6-456D-A73A-18655BF87AB5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53B7BB4-24C1-C8D1-DE08-3F6B7284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3B97C7B-20C2-013F-CF0D-2AA4C8B7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8191-0254-4354-9C7C-6EB55167A5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2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A51ABA3-60E5-C3B6-8304-9DE5DBFC4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2925-6BF6-456D-A73A-18655BF87AB5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6287713-322D-18BD-7FC9-31F6FF654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F8A899C-41EE-6060-2E09-5C8D90F1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8191-0254-4354-9C7C-6EB55167A5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81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3FD54-3591-1B00-C334-7BCF6ABF1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3F8C89-ACF7-8C99-0AFE-D32D40586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09FD5C9-5347-0452-E396-59C4D5A3B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67A3FB-0636-14F7-FFD0-CCD831C6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2925-6BF6-456D-A73A-18655BF87AB5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0C62E1-42E7-FF1A-C7E2-5AAB1C3B6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1DB2F96-4978-4AF8-266F-696A7BBA2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8191-0254-4354-9C7C-6EB55167A5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171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3EA8E4-1617-D281-04EB-EED36697E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B6A28CC-77FD-35B6-7EE2-D3CE312B6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693220-72DA-F0EF-9BD0-247651A15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FF2ECD-B714-D8CB-7289-8499856A3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2925-6BF6-456D-A73A-18655BF87AB5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D5DA6E2-11C8-F75E-D3D5-6F7491E82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CF96FF-4838-D2A7-52B6-5F28CBE4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8191-0254-4354-9C7C-6EB55167A5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57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992E625-D959-2CAC-9E72-C7AD34B27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F463AF-E7D4-6CEF-A550-5EBB5893C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CC9778-72B5-84EC-0EE6-32DC3B698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B2925-6BF6-456D-A73A-18655BF87AB5}" type="datetimeFigureOut">
              <a:rPr lang="pt-BR" smtClean="0"/>
              <a:t>06/09/2022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141901-3457-0CC5-092B-7394A0BB9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F54AAA-C54E-533A-AB21-77E5A90D9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88191-0254-4354-9C7C-6EB55167A5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46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nda 10">
            <a:extLst>
              <a:ext uri="{FF2B5EF4-FFF2-40B4-BE49-F238E27FC236}">
                <a16:creationId xmlns:a16="http://schemas.microsoft.com/office/drawing/2014/main" id="{B05D119D-9270-FFCC-2EBB-57C448487324}"/>
              </a:ext>
            </a:extLst>
          </p:cNvPr>
          <p:cNvSpPr/>
          <p:nvPr/>
        </p:nvSpPr>
        <p:spPr>
          <a:xfrm>
            <a:off x="0" y="4870581"/>
            <a:ext cx="12192000" cy="1987420"/>
          </a:xfrm>
          <a:prstGeom prst="wave">
            <a:avLst>
              <a:gd name="adj1" fmla="val 12500"/>
              <a:gd name="adj2" fmla="val 153"/>
            </a:avLst>
          </a:prstGeom>
          <a:solidFill>
            <a:srgbClr val="1839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 descr="Logotipo&#10;&#10;Descrição gerada automaticamente">
            <a:extLst>
              <a:ext uri="{FF2B5EF4-FFF2-40B4-BE49-F238E27FC236}">
                <a16:creationId xmlns:a16="http://schemas.microsoft.com/office/drawing/2014/main" id="{7719C1F9-E13D-78F2-D596-7EFE548C3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741" y="5135144"/>
            <a:ext cx="1722856" cy="1722856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138B03A2-060E-C0A6-19CB-1D69D126A5EB}"/>
              </a:ext>
            </a:extLst>
          </p:cNvPr>
          <p:cNvSpPr txBox="1"/>
          <p:nvPr/>
        </p:nvSpPr>
        <p:spPr>
          <a:xfrm>
            <a:off x="2174033" y="242597"/>
            <a:ext cx="8000999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3900" b="1" dirty="0">
                <a:solidFill>
                  <a:schemeClr val="accent6">
                    <a:lumMod val="50000"/>
                  </a:schemeClr>
                </a:solidFill>
              </a:rPr>
              <a:t>PEMT</a:t>
            </a:r>
          </a:p>
          <a:p>
            <a:r>
              <a:rPr lang="pt-BR" sz="2800" b="1" dirty="0"/>
              <a:t> PLATAFORMA ELEVATÓRIA MÓVEL DE TRABALHO</a:t>
            </a:r>
          </a:p>
        </p:txBody>
      </p:sp>
    </p:spTree>
    <p:extLst>
      <p:ext uri="{BB962C8B-B14F-4D97-AF65-F5344CB8AC3E}">
        <p14:creationId xmlns:p14="http://schemas.microsoft.com/office/powerpoint/2010/main" val="4166018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Uma imagem contendo laranja, caminhão, cadeira, homem&#10;&#10;Descrição gerada automaticamente">
            <a:extLst>
              <a:ext uri="{FF2B5EF4-FFF2-40B4-BE49-F238E27FC236}">
                <a16:creationId xmlns:a16="http://schemas.microsoft.com/office/drawing/2014/main" id="{009A21D0-BC35-F35C-570E-FE62336E56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" b="21343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7B984E-0616-AAB2-2B68-A0ED3FA47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pt-BR" sz="2000" dirty="0"/>
              <a:t>18.12.42 Todos os trabalhadores na PEMT devem utilizar SPIQ conectado em ponto de ancoragem definido pelo fabricante. </a:t>
            </a:r>
          </a:p>
        </p:txBody>
      </p:sp>
    </p:spTree>
    <p:extLst>
      <p:ext uri="{BB962C8B-B14F-4D97-AF65-F5344CB8AC3E}">
        <p14:creationId xmlns:p14="http://schemas.microsoft.com/office/powerpoint/2010/main" val="771679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Caminhão azul parado&#10;&#10;Descrição gerada automaticamente com confiança média">
            <a:extLst>
              <a:ext uri="{FF2B5EF4-FFF2-40B4-BE49-F238E27FC236}">
                <a16:creationId xmlns:a16="http://schemas.microsoft.com/office/drawing/2014/main" id="{E8F13FCE-D2DC-0DAE-49EB-645F3E6507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9" b="23650"/>
          <a:stretch/>
        </p:blipFill>
        <p:spPr>
          <a:xfrm>
            <a:off x="2519309" y="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DB465B-89FA-EB1B-8067-3030CCCA1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84" y="2276669"/>
            <a:ext cx="5170714" cy="5075951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18.12.33 Os requisitos de segurança e as medidas de prevenção, bem como os meios para a sua verificação, para as plataformas elevatórias móveis de trabalho destinadas ao posicionamento de pessoas, juntamente com as suas ferramentas e materiais necessários nos locais de trabalho, devem atender às normas técnicas nacionais vigentes. </a:t>
            </a:r>
          </a:p>
        </p:txBody>
      </p:sp>
    </p:spTree>
    <p:extLst>
      <p:ext uri="{BB962C8B-B14F-4D97-AF65-F5344CB8AC3E}">
        <p14:creationId xmlns:p14="http://schemas.microsoft.com/office/powerpoint/2010/main" val="77454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32C0B66-679A-4D57-7102-9751D9B14F9D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18.12.34 A PEMT deve atender às especificações técnicas do fabricante quanto à aplicação, operação, manutenção e inspeções periódicas. </a:t>
            </a:r>
          </a:p>
        </p:txBody>
      </p:sp>
      <p:pic>
        <p:nvPicPr>
          <p:cNvPr id="7" name="Imagem 6" descr="Diagrama, Desenho técnico&#10;&#10;Descrição gerada automaticamente">
            <a:extLst>
              <a:ext uri="{FF2B5EF4-FFF2-40B4-BE49-F238E27FC236}">
                <a16:creationId xmlns:a16="http://schemas.microsoft.com/office/drawing/2014/main" id="{F86B4A5B-B8AF-3924-F3A7-774B052FBA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9" r="1266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63443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186D1E-43E5-3724-61DB-5D1B09E73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r="294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610D11-1EF9-52C4-8AFE-89CFA9A2D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7225"/>
            <a:ext cx="5495925" cy="5519738"/>
          </a:xfrm>
        </p:spPr>
        <p:txBody>
          <a:bodyPr>
            <a:normAutofit/>
          </a:bodyPr>
          <a:lstStyle/>
          <a:p>
            <a:pPr algn="just"/>
            <a:r>
              <a:rPr lang="pt-BR" sz="1800" dirty="0"/>
              <a:t>18.12.35 A PEMT deve ser dotada de: </a:t>
            </a:r>
          </a:p>
          <a:p>
            <a:pPr algn="just"/>
            <a:r>
              <a:rPr lang="pt-BR" sz="1800" dirty="0"/>
              <a:t>a) dispositivos de segurança que garantam seu perfeito nivelamento no ponto de trabalho, </a:t>
            </a:r>
          </a:p>
          <a:p>
            <a:pPr algn="just"/>
            <a:r>
              <a:rPr lang="pt-BR" sz="1800" dirty="0"/>
              <a:t>conforme especificação do fabricante; </a:t>
            </a:r>
          </a:p>
          <a:p>
            <a:pPr algn="just"/>
            <a:r>
              <a:rPr lang="pt-BR" sz="1800" dirty="0"/>
              <a:t>b) alça de apoio interno; </a:t>
            </a:r>
          </a:p>
          <a:p>
            <a:pPr algn="just"/>
            <a:r>
              <a:rPr lang="pt-BR" sz="1800" dirty="0"/>
              <a:t>c) sistema de proteção contra quedas que atenda às especificações do fabricante ou, na falta </a:t>
            </a:r>
          </a:p>
          <a:p>
            <a:pPr algn="just"/>
            <a:r>
              <a:rPr lang="pt-BR" sz="1800" dirty="0"/>
              <a:t>destas, ao disposto na NR-12; </a:t>
            </a:r>
          </a:p>
          <a:p>
            <a:pPr algn="just"/>
            <a:r>
              <a:rPr lang="pt-BR" sz="1800" dirty="0"/>
              <a:t>d) botão de parada de emergência; </a:t>
            </a:r>
          </a:p>
          <a:p>
            <a:pPr algn="just"/>
            <a:r>
              <a:rPr lang="pt-BR" sz="1800" dirty="0"/>
              <a:t>e) dispositivo de emergência que possibilite baixar o trabalhador e a plataforma até o solo em caso </a:t>
            </a:r>
          </a:p>
          <a:p>
            <a:pPr algn="just"/>
            <a:r>
              <a:rPr lang="pt-BR" sz="1800" dirty="0"/>
              <a:t>de pane elétrica, hidráulica ou mecânica; </a:t>
            </a:r>
          </a:p>
          <a:p>
            <a:pPr algn="just"/>
            <a:r>
              <a:rPr lang="pt-BR" sz="1800" dirty="0"/>
              <a:t>f) sistema sonoro automático de sinalização acionado durante a subida e a descida; </a:t>
            </a:r>
          </a:p>
          <a:p>
            <a:pPr algn="just"/>
            <a:r>
              <a:rPr lang="pt-BR" sz="1800" dirty="0"/>
              <a:t>g) proteção contra choque elétrico; </a:t>
            </a:r>
          </a:p>
          <a:p>
            <a:pPr algn="just"/>
            <a:r>
              <a:rPr lang="pt-BR" sz="1800" dirty="0"/>
              <a:t>h) </a:t>
            </a:r>
            <a:r>
              <a:rPr lang="pt-BR" sz="1800" dirty="0" err="1"/>
              <a:t>horímetro</a:t>
            </a:r>
            <a:r>
              <a:rPr lang="pt-BR" sz="1800" dirty="0"/>
              <a:t>. </a:t>
            </a:r>
          </a:p>
          <a:p>
            <a:pPr algn="just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562246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3493D8-34F2-D1FC-A2F2-2EA0BDB6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pt-BR" sz="2200"/>
              <a:t>18.12.36 A manutenção da PEMT deve ser efetuada por pessoa com capacitação específica para a marca e modelo do equipamento. </a:t>
            </a:r>
          </a:p>
        </p:txBody>
      </p:sp>
      <p:pic>
        <p:nvPicPr>
          <p:cNvPr id="7" name="Imagem 6" descr="Uma imagem contendo ao ar livre, caminhão, pessoa, carro&#10;&#10;Descrição gerada automaticamente">
            <a:extLst>
              <a:ext uri="{FF2B5EF4-FFF2-40B4-BE49-F238E27FC236}">
                <a16:creationId xmlns:a16="http://schemas.microsoft.com/office/drawing/2014/main" id="{4157D005-36D9-02A2-81AA-1E527BA14E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5" r="222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0587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CDF5BB7-5231-9558-6B2B-D07593C69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" b="271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7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9F73A46-8387-4E4D-160F-30344E484897}"/>
              </a:ext>
            </a:extLst>
          </p:cNvPr>
          <p:cNvSpPr txBox="1"/>
          <p:nvPr/>
        </p:nvSpPr>
        <p:spPr>
          <a:xfrm>
            <a:off x="390525" y="252945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18.12.37 Cabe </a:t>
            </a:r>
            <a:r>
              <a:rPr lang="en-US" sz="2000" dirty="0" err="1"/>
              <a:t>ao</a:t>
            </a:r>
            <a:r>
              <a:rPr lang="en-US" sz="2000" dirty="0"/>
              <a:t> </a:t>
            </a:r>
            <a:r>
              <a:rPr lang="en-US" sz="2000" dirty="0" err="1"/>
              <a:t>operador</a:t>
            </a:r>
            <a:r>
              <a:rPr lang="en-US" sz="2000" dirty="0"/>
              <a:t>, </a:t>
            </a:r>
            <a:r>
              <a:rPr lang="en-US" sz="2000" dirty="0" err="1"/>
              <a:t>previamente</a:t>
            </a:r>
            <a:r>
              <a:rPr lang="en-US" sz="2000" dirty="0"/>
              <a:t> </a:t>
            </a:r>
            <a:r>
              <a:rPr lang="en-US" sz="2000" dirty="0" err="1"/>
              <a:t>capacitado</a:t>
            </a:r>
            <a:r>
              <a:rPr lang="en-US" sz="2000" dirty="0"/>
              <a:t> </a:t>
            </a:r>
            <a:r>
              <a:rPr lang="en-US" sz="2000" dirty="0" err="1"/>
              <a:t>pelo</a:t>
            </a:r>
            <a:r>
              <a:rPr lang="en-US" sz="2000" dirty="0"/>
              <a:t> </a:t>
            </a:r>
            <a:r>
              <a:rPr lang="en-US" sz="2000" dirty="0" err="1"/>
              <a:t>empregador</a:t>
            </a:r>
            <a:r>
              <a:rPr lang="en-US" sz="2000" dirty="0"/>
              <a:t>, </a:t>
            </a:r>
            <a:r>
              <a:rPr lang="en-US" sz="2000" dirty="0" err="1"/>
              <a:t>realizar</a:t>
            </a:r>
            <a:r>
              <a:rPr lang="en-US" sz="2000" dirty="0"/>
              <a:t> a </a:t>
            </a:r>
            <a:r>
              <a:rPr lang="en-US" sz="2000" dirty="0" err="1"/>
              <a:t>inspeção</a:t>
            </a:r>
            <a:r>
              <a:rPr lang="en-US" sz="2000" dirty="0"/>
              <a:t> </a:t>
            </a:r>
            <a:r>
              <a:rPr lang="en-US" sz="2000" dirty="0" err="1"/>
              <a:t>diária</a:t>
            </a:r>
            <a:r>
              <a:rPr lang="en-US" sz="2000" dirty="0"/>
              <a:t> do local de </a:t>
            </a:r>
            <a:r>
              <a:rPr lang="en-US" sz="2000" dirty="0" err="1"/>
              <a:t>trabalho</a:t>
            </a:r>
            <a:r>
              <a:rPr lang="en-US" sz="2000" dirty="0"/>
              <a:t> </a:t>
            </a:r>
            <a:r>
              <a:rPr lang="en-US" sz="2000" dirty="0" err="1"/>
              <a:t>onde</a:t>
            </a:r>
            <a:r>
              <a:rPr lang="en-US" sz="2000" dirty="0"/>
              <a:t> </a:t>
            </a:r>
            <a:r>
              <a:rPr lang="en-US" sz="2000" dirty="0" err="1"/>
              <a:t>será</a:t>
            </a:r>
            <a:r>
              <a:rPr lang="en-US" sz="2000" dirty="0"/>
              <a:t> </a:t>
            </a:r>
            <a:r>
              <a:rPr lang="en-US" sz="2000" dirty="0" err="1"/>
              <a:t>utilizada</a:t>
            </a:r>
            <a:r>
              <a:rPr lang="en-US" sz="2000" dirty="0"/>
              <a:t> a PEMT.</a:t>
            </a:r>
          </a:p>
        </p:txBody>
      </p:sp>
    </p:spTree>
    <p:extLst>
      <p:ext uri="{BB962C8B-B14F-4D97-AF65-F5344CB8AC3E}">
        <p14:creationId xmlns:p14="http://schemas.microsoft.com/office/powerpoint/2010/main" val="3308833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itas adesivas coloridas e caneta em caderno aberto">
            <a:extLst>
              <a:ext uri="{FF2B5EF4-FFF2-40B4-BE49-F238E27FC236}">
                <a16:creationId xmlns:a16="http://schemas.microsoft.com/office/drawing/2014/main" id="{8574C0C3-8BFD-89F2-FA3E-E747591A93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48AF14-3457-3F1A-2A6E-ABDFBAA32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7225"/>
            <a:ext cx="6552062" cy="5519738"/>
          </a:xfrm>
        </p:spPr>
        <p:txBody>
          <a:bodyPr>
            <a:normAutofit/>
          </a:bodyPr>
          <a:lstStyle/>
          <a:p>
            <a:r>
              <a:rPr lang="pt-BR" sz="2000" dirty="0"/>
              <a:t>18.12.38 Antes do uso diário ou no início de cada turno, devem ser realizadas inspeção visual e teste </a:t>
            </a:r>
          </a:p>
          <a:p>
            <a:r>
              <a:rPr lang="pt-BR" sz="2000" dirty="0"/>
              <a:t>funcional na PEMT, verificando-se o perfeito ajuste e o funcionamento dos seguintes itens: </a:t>
            </a:r>
          </a:p>
          <a:p>
            <a:r>
              <a:rPr lang="pt-BR" sz="2000" dirty="0"/>
              <a:t>a) controles de operação e de emergência; </a:t>
            </a:r>
          </a:p>
          <a:p>
            <a:r>
              <a:rPr lang="pt-BR" sz="2000" dirty="0"/>
              <a:t>b) dispositivos de segurança do equipamento; </a:t>
            </a:r>
          </a:p>
          <a:p>
            <a:r>
              <a:rPr lang="pt-BR" sz="2000" dirty="0"/>
              <a:t>c) dispositivos de proteção individual, incluindo proteção contra quedas; </a:t>
            </a:r>
          </a:p>
          <a:p>
            <a:r>
              <a:rPr lang="pt-BR" sz="2000" dirty="0"/>
              <a:t>d) sistemas de ar, hidráulico e de combustível; </a:t>
            </a:r>
          </a:p>
          <a:p>
            <a:r>
              <a:rPr lang="pt-BR" sz="2000" dirty="0"/>
              <a:t>e) painéis, cabos e chicotes elétricos; </a:t>
            </a:r>
          </a:p>
          <a:p>
            <a:r>
              <a:rPr lang="pt-BR" sz="2000" dirty="0"/>
              <a:t>f) pneus e rodas; </a:t>
            </a:r>
          </a:p>
          <a:p>
            <a:r>
              <a:rPr lang="pt-BR" sz="2000" dirty="0"/>
              <a:t>g) placas, sinais de aviso e de controle; </a:t>
            </a:r>
          </a:p>
          <a:p>
            <a:r>
              <a:rPr lang="pt-BR" sz="2000" dirty="0"/>
              <a:t>h) estabilizadores, eixos expansíveis e estrutura em geral; </a:t>
            </a:r>
          </a:p>
          <a:p>
            <a:r>
              <a:rPr lang="pt-BR" sz="2000" dirty="0"/>
              <a:t>i) demais itens especificados pelo fabricante. </a:t>
            </a:r>
          </a:p>
        </p:txBody>
      </p:sp>
    </p:spTree>
    <p:extLst>
      <p:ext uri="{BB962C8B-B14F-4D97-AF65-F5344CB8AC3E}">
        <p14:creationId xmlns:p14="http://schemas.microsoft.com/office/powerpoint/2010/main" val="1032452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46043D-D103-3A7D-90DA-92115D0342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2766" r="9091" b="106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4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468A7A1-8455-42F0-EAE1-D41CF8FB61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7880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1611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D22F80-CF0B-89B5-73A6-3EE5CBCE6F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Espaço Reservado para Conteúdo 2">
            <a:extLst>
              <a:ext uri="{FF2B5EF4-FFF2-40B4-BE49-F238E27FC236}">
                <a16:creationId xmlns:a16="http://schemas.microsoft.com/office/drawing/2014/main" id="{B3605F5B-5632-18D6-E411-0A5EABABC7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1593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2994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TM04033937[[fn=Trilha de Vapor]]</Template>
  <TotalTime>81</TotalTime>
  <Words>593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claudemir souza</dc:creator>
  <cp:lastModifiedBy>claudemir souza</cp:lastModifiedBy>
  <cp:revision>1</cp:revision>
  <dcterms:created xsi:type="dcterms:W3CDTF">2022-09-06T13:00:48Z</dcterms:created>
  <dcterms:modified xsi:type="dcterms:W3CDTF">2022-09-06T14:22:32Z</dcterms:modified>
</cp:coreProperties>
</file>